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1" r:id="rId4"/>
    <p:sldId id="262" r:id="rId5"/>
    <p:sldId id="263" r:id="rId6"/>
    <p:sldId id="270" r:id="rId7"/>
    <p:sldId id="271" r:id="rId8"/>
    <p:sldId id="272" r:id="rId9"/>
    <p:sldId id="273" r:id="rId10"/>
    <p:sldId id="269" r:id="rId11"/>
    <p:sldId id="268" r:id="rId12"/>
    <p:sldId id="265" r:id="rId13"/>
    <p:sldId id="266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837" autoAdjust="0"/>
    <p:restoredTop sz="94660"/>
  </p:normalViewPr>
  <p:slideViewPr>
    <p:cSldViewPr>
      <p:cViewPr varScale="1">
        <p:scale>
          <a:sx n="68" d="100"/>
          <a:sy n="68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29.10.2019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29.10.2019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29.10.2019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29.10.2019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29.10.2019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29.10.2019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29.10.2019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7.png"/><Relationship Id="rId2" Type="http://schemas.openxmlformats.org/officeDocument/2006/relationships/audio" Target="file:///E:\&#1055;&#1088;&#1077;&#1079;&#1077;&#1085;&#1090;&#1072;&#1094;&#1080;&#1080;%20&#1076;&#1083;&#1103;%205%20&#1083;&#1077;&#1090;\&#1040;&#1092;&#1088;&#1080;&#1082;&#1072;\&#1047;&#1074;&#1091;&#1082;&#1080;%20&#1078;&#1080;&#1074;&#1086;&#1090;&#1085;&#1099;&#1093;\Umoritel_nye_miksy_zhivotnyh_-_Lev_rychit_muzofon.com%20(1).mp3" TargetMode="External"/><Relationship Id="rId1" Type="http://schemas.openxmlformats.org/officeDocument/2006/relationships/audio" Target="file:///E:\&#1055;&#1088;&#1077;&#1079;&#1077;&#1085;&#1090;&#1072;&#1094;&#1080;&#1080;%20&#1076;&#1083;&#1103;%205%20&#1083;&#1077;&#1090;\&#1040;&#1092;&#1088;&#1080;&#1082;&#1072;\Umoritel_nye_miksy_zhivotnyh_-_Lev_rychit_muzofon.com%20(1).mp3" TargetMode="Externa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7.xml"/><Relationship Id="rId1" Type="http://schemas.openxmlformats.org/officeDocument/2006/relationships/audio" Target="file:///E:\&#1055;&#1088;&#1077;&#1079;&#1077;&#1085;&#1090;&#1072;&#1094;&#1080;&#1080;%20&#1076;&#1083;&#1103;%205%20&#1083;&#1077;&#1090;\&#1040;&#1092;&#1088;&#1080;&#1082;&#1072;\&#1047;&#1074;&#1091;&#1082;&#1080;%20&#1078;&#1080;&#1074;&#1086;&#1090;&#1085;&#1099;&#1093;\Neizvesten_-_Zvuk_slona_muzofon.com%20(2).mp3" TargetMode="Externa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slideLayout" Target="../slideLayouts/slideLayout7.xml"/><Relationship Id="rId1" Type="http://schemas.openxmlformats.org/officeDocument/2006/relationships/audio" Target="file:///E:\&#1055;&#1088;&#1077;&#1079;&#1077;&#1085;&#1090;&#1072;&#1094;&#1080;&#1080;%20&#1076;&#1083;&#1103;%205%20&#1083;&#1077;&#1090;\&#1040;&#1092;&#1088;&#1080;&#1082;&#1072;\&#1047;&#1074;&#1091;&#1082;&#1080;%20&#1078;&#1080;&#1074;&#1086;&#1090;&#1085;&#1099;&#1093;\Rychanie_-_leoparda_muzofon.com.mp3" TargetMode="Externa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slideLayout" Target="../slideLayouts/slideLayout2.xml"/><Relationship Id="rId1" Type="http://schemas.openxmlformats.org/officeDocument/2006/relationships/audio" Target="file:///E:\&#1055;&#1088;&#1077;&#1079;&#1077;&#1085;&#1090;&#1072;&#1094;&#1080;&#1080;%20&#1076;&#1083;&#1103;%205%20&#1083;&#1077;&#1090;\&#1040;&#1092;&#1088;&#1080;&#1082;&#1072;\&#1047;&#1074;&#1091;&#1082;&#1080;%20&#1078;&#1080;&#1074;&#1086;&#1090;&#1085;&#1099;&#1093;\begemot_-_Zvuk_begemota_muzofon.com.mp3" TargetMode="External"/><Relationship Id="rId5" Type="http://schemas.openxmlformats.org/officeDocument/2006/relationships/image" Target="../media/image9.png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9.png"/><Relationship Id="rId2" Type="http://schemas.openxmlformats.org/officeDocument/2006/relationships/audio" Target="file:///E:\&#1055;&#1088;&#1077;&#1079;&#1077;&#1085;&#1090;&#1072;&#1094;&#1080;&#1080;%20&#1076;&#1083;&#1103;%205%20&#1083;&#1077;&#1090;\&#1040;&#1092;&#1088;&#1080;&#1082;&#1072;\&#1047;&#1074;&#1091;&#1082;&#1080;%20&#1078;&#1080;&#1074;&#1086;&#1090;&#1085;&#1099;&#1093;\Zvuki_zhivotnyh_-_ryk_krokodila_muzofon.com.mp3" TargetMode="External"/><Relationship Id="rId1" Type="http://schemas.openxmlformats.org/officeDocument/2006/relationships/audio" Target="file:///E:\&#1055;&#1088;&#1077;&#1079;&#1077;&#1085;&#1090;&#1072;&#1094;&#1080;&#1080;%20&#1076;&#1083;&#1103;%205%20&#1083;&#1077;&#1090;\&#1040;&#1092;&#1088;&#1080;&#1082;&#1072;\Zvuki_zhivotnyh_-_ryk_krokodila_muzofon.com.mp3" TargetMode="External"/><Relationship Id="rId6" Type="http://schemas.openxmlformats.org/officeDocument/2006/relationships/image" Target="../media/image9.png"/><Relationship Id="rId5" Type="http://schemas.openxmlformats.org/officeDocument/2006/relationships/image" Target="../media/image18.png"/><Relationship Id="rId4" Type="http://schemas.openxmlformats.org/officeDocument/2006/relationships/image" Target="../media/image1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7.xml"/><Relationship Id="rId1" Type="http://schemas.openxmlformats.org/officeDocument/2006/relationships/audio" Target="file:///E:\&#1055;&#1088;&#1077;&#1079;&#1077;&#1085;&#1090;&#1072;&#1094;&#1080;&#1080;%20&#1076;&#1083;&#1103;%205%20&#1083;&#1077;&#1090;\&#1040;&#1092;&#1088;&#1080;&#1082;&#1072;\&#1047;&#1074;&#1091;&#1082;&#1080;%20&#1078;&#1080;&#1074;&#1086;&#1090;&#1085;&#1099;&#1093;\Zebra_-_Zvuk_zebry_rzhanie_zebry_krik_zebry_muzofon.com.mp3" TargetMode="Externa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7.xml"/><Relationship Id="rId1" Type="http://schemas.openxmlformats.org/officeDocument/2006/relationships/audio" Target="file:///E:\&#1055;&#1088;&#1077;&#1079;&#1077;&#1085;&#1090;&#1072;&#1094;&#1080;&#1080;%20&#1076;&#1083;&#1103;%205%20&#1083;&#1077;&#1090;\&#1040;&#1092;&#1088;&#1080;&#1082;&#1072;\&#1047;&#1074;&#1091;&#1082;&#1080;%20&#1078;&#1080;&#1074;&#1086;&#1090;&#1085;&#1099;&#1093;\Zvuk_obez_yany_-_Obez_yana_krichit_muzofon.com.mp3" TargetMode="External"/><Relationship Id="rId5" Type="http://schemas.openxmlformats.org/officeDocument/2006/relationships/image" Target="../media/image9.png"/><Relationship Id="rId4" Type="http://schemas.openxmlformats.org/officeDocument/2006/relationships/image" Target="../media/image2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art3d.org.ua/wp-content/uploads/2011/03/%D1%82%D1%80%D0%B8-%D0%BE%D0%B1%D0%B5%D0%B7%D1%8C%D1%8F%D0%BD%D0%BA%D0%B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196752"/>
            <a:ext cx="8229600" cy="3456384"/>
          </a:xfrm>
        </p:spPr>
        <p:txBody>
          <a:bodyPr>
            <a:noAutofit/>
          </a:bodyPr>
          <a:lstStyle/>
          <a:p>
            <a:r>
              <a:rPr lang="ru-RU" sz="1600" b="1" dirty="0" smtClean="0">
                <a:latin typeface="Times New Roman" pitchFamily="18" charset="0"/>
                <a:ea typeface="GulimChe" pitchFamily="49" charset="-127"/>
                <a:cs typeface="Times New Roman" pitchFamily="18" charset="0"/>
              </a:rPr>
              <a:t/>
            </a:r>
            <a:br>
              <a:rPr lang="ru-RU" sz="1600" b="1" dirty="0" smtClean="0">
                <a:latin typeface="Times New Roman" pitchFamily="18" charset="0"/>
                <a:ea typeface="GulimChe" pitchFamily="49" charset="-127"/>
                <a:cs typeface="Times New Roman" pitchFamily="18" charset="0"/>
              </a:rPr>
            </a:br>
            <a:r>
              <a:rPr lang="ru-RU" sz="1600" b="1" dirty="0" smtClean="0">
                <a:latin typeface="Times New Roman" pitchFamily="18" charset="0"/>
                <a:ea typeface="GulimChe" pitchFamily="49" charset="-127"/>
                <a:cs typeface="Times New Roman" pitchFamily="18" charset="0"/>
              </a:rPr>
              <a:t>Муниципальное бюджетное образовательное учреждение дополнительного образования Дом творчества детей и молодежи «Гармония»</a:t>
            </a:r>
            <a:br>
              <a:rPr lang="ru-RU" sz="1600" b="1" dirty="0" smtClean="0">
                <a:latin typeface="Times New Roman" pitchFamily="18" charset="0"/>
                <a:ea typeface="GulimChe" pitchFamily="49" charset="-127"/>
                <a:cs typeface="Times New Roman" pitchFamily="18" charset="0"/>
              </a:rPr>
            </a:br>
            <a:r>
              <a:rPr lang="ru-RU" sz="7200" b="1" dirty="0" smtClean="0">
                <a:solidFill>
                  <a:srgbClr val="FF0000"/>
                </a:solidFill>
                <a:latin typeface="GulimChe" pitchFamily="49" charset="-127"/>
                <a:ea typeface="GulimChe" pitchFamily="49" charset="-127"/>
                <a:cs typeface="FreesiaUPC" pitchFamily="34" charset="-34"/>
              </a:rPr>
              <a:t/>
            </a:r>
            <a:br>
              <a:rPr lang="ru-RU" sz="7200" b="1" dirty="0" smtClean="0">
                <a:solidFill>
                  <a:srgbClr val="FF0000"/>
                </a:solidFill>
                <a:latin typeface="GulimChe" pitchFamily="49" charset="-127"/>
                <a:ea typeface="GulimChe" pitchFamily="49" charset="-127"/>
                <a:cs typeface="FreesiaUPC" pitchFamily="34" charset="-34"/>
              </a:rPr>
            </a:br>
            <a:r>
              <a:rPr lang="ru-RU" sz="4000" b="1" dirty="0" smtClean="0">
                <a:solidFill>
                  <a:srgbClr val="FF0000"/>
                </a:solidFill>
                <a:latin typeface="Times New Roman" pitchFamily="18" charset="0"/>
                <a:ea typeface="GulimChe" pitchFamily="49" charset="-127"/>
                <a:cs typeface="Times New Roman" pitchFamily="18" charset="0"/>
              </a:rPr>
              <a:t>Путешествие по Африке</a:t>
            </a:r>
            <a:r>
              <a:rPr lang="ru-RU" sz="7200" b="1" dirty="0" smtClean="0">
                <a:solidFill>
                  <a:srgbClr val="FF0000"/>
                </a:solidFill>
                <a:latin typeface="Times New Roman" pitchFamily="18" charset="0"/>
                <a:ea typeface="GulimChe" pitchFamily="49" charset="-127"/>
                <a:cs typeface="Times New Roman" pitchFamily="18" charset="0"/>
              </a:rPr>
              <a:t>        </a:t>
            </a:r>
            <a:r>
              <a:rPr lang="ru-RU" sz="7200" b="1" dirty="0" smtClean="0">
                <a:solidFill>
                  <a:srgbClr val="FF0000"/>
                </a:solidFill>
                <a:latin typeface="GulimChe" pitchFamily="49" charset="-127"/>
                <a:ea typeface="GulimChe" pitchFamily="49" charset="-127"/>
                <a:cs typeface="FreesiaUPC" pitchFamily="34" charset="-34"/>
              </a:rPr>
              <a:t/>
            </a:r>
            <a:br>
              <a:rPr lang="ru-RU" sz="7200" b="1" dirty="0" smtClean="0">
                <a:solidFill>
                  <a:srgbClr val="FF0000"/>
                </a:solidFill>
                <a:latin typeface="GulimChe" pitchFamily="49" charset="-127"/>
                <a:ea typeface="GulimChe" pitchFamily="49" charset="-127"/>
                <a:cs typeface="FreesiaUPC" pitchFamily="34" charset="-34"/>
              </a:rPr>
            </a:br>
            <a:r>
              <a:rPr lang="ru-RU" sz="7200" b="1" dirty="0" smtClean="0">
                <a:solidFill>
                  <a:srgbClr val="FF0000"/>
                </a:solidFill>
                <a:latin typeface="GulimChe" pitchFamily="49" charset="-127"/>
                <a:ea typeface="GulimChe" pitchFamily="49" charset="-127"/>
                <a:cs typeface="FreesiaUPC" pitchFamily="34" charset="-34"/>
              </a:rPr>
              <a:t> </a:t>
            </a:r>
            <a:r>
              <a:rPr lang="ru-RU" sz="1400" b="1" dirty="0" smtClean="0">
                <a:latin typeface="Times New Roman" pitchFamily="18" charset="0"/>
                <a:ea typeface="GulimChe" pitchFamily="49" charset="-127"/>
                <a:cs typeface="Times New Roman" pitchFamily="18" charset="0"/>
              </a:rPr>
              <a:t>Выполнила: педагог дополнительного образования Богач А.В.</a:t>
            </a:r>
            <a:endParaRPr lang="ru-RU" sz="7200" b="1" dirty="0">
              <a:latin typeface="Times New Roman" pitchFamily="18" charset="0"/>
              <a:ea typeface="GulimChe" pitchFamily="49" charset="-127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www.nastol.com.ua/pic/201506/2560x1440/nastol.com.ua-14143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https://img-fotki.yandex.ru/get/4002/200418627.db/0_14c531_57bb5a2b_orig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23928" y="764704"/>
            <a:ext cx="3698517" cy="531653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fotoham.ru/img/picture/Apr/19/b400fbfdf474ecae0ab6af2bf3d4eea8/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52" name="Picture 4" descr="http://img1.liveinternet.ru/images/attach/c/11/116/372/116372507_377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5365104" y="1268760"/>
            <a:ext cx="5667375" cy="4667251"/>
          </a:xfrm>
          <a:prstGeom prst="rect">
            <a:avLst/>
          </a:prstGeom>
          <a:noFill/>
        </p:spPr>
      </p:pic>
      <p:pic>
        <p:nvPicPr>
          <p:cNvPr id="4" name="Umoritel_nye_miksy_zhivotnyh_-_Lev_rychit_muzofon.com (1)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6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  <p:pic>
        <p:nvPicPr>
          <p:cNvPr id="5" name="Umoritel_nye_miksy_zhivotnyh_-_Lev_rychit_muzofon.com (1).mp3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7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  <p:pic>
        <p:nvPicPr>
          <p:cNvPr id="6" name="Umoritel_nye_miksy_zhivotnyh_-_Lev_rychit_muzofon.com (1).mp3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6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6.47399E-6 C 0.05573 -0.00138 0.10417 -0.00554 0.15868 -0.0104 C 0.21198 -0.01502 0.26441 -0.03167 0.31754 -0.03791 C 0.33195 -0.04184 0.34566 -0.04415 0.36024 -0.04647 C 0.36771 -0.04762 0.375 -0.04924 0.38247 -0.05063 C 0.38611 -0.05132 0.39358 -0.05271 0.39358 -0.05271 C 0.40278 -0.05641 0.41111 -0.05918 0.42066 -0.06126 C 0.45504 -0.0793 0.49323 -0.09178 0.53004 -0.0971 C 0.53403 -0.09872 0.53733 -0.10219 0.54132 -0.10358 C 0.5559 -0.10843 0.57222 -0.10982 0.58733 -0.1119 C 0.59931 -0.11722 0.62535 -0.11837 0.62535 -0.11837 C 0.6441 -0.12462 0.63368 -0.12207 0.65712 -0.12462 C 0.67153 -0.12832 0.6875 -0.12901 0.70156 -0.13525 C 0.70764 -0.13271 0.71493 -0.13294 0.72066 -0.12878 C 0.73663 -0.11699 0.72448 -0.123 0.7349 -0.11837 C 0.74149 -0.10959 0.74792 -0.10173 0.75556 -0.09502 C 0.76129 -0.08346 0.76997 -0.07837 0.77778 -0.06959 C 0.78507 -0.06126 0.79184 -0.05363 0.8 -0.04647 C 0.80313 -0.04369 0.80538 -0.0393 0.80799 -0.03583 C 0.81129 -0.03144 0.81545 -0.02866 0.8191 -0.02519 C 0.82986 -0.01502 0.83767 -0.00045 0.85087 0.0044 C 0.85556 0.00856 0.85972 0.01434 0.86511 0.01689 C 0.86945 0.01897 0.87361 0.02059 0.87778 0.02336 " pathEditMode="relative" ptsTypes="ffffffffffffffffffffffA">
                                      <p:cBhvr>
                                        <p:cTn id="6" dur="3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000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14504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0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>
                <p:cTn id="1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>
                <p:cTn id="1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fotoham.ru/img/picture/Apr/19/b400fbfdf474ecae0ab6af2bf3d4eea8/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6" name="Picture 2" descr="http://img.ii4.ru/images/2010/12/18/70418_zveri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144000" y="0"/>
            <a:ext cx="6000750" cy="7077075"/>
          </a:xfrm>
          <a:prstGeom prst="rect">
            <a:avLst/>
          </a:prstGeom>
          <a:noFill/>
        </p:spPr>
      </p:pic>
      <p:pic>
        <p:nvPicPr>
          <p:cNvPr id="9" name="Neizvesten_-_Zvuk_slona_muzofon.com (2)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3.75723E-6 C -0.04393 -0.00139 -0.08785 -0.00185 -0.13177 -0.00439 C -0.15556 -0.00578 -0.17795 -0.01688 -0.20174 -0.01919 C -0.22153 -0.02659 -0.24306 -0.02821 -0.26354 -0.03168 C -0.29271 -0.03653 -0.3217 -0.04393 -0.35087 -0.04879 C -0.38212 -0.06428 -0.42066 -0.06543 -0.45399 -0.06983 C -0.47674 -0.07723 -0.49879 -0.08462 -0.52222 -0.08671 C -0.53542 -0.09017 -0.54861 -0.09341 -0.56198 -0.09526 C -0.57778 -0.10035 -0.59497 -0.10266 -0.61111 -0.10567 C -0.62118 -0.10497 -0.63143 -0.10659 -0.64132 -0.10358 C -0.64358 -0.10289 -0.64288 -0.09757 -0.64445 -0.09526 C -0.64896 -0.08809 -0.65695 -0.08139 -0.66354 -0.07838 C -0.6757 -0.06751 -0.6908 -0.06821 -0.70486 -0.06567 C -0.71788 -0.05965 -0.71111 -0.06127 -0.72552 -0.06127 " pathEditMode="relative" ptsTypes="fffffffffffffA">
                                      <p:cBhvr>
                                        <p:cTn id="6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7389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0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Picture 2" descr="http://fotoham.ru/img/picture/Apr/19/b400fbfdf474ecae0ab6af2bf3d4eea8/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2530" name="Picture 2" descr="http://v.foto.radikal.ru/0704/8b/292545dfcacb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-6229200" y="1484784"/>
            <a:ext cx="5371718" cy="44644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112E-17 0.00046 C 0.08437 0.01572 0.01493 0.00439 0.21181 0.00231 C 0.2849 -0.0067 0.35694 -0.01942 0.42986 -0.02844 C 0.46476 -0.0326 0.4974 -0.04069 0.53247 -0.04277 C 0.55313 -0.04578 0.57378 -0.04717 0.59479 -0.04878 C 0.6224 -0.05572 0.65313 -0.05734 0.6816 -0.06104 C 0.75868 -0.07144 0.83212 -0.07329 0.91111 -0.07329 " pathEditMode="relative" rAng="0" ptsTypes="ffffffA">
                                      <p:cBhvr>
                                        <p:cTn id="6" dur="2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56" y="-2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http://ru.pixword.net/image-OASIS_191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3556" name="Picture 4" descr="http://pngimg.com/upload/leopard_PNG14811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213584" y="1988840"/>
            <a:ext cx="3905212" cy="4307251"/>
          </a:xfrm>
          <a:prstGeom prst="rect">
            <a:avLst/>
          </a:prstGeom>
          <a:noFill/>
        </p:spPr>
      </p:pic>
      <p:pic>
        <p:nvPicPr>
          <p:cNvPr id="9" name="Rychanie_-_leoparda_muzofon.com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6.82081E-6 C -0.24671 0.00115 -0.30105 -0.00648 -0.4698 0.00855 C -0.56355 0.00786 -0.65712 0.00786 -0.75087 0.00647 C -0.76684 0.00624 -0.7823 -0.00209 -0.79844 -0.00209 " pathEditMode="relative" ptsTypes="fffA">
                                      <p:cBhvr>
                                        <p:cTn id="6" dur="20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14188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0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7650" name="Picture 2" descr="http://ak6.picdn.net/shutterstock/videos/1488331/thumb/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7652" name="Picture 4" descr="https://img-fotki.yandex.ru/get/6517/200418627.9b/0_125b9f_4d0cbee7_orig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4789040" y="332656"/>
            <a:ext cx="4315832" cy="608447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764 0.08832 C 0.03507 0.07723 0.00451 0.08439 0.10816 0.08832 C 0.11823 0.08879 0.12795 0.09619 0.13836 0.09688 C 0.15538 0.09804 0.17222 0.09827 0.18923 0.09896 C 0.27639 0.0978 0.34166 0.10104 0.421 0.08624 C 0.43073 0.07977 0.44201 0.07676 0.4526 0.07353 C 0.45555 0.07145 0.45868 0.0689 0.46215 0.06728 C 0.46475 0.06613 0.46753 0.06659 0.47014 0.0652 C 0.4934 0.0511 0.46927 0.06012 0.48593 0.05457 C 0.4875 0.05318 0.48906 0.05133 0.4908 0.05041 C 0.49392 0.04856 0.50017 0.04624 0.50017 0.04647 C 0.50642 0.04046 0.51041 0.04023 0.5177 0.03769 C 0.53958 0.02983 0.56145 0.02682 0.5842 0.02497 C 0.59323 0.02127 0.60243 0.02104 0.61145 0.01873 C 0.62222 0.0111 0.6342 0.01156 0.64635 0.01017 C 0.675 -0.00254 0.75312 0.00601 0.7559 0.00601 " pathEditMode="relative" rAng="0" ptsTypes="fffffffffffffffA">
                                      <p:cBhvr>
                                        <p:cTn id="6" dur="20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2" y="-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9698" name="Picture 2" descr="http://www.playcast.ru/uploads/2016/07/03/1917448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7245424"/>
          </a:xfrm>
          <a:prstGeom prst="rect">
            <a:avLst/>
          </a:prstGeom>
          <a:noFill/>
        </p:spPr>
      </p:pic>
      <p:pic>
        <p:nvPicPr>
          <p:cNvPr id="29699" name="Picture 3" descr="C:\Users\Гармония\Desktop\Hippo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6949280" y="1848330"/>
            <a:ext cx="7563619" cy="5009670"/>
          </a:xfrm>
          <a:prstGeom prst="rect">
            <a:avLst/>
          </a:prstGeom>
          <a:noFill/>
        </p:spPr>
      </p:pic>
      <p:pic>
        <p:nvPicPr>
          <p:cNvPr id="8" name="begemot_-_Zvuk_begemota_muzofon.com.mp3">
            <a:hlinkClick r:id="" action="ppaction://media"/>
          </p:cNvPr>
          <p:cNvPicPr>
            <a:picLocks noGrp="1" noRot="1" noChangeAspect="1"/>
          </p:cNvPicPr>
          <p:nvPr>
            <p:ph idx="1"/>
            <a:audi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4419600" y="3709988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94444E-6 2.83237E-6 C 0.26579 0.03884 0.46805 0.00832 0.79044 0.00832 " pathEditMode="relative" ptsTypes="fA">
                                      <p:cBhvr>
                                        <p:cTn id="6" dur="2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8546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0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http://www.playcast.ru/uploads/2016/07/03/1917448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7245424"/>
          </a:xfrm>
          <a:prstGeom prst="rect">
            <a:avLst/>
          </a:prstGeom>
          <a:noFill/>
        </p:spPr>
      </p:pic>
      <p:pic>
        <p:nvPicPr>
          <p:cNvPr id="28673" name="Picture 1" descr="C:\Users\Гармония\Desktop\crocodile_by_barlow_sandist-d9wqcq1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8245424" y="1772816"/>
            <a:ext cx="8472499" cy="4766319"/>
          </a:xfrm>
          <a:prstGeom prst="rect">
            <a:avLst/>
          </a:prstGeom>
          <a:noFill/>
        </p:spPr>
      </p:pic>
      <p:pic>
        <p:nvPicPr>
          <p:cNvPr id="6" name="Zvuki_zhivotnyh_-_ryk_krokodila_muzofon.com.mp3">
            <a:hlinkClick r:id="" action="ppaction://media"/>
          </p:cNvPr>
          <p:cNvPicPr>
            <a:picLocks noGrp="1" noRot="1" noChangeAspect="1"/>
          </p:cNvPicPr>
          <p:nvPr>
            <p:ph idx="1"/>
            <a:audioFile r:link="rId1"/>
          </p:nvPr>
        </p:nvPicPr>
        <p:blipFill>
          <a:blip r:embed="rId6" cstate="print"/>
          <a:stretch>
            <a:fillRect/>
          </a:stretch>
        </p:blipFill>
        <p:spPr>
          <a:xfrm>
            <a:off x="4419600" y="3709988"/>
            <a:ext cx="304800" cy="304800"/>
          </a:xfrm>
          <a:prstGeom prst="rect">
            <a:avLst/>
          </a:prstGeom>
        </p:spPr>
      </p:pic>
      <p:pic>
        <p:nvPicPr>
          <p:cNvPr id="7" name="Zvuki_zhivotnyh_-_ryk_krokodila_muzofon.com.mp3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7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  <p:pic>
        <p:nvPicPr>
          <p:cNvPr id="8" name="Zvuki_zhivotnyh_-_ryk_krokodila_muzofon.com.mp3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8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375 0.01156 C 0.50469 0.01086 0.77188 0.00948 1.03906 0.00948 " pathEditMode="relative" rAng="0" ptsTypes="fA">
                                      <p:cBhvr>
                                        <p:cTn id="6" dur="2000" fill="hold"/>
                                        <p:tgtEl>
                                          <p:spTgt spid="2867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01" y="-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53184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0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>
                <p:cTn id="1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>
                <p:cTn id="1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http://ekabu2.unistoreserve.ru/50ddc2d97efa6e4fd198b36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2453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7" name="Picture 3" descr="C:\Users\Asus\Desktop\how-to-draw-an-antelope_1_000000004038_5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460432" y="687883"/>
            <a:ext cx="6170117" cy="617011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6.24277E-6 C -0.25122 -0.00069 -0.50261 -0.00277 -0.75382 -0.00207 C -0.76962 -0.00207 -0.78455 0.00648 -0.8 0.00648 " pathEditMode="relative" ptsTypes="ffA">
                                      <p:cBhvr>
                                        <p:cTn id="6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fotoham.ru/img/picture/Apr/19/b400fbfdf474ecae0ab6af2bf3d4eea8/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097" name="Picture 1" descr="C:\Users\Asus\Desktop\000802_c130_0065_cslp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684568" y="2132856"/>
            <a:ext cx="4233688" cy="4289136"/>
          </a:xfrm>
          <a:prstGeom prst="rect">
            <a:avLst/>
          </a:prstGeom>
          <a:noFill/>
        </p:spPr>
      </p:pic>
      <p:pic>
        <p:nvPicPr>
          <p:cNvPr id="9" name="Zebra_-_Zvuk_zebry_rzhanie_zebry_krik_zebry_muzofon.com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4.73988E-6 C -0.23802 -0.01573 -0.47604 -0.01272 -0.71441 -0.01272 " pathEditMode="relative" ptsTypes="fA">
                                      <p:cBhvr>
                                        <p:cTn id="6" dur="2000" fill="hold"/>
                                        <p:tgtEl>
                                          <p:spTgt spid="409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281757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0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www.nastol.com.ua/pic/201506/2560x1440/nastol.com.ua-14143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52" name="Picture 4" descr="https://img-fotki.yandex.ru/get/5702/200418627.dc/0_14c53c_90157be2_orig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3492896" y="1988840"/>
            <a:ext cx="3125947" cy="4248472"/>
          </a:xfrm>
          <a:prstGeom prst="rect">
            <a:avLst/>
          </a:prstGeom>
          <a:noFill/>
        </p:spPr>
      </p:pic>
      <p:pic>
        <p:nvPicPr>
          <p:cNvPr id="6" name="Zvuk_obez_yany_-_Obez_yana_krichit_muzofon.com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6.11111E-6 -4.62428E-7 C 0.00921 0.00393 0.01824 -0.00278 0.02709 -0.00648 C 0.03577 -0.01434 0.04532 -0.0148 0.05574 -0.01688 C 0.11372 -0.02891 0.05851 -0.02174 0.154 -0.02752 C 0.2099 -0.03792 0.26563 -0.03885 0.32223 -0.04024 C 0.4106 -0.03792 0.49914 -0.03399 0.58733 -0.03399 " pathEditMode="relative" ptsTypes="fffffA">
                                      <p:cBhvr>
                                        <p:cTn id="6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14858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0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www.nastol.com.ua/pic/201506/2560x1440/nastol.com.ua-14143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tx2">
                    <a:lumMod val="75000"/>
                  </a:schemeClr>
                </a:solidFill>
                <a:cs typeface="Shonar Bangla" pitchFamily="34" charset="0"/>
              </a:rPr>
              <a:t>Африканская разминка</a:t>
            </a:r>
            <a:endParaRPr lang="ru-RU" dirty="0">
              <a:solidFill>
                <a:schemeClr val="tx2">
                  <a:lumMod val="75000"/>
                </a:schemeClr>
              </a:solidFill>
              <a:cs typeface="Shonar Bangla" pitchFamily="34" charset="0"/>
            </a:endParaRPr>
          </a:p>
        </p:txBody>
      </p:sp>
      <p:pic>
        <p:nvPicPr>
          <p:cNvPr id="1025" name="Picture 1" descr="C:\Users\Asus\Desktop\1450259484_024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7704" y="1484784"/>
            <a:ext cx="4762500" cy="49053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693</TotalTime>
  <Words>2</Words>
  <Application>Microsoft Office PowerPoint</Application>
  <PresentationFormat>Экран (4:3)</PresentationFormat>
  <Paragraphs>2</Paragraphs>
  <Slides>13</Slides>
  <Notes>0</Notes>
  <HiddenSlides>0</HiddenSlides>
  <MMClips>11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Тема Office</vt:lpstr>
      <vt:lpstr> Муниципальное бюджетное образовательное учреждение дополнительного образования Дом творчества детей и молодежи «Гармония»  Путешествие по Африке          Выполнила: педагог дополнительного образования Богач А.В.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Африканская разминка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Гармония</dc:creator>
  <cp:lastModifiedBy>user</cp:lastModifiedBy>
  <cp:revision>73</cp:revision>
  <dcterms:created xsi:type="dcterms:W3CDTF">2016-11-02T09:49:44Z</dcterms:created>
  <dcterms:modified xsi:type="dcterms:W3CDTF">2019-10-29T07:42:08Z</dcterms:modified>
</cp:coreProperties>
</file>