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3" r:id="rId3"/>
    <p:sldId id="274" r:id="rId4"/>
    <p:sldId id="264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5" r:id="rId13"/>
    <p:sldId id="266" r:id="rId14"/>
    <p:sldId id="267" r:id="rId15"/>
    <p:sldId id="263" r:id="rId16"/>
    <p:sldId id="268" r:id="rId17"/>
    <p:sldId id="269" r:id="rId18"/>
    <p:sldId id="270" r:id="rId19"/>
    <p:sldId id="271" r:id="rId20"/>
    <p:sldId id="276" r:id="rId21"/>
    <p:sldId id="275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0.png"/><Relationship Id="rId7" Type="http://schemas.openxmlformats.org/officeDocument/2006/relationships/image" Target="../media/image18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 чём наш сегодняшний урок?..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0457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5852142" cy="32918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85" y="2636912"/>
            <a:ext cx="5232580" cy="39244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1785484"/>
            <a:ext cx="2515100" cy="33707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988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0" y="188640"/>
            <a:ext cx="3168353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796" y="476672"/>
            <a:ext cx="5827398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5" y="2564904"/>
            <a:ext cx="3844652" cy="2720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5035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800" b="1" dirty="0" smtClean="0"/>
              <a:t>Голодные есть?</a:t>
            </a:r>
            <a:endParaRPr lang="ru-RU" sz="88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51" y="1615235"/>
            <a:ext cx="7644991" cy="4780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308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3599"/>
            <a:ext cx="9144000" cy="6430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50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75" y="909637"/>
            <a:ext cx="8705850" cy="503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532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28" y="95666"/>
            <a:ext cx="6457143" cy="666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998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18" y="95666"/>
            <a:ext cx="8904763" cy="666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370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90" y="95666"/>
            <a:ext cx="7847620" cy="666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283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4194">
            <a:off x="-656156" y="702558"/>
            <a:ext cx="6457950" cy="330517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95169">
            <a:off x="3415808" y="2526941"/>
            <a:ext cx="6457950" cy="3305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357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920" y="0"/>
            <a:ext cx="73561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07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12" y="764704"/>
            <a:ext cx="8130110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64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95305"/>
            <a:ext cx="7598662" cy="5642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48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avatars.mds.yandex.net/get-zen_doc/1131118/pub_5d10ce052e1e1b00af6cbfca_5d10da9cddbc2700af11988f/scale_24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2633"/>
            <a:ext cx="9144000" cy="51927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6631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xn--24-6kct3an.xn--p1ai/%D0%9C%D0%B0%D1%82%D0%B5%D0%BC%D0%B0%D1%82%D0%B8%D0%BA%D0%B0_5_%D0%BA%D0%BB_%D0%92%D0%B8%D0%BB%D0%B5%D0%BD%D0%BA%D0%B8%D0%BD/23.15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762"/>
            <a:ext cx="8928992" cy="663359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4139952" y="6381328"/>
            <a:ext cx="1512168" cy="2880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64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11560" y="1556792"/>
                <a:ext cx="543739" cy="1133067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6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36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ru-RU" sz="3600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ru-RU" sz="36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1556792"/>
                <a:ext cx="543739" cy="1133067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575498" y="2295933"/>
                <a:ext cx="543739" cy="1133067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6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3600" b="0" i="1" smtClean="0">
                              <a:latin typeface="Cambria Math"/>
                            </a:rPr>
                            <m:t>7</m:t>
                          </m:r>
                        </m:num>
                        <m:den>
                          <m:r>
                            <a:rPr lang="ru-RU" sz="3600" b="0" i="1" smtClean="0">
                              <a:latin typeface="Cambria Math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ru-RU" sz="36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5498" y="2295933"/>
                <a:ext cx="543739" cy="113306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271977" y="2125121"/>
                <a:ext cx="798617" cy="1129476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6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3600" b="0" i="1" smtClean="0">
                              <a:latin typeface="Cambria Math"/>
                            </a:rPr>
                            <m:t>8</m:t>
                          </m:r>
                        </m:num>
                        <m:den>
                          <m:r>
                            <a:rPr lang="ru-RU" sz="3600" b="0" i="1" smtClean="0">
                              <a:latin typeface="Cambria Math"/>
                            </a:rPr>
                            <m:t>11</m:t>
                          </m:r>
                        </m:den>
                      </m:f>
                    </m:oMath>
                  </m:oMathPara>
                </a14:m>
                <a:endParaRPr lang="ru-RU" sz="36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1977" y="2125121"/>
                <a:ext cx="798617" cy="112947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592044" y="3995533"/>
                <a:ext cx="798617" cy="1144352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6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3600" b="0" i="1" smtClean="0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ru-RU" sz="3600" b="0" i="1" smtClean="0">
                              <a:latin typeface="Cambria Math"/>
                            </a:rPr>
                            <m:t>16</m:t>
                          </m:r>
                        </m:den>
                      </m:f>
                    </m:oMath>
                  </m:oMathPara>
                </a14:m>
                <a:endParaRPr lang="ru-RU" sz="36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2044" y="3995533"/>
                <a:ext cx="798617" cy="114435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806923" y="3429000"/>
                <a:ext cx="798617" cy="1133067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6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3600" b="0" i="1" smtClean="0">
                              <a:latin typeface="Cambria Math"/>
                            </a:rPr>
                            <m:t>6</m:t>
                          </m:r>
                        </m:num>
                        <m:den>
                          <m:r>
                            <a:rPr lang="ru-RU" sz="3600" b="0" i="1" smtClean="0">
                              <a:latin typeface="Cambria Math"/>
                            </a:rPr>
                            <m:t>13</m:t>
                          </m:r>
                        </m:den>
                      </m:f>
                    </m:oMath>
                  </m:oMathPara>
                </a14:m>
                <a:endParaRPr lang="ru-RU" sz="36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6923" y="3429000"/>
                <a:ext cx="798617" cy="113306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7131963" y="1328838"/>
                <a:ext cx="543739" cy="1133067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6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3600" b="0" i="1" smtClean="0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ru-RU" sz="3600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ru-RU" sz="36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31963" y="1328838"/>
                <a:ext cx="543739" cy="113306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5940152" y="4149080"/>
                <a:ext cx="798617" cy="1133067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6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3600" b="0" i="1" smtClean="0">
                              <a:latin typeface="Cambria Math"/>
                            </a:rPr>
                            <m:t>21</m:t>
                          </m:r>
                        </m:num>
                        <m:den>
                          <m:r>
                            <a:rPr lang="ru-RU" sz="3600" b="0" i="1" smtClean="0">
                              <a:latin typeface="Cambria Math"/>
                            </a:rPr>
                            <m:t>29</m:t>
                          </m:r>
                        </m:den>
                      </m:f>
                    </m:oMath>
                  </m:oMathPara>
                </a14:m>
                <a:endParaRPr lang="ru-RU" sz="36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152" y="4149080"/>
                <a:ext cx="798617" cy="113306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7812360" y="3340464"/>
                <a:ext cx="543739" cy="1133067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6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3600" b="0" i="1" smtClean="0">
                              <a:latin typeface="Cambria Math"/>
                            </a:rPr>
                            <m:t>4</m:t>
                          </m:r>
                        </m:num>
                        <m:den>
                          <m:r>
                            <a:rPr lang="ru-RU" sz="3600" b="0" i="1" smtClean="0">
                              <a:latin typeface="Cambria Math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ru-RU" sz="36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2360" y="3340464"/>
                <a:ext cx="543739" cy="113306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747110" y="388456"/>
                <a:ext cx="798617" cy="1133067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6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3600" b="0" i="1" smtClean="0">
                              <a:latin typeface="Cambria Math"/>
                            </a:rPr>
                            <m:t>17</m:t>
                          </m:r>
                        </m:num>
                        <m:den>
                          <m:r>
                            <a:rPr lang="ru-RU" sz="3600" b="0" i="1" smtClean="0">
                              <a:latin typeface="Cambria Math"/>
                            </a:rPr>
                            <m:t>55</m:t>
                          </m:r>
                        </m:den>
                      </m:f>
                    </m:oMath>
                  </m:oMathPara>
                </a14:m>
                <a:endParaRPr lang="ru-RU" sz="36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7110" y="388456"/>
                <a:ext cx="798617" cy="113306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3934361" y="423725"/>
                <a:ext cx="798617" cy="1133067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6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3600" b="0" i="1" smtClean="0">
                              <a:latin typeface="Cambria Math"/>
                            </a:rPr>
                            <m:t>11</m:t>
                          </m:r>
                        </m:num>
                        <m:den>
                          <m:r>
                            <a:rPr lang="ru-RU" sz="3600" b="0" i="1" smtClean="0">
                              <a:latin typeface="Cambria Math"/>
                            </a:rPr>
                            <m:t>23</m:t>
                          </m:r>
                        </m:den>
                      </m:f>
                    </m:oMath>
                  </m:oMathPara>
                </a14:m>
                <a:endParaRPr lang="ru-RU" sz="36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4361" y="423725"/>
                <a:ext cx="798617" cy="1133067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15943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83568" y="1714859"/>
                <a:ext cx="1826141" cy="2897845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96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9600" b="0" i="1" smtClean="0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ru-RU" sz="9600" b="0" i="1" smtClean="0">
                              <a:latin typeface="Cambria Math"/>
                            </a:rPr>
                            <m:t>16</m:t>
                          </m:r>
                        </m:den>
                      </m:f>
                    </m:oMath>
                  </m:oMathPara>
                </a14:m>
                <a:endParaRPr lang="ru-RU" sz="96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1714859"/>
                <a:ext cx="1826141" cy="289784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Стрелка вправо 2"/>
          <p:cNvSpPr/>
          <p:nvPr/>
        </p:nvSpPr>
        <p:spPr>
          <a:xfrm rot="9934900">
            <a:off x="2193148" y="2001807"/>
            <a:ext cx="187220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право 3"/>
          <p:cNvSpPr/>
          <p:nvPr/>
        </p:nvSpPr>
        <p:spPr>
          <a:xfrm rot="11481205">
            <a:off x="2349997" y="4372028"/>
            <a:ext cx="187220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 rot="10800000">
            <a:off x="2411760" y="3284984"/>
            <a:ext cx="187220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99592" y="188640"/>
            <a:ext cx="76899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u="sng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ОБЫКНОВЕННАЯ  ДРОБЬ</a:t>
            </a:r>
            <a:endParaRPr lang="ru-RU" sz="5400" b="1" u="sng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1711793"/>
            <a:ext cx="231524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ЧИСЛИТЕЛЬ</a:t>
            </a:r>
            <a:endParaRPr lang="ru-RU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3968" y="4417634"/>
            <a:ext cx="281455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ЗНАМЕНАТЕЛЬ</a:t>
            </a:r>
            <a:endParaRPr lang="ru-RU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427984" y="3100608"/>
            <a:ext cx="279595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д</a:t>
            </a:r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робная черта</a:t>
            </a:r>
            <a:endParaRPr lang="ru-RU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27209" y="1819514"/>
            <a:ext cx="24079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(сколько частей взяли)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7049878" y="4417634"/>
            <a:ext cx="20037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(на сколько</a:t>
            </a:r>
          </a:p>
          <a:p>
            <a:r>
              <a:rPr lang="ru-RU" dirty="0"/>
              <a:t>ч</a:t>
            </a:r>
            <a:r>
              <a:rPr lang="ru-RU" dirty="0" smtClean="0"/>
              <a:t>астей разделили)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676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4624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№ 675</a:t>
            </a:r>
            <a:br>
              <a:rPr lang="ru-RU" b="1" dirty="0" smtClean="0"/>
            </a:br>
            <a:r>
              <a:rPr lang="ru-RU" u="sng" dirty="0" smtClean="0"/>
              <a:t>Запишите в виде дроби</a:t>
            </a:r>
            <a:endParaRPr lang="ru-RU" u="sng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3960440"/>
          </a:xfrm>
        </p:spPr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ru-RU" dirty="0" smtClean="0"/>
              <a:t>две пятых</a:t>
            </a:r>
          </a:p>
          <a:p>
            <a:pPr marL="514350" indent="-514350">
              <a:buFont typeface="+mj-lt"/>
              <a:buAutoNum type="arabicParenR"/>
            </a:pPr>
            <a:r>
              <a:rPr lang="ru-RU" dirty="0" smtClean="0"/>
              <a:t>семь тринадцатых</a:t>
            </a:r>
          </a:p>
          <a:p>
            <a:pPr marL="514350" indent="-514350">
              <a:buFont typeface="+mj-lt"/>
              <a:buAutoNum type="arabicParenR"/>
            </a:pPr>
            <a:r>
              <a:rPr lang="ru-RU" dirty="0" smtClean="0"/>
              <a:t>двадцать две шестидесятых</a:t>
            </a:r>
          </a:p>
          <a:p>
            <a:pPr marL="514350" indent="-514350">
              <a:buFont typeface="+mj-lt"/>
              <a:buAutoNum type="arabicParenR"/>
            </a:pPr>
            <a:r>
              <a:rPr lang="ru-RU" dirty="0" smtClean="0"/>
              <a:t>тридцать четыре сорок третьих</a:t>
            </a:r>
          </a:p>
          <a:p>
            <a:pPr marL="514350" indent="-514350">
              <a:buFont typeface="+mj-lt"/>
              <a:buAutoNum type="arabicParenR"/>
            </a:pPr>
            <a:r>
              <a:rPr lang="ru-RU" dirty="0" smtClean="0"/>
              <a:t>тридцать девять сотых</a:t>
            </a:r>
          </a:p>
          <a:p>
            <a:pPr marL="514350" indent="-514350">
              <a:buFont typeface="+mj-lt"/>
              <a:buAutoNum type="arabicParenR"/>
            </a:pPr>
            <a:r>
              <a:rPr lang="ru-RU" dirty="0" smtClean="0"/>
              <a:t>сто двадцать семь тысячных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8114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44624"/>
            <a:ext cx="8229600" cy="18002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№ 676</a:t>
            </a:r>
            <a:br>
              <a:rPr lang="ru-RU" b="1" dirty="0" smtClean="0"/>
            </a:br>
            <a:r>
              <a:rPr lang="ru-RU" dirty="0" smtClean="0"/>
              <a:t>Запишите в виде дроби, </a:t>
            </a:r>
            <a:br>
              <a:rPr lang="ru-RU" dirty="0" smtClean="0"/>
            </a:br>
            <a:r>
              <a:rPr lang="ru-RU" u="sng" dirty="0" smtClean="0"/>
              <a:t>какая часть фигуры закрашена</a:t>
            </a:r>
            <a:endParaRPr lang="ru-RU" u="sng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5" y="2060848"/>
            <a:ext cx="9108504" cy="2386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873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800" b="1" u="sng" dirty="0" smtClean="0"/>
              <a:t>ТЕСТ</a:t>
            </a:r>
            <a:endParaRPr lang="ru-RU" sz="8800" b="1" u="sng" dirty="0"/>
          </a:p>
        </p:txBody>
      </p:sp>
    </p:spTree>
    <p:extLst>
      <p:ext uri="{BB962C8B-B14F-4D97-AF65-F5344CB8AC3E}">
        <p14:creationId xmlns:p14="http://schemas.microsoft.com/office/powerpoint/2010/main" val="195332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u="sng" dirty="0" smtClean="0"/>
              <a:t>Выполняем упражнения:</a:t>
            </a:r>
            <a:endParaRPr lang="ru-RU" sz="5400" u="sng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dirty="0" smtClean="0"/>
              <a:t>№ 674 (устно)</a:t>
            </a:r>
          </a:p>
          <a:p>
            <a:pPr marL="0" indent="0" algn="ctr">
              <a:buNone/>
            </a:pPr>
            <a:r>
              <a:rPr lang="ru-RU" sz="4400" dirty="0" smtClean="0"/>
              <a:t>№ 678</a:t>
            </a:r>
          </a:p>
          <a:p>
            <a:pPr marL="0" indent="0" algn="ctr">
              <a:buNone/>
            </a:pPr>
            <a:r>
              <a:rPr lang="ru-RU" sz="4400" dirty="0" smtClean="0"/>
              <a:t>№ 680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32213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ДОМАШНЕЕ ЗАДАНИЕ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27399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118</Words>
  <Application>Microsoft Office PowerPoint</Application>
  <PresentationFormat>Экран (4:3)</PresentationFormat>
  <Paragraphs>34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О чём наш сегодняшний урок?..</vt:lpstr>
      <vt:lpstr>Презентация PowerPoint</vt:lpstr>
      <vt:lpstr>Презентация PowerPoint</vt:lpstr>
      <vt:lpstr>Голодные есть?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№ 675 Запишите в виде дроби</vt:lpstr>
      <vt:lpstr>№ 676 Запишите в виде дроби,  какая часть фигуры закрашена</vt:lpstr>
      <vt:lpstr>ТЕСТ</vt:lpstr>
      <vt:lpstr>Выполняем упражнения: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Ястребова А.В.</dc:creator>
  <cp:lastModifiedBy>Ястребова А.В.</cp:lastModifiedBy>
  <cp:revision>18</cp:revision>
  <dcterms:created xsi:type="dcterms:W3CDTF">2020-01-09T11:57:29Z</dcterms:created>
  <dcterms:modified xsi:type="dcterms:W3CDTF">2021-11-25T11:08:08Z</dcterms:modified>
</cp:coreProperties>
</file>