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78" r:id="rId2"/>
    <p:sldId id="277" r:id="rId3"/>
    <p:sldId id="258" r:id="rId4"/>
    <p:sldId id="259" r:id="rId5"/>
    <p:sldId id="265" r:id="rId6"/>
    <p:sldId id="260" r:id="rId7"/>
    <p:sldId id="261" r:id="rId8"/>
    <p:sldId id="285" r:id="rId9"/>
    <p:sldId id="267" r:id="rId10"/>
    <p:sldId id="268" r:id="rId11"/>
    <p:sldId id="269" r:id="rId12"/>
    <p:sldId id="270" r:id="rId13"/>
    <p:sldId id="263" r:id="rId14"/>
    <p:sldId id="282" r:id="rId15"/>
    <p:sldId id="266" r:id="rId16"/>
    <p:sldId id="279" r:id="rId17"/>
    <p:sldId id="272" r:id="rId18"/>
    <p:sldId id="271" r:id="rId19"/>
    <p:sldId id="280" r:id="rId20"/>
    <p:sldId id="274" r:id="rId21"/>
    <p:sldId id="275" r:id="rId22"/>
    <p:sldId id="284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23D77-1F19-40E7-BB21-31270B06FB88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4031C-D500-4057-B0D1-969D37960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69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4031C-D500-4057-B0D1-969D3796040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15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5260921-F626-45CE-A950-2CB4A7B022C7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6216EDD-D8A2-43B8-A4BE-9A2BD1E3DC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ds02.infourok.ru/uploads/ex/05f4/00031333-f7ff85a5/img29.jpg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руппа 4\Desktop\17432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7245" y="2674938"/>
            <a:ext cx="515744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Великие изобретения Челябинской области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Вечный двигатель учителя физики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484784"/>
            <a:ext cx="5937250" cy="5320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4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80" y="548680"/>
            <a:ext cx="698973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2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Чудо-маска Минеева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95424"/>
            <a:ext cx="6480720" cy="46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43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Изобретатель радио </a:t>
            </a:r>
            <a:endParaRPr lang="ru-RU" dirty="0"/>
          </a:p>
        </p:txBody>
      </p:sp>
      <p:pic>
        <p:nvPicPr>
          <p:cNvPr id="5" name="Объект 4" descr="Попов Александр Степанович (1859-1905) Изобретатель радио. Родился в поселке">
            <a:hlinkClick r:id="rId2" tooltip="&quot;Попов Александр Степанович (1859-1905) Изобретатель радио. Родился в поселке...&quot;"/>
          </p:cNvPr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4651375" y="2272481"/>
            <a:ext cx="3905250" cy="29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группа 4\Desktop\saj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60040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руппа 4\Desktop\radio-m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60040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2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10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Изобретатели паровоза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группа 4\Desktop\548426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643090"/>
            <a:ext cx="4164533" cy="409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63977"/>
            <a:ext cx="3878351" cy="414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0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викторина</a:t>
            </a:r>
            <a:r>
              <a:rPr lang="ru-RU" sz="7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br>
              <a:rPr lang="ru-RU" sz="72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«Угадай предмет»</a:t>
            </a:r>
            <a:endParaRPr lang="ru-RU" sz="6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5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Швейная машина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232949"/>
            <a:ext cx="5992961" cy="5213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455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Утюг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50112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93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277"/>
            <a:ext cx="864096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42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704856" cy="57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1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Стиральная машина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604867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60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холодильник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7984"/>
            <a:ext cx="3822700" cy="28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7125" y="2679700"/>
            <a:ext cx="2378500" cy="34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92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руппа 4\Desktop\32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744416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3"/>
            <a:ext cx="3528392" cy="288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8" y="3501008"/>
            <a:ext cx="3652590" cy="2996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C:\Users\группа 4\Desktop\_MG_4720_1200px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71" y="3501007"/>
            <a:ext cx="3543845" cy="299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1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538" y="3315414"/>
            <a:ext cx="7408862" cy="2170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Спасибо за участие !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15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cheltv.ru/wp-content/uploads/2019/10/kolesnica-300x18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35" y="1628800"/>
            <a:ext cx="72485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Древнейшая в мире колесница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Самая мощная в мире бомба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7200800" cy="80486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Зона разрушений простерлась на 400 километров от эпицентра, а из-за электромагнитного излучения в районе испытаний на 40 минут </a:t>
            </a:r>
            <a:r>
              <a:rPr lang="ru-RU" dirty="0" smtClean="0"/>
              <a:t>прервалась радиосвязь. </a:t>
            </a:r>
            <a:endParaRPr lang="ru-RU" dirty="0"/>
          </a:p>
        </p:txBody>
      </p:sp>
      <p:pic>
        <p:nvPicPr>
          <p:cNvPr id="5" name="Рисунок 4" descr="https://www.cheltv.ru/wp-content/uploads/2019/10/bomba-300x199.jpg"/>
          <p:cNvPicPr>
            <a:picLocks noGrp="1"/>
          </p:cNvPicPr>
          <p:nvPr>
            <p:ph type="pic" idx="1"/>
          </p:nvPr>
        </p:nvPicPr>
        <p:blipFill>
          <a:blip r:embed="rId2"/>
          <a:srcRect l="5778" r="5778"/>
          <a:stretch>
            <a:fillRect/>
          </a:stretch>
        </p:blipFill>
        <p:spPr bwMode="auto">
          <a:xfrm>
            <a:off x="971600" y="476672"/>
            <a:ext cx="756084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80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Создатель атомной промышленности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76875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91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872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Единственная в мире электростанция из дикого камня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912768" cy="4546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86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Лекарство от сибирской язвы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www.cheltv.ru/wp-content/uploads/2019/10/sibirskaya-yazva-300x20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2050" y="1219200"/>
            <a:ext cx="7010350" cy="48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026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Выплавка булатной стали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группа 4\Desktop\img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3111646"/>
            <a:ext cx="3822700" cy="258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40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Чудо-кобура.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552728" cy="4651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71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588</TotalTime>
  <Words>76</Words>
  <Application>Microsoft Office PowerPoint</Application>
  <PresentationFormat>Экран (4:3)</PresentationFormat>
  <Paragraphs>20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Великие изобретения Челябинской области</vt:lpstr>
      <vt:lpstr>Презентация PowerPoint</vt:lpstr>
      <vt:lpstr>Древнейшая в мире колесница</vt:lpstr>
      <vt:lpstr>Самая мощная в мире бомба</vt:lpstr>
      <vt:lpstr>Создатель атомной промышленности </vt:lpstr>
      <vt:lpstr>Единственная в мире электростанция из дикого камня</vt:lpstr>
      <vt:lpstr>Лекарство от сибирской язвы</vt:lpstr>
      <vt:lpstr>Выплавка булатной стали</vt:lpstr>
      <vt:lpstr>Чудо-кобура.</vt:lpstr>
      <vt:lpstr>Вечный двигатель учителя физики</vt:lpstr>
      <vt:lpstr>Презентация PowerPoint</vt:lpstr>
      <vt:lpstr>Чудо-маска Минеева</vt:lpstr>
      <vt:lpstr>Изобретатель радио </vt:lpstr>
      <vt:lpstr>Презентация PowerPoint</vt:lpstr>
      <vt:lpstr>Изобретатели паровоза </vt:lpstr>
      <vt:lpstr>викторина  «Угадай предмет»</vt:lpstr>
      <vt:lpstr>Швейная машина</vt:lpstr>
      <vt:lpstr>Утюг</vt:lpstr>
      <vt:lpstr>Презентация PowerPoint</vt:lpstr>
      <vt:lpstr>Стиральная машина</vt:lpstr>
      <vt:lpstr>холодильник</vt:lpstr>
      <vt:lpstr>Презентация PowerPoint</vt:lpstr>
      <vt:lpstr>Спасибо за участие !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57</cp:revision>
  <dcterms:created xsi:type="dcterms:W3CDTF">2022-02-24T13:34:42Z</dcterms:created>
  <dcterms:modified xsi:type="dcterms:W3CDTF">2022-04-11T09:33:46Z</dcterms:modified>
</cp:coreProperties>
</file>