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6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3B5B725-6547-44C2-964D-F2B21FEE5F24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1DC8282-0150-44AD-8FD8-805BD688433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85786" y="500042"/>
            <a:ext cx="7901014" cy="87155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>           </a:t>
            </a:r>
            <a:r>
              <a:rPr lang="ru-RU" sz="2000" b="1" dirty="0" smtClean="0"/>
              <a:t>Мастер-класс для педагогов «Пасхальный </a:t>
            </a:r>
            <a:r>
              <a:rPr lang="ru-RU" sz="2000" b="1" dirty="0" smtClean="0"/>
              <a:t>декор. Украшаем </a:t>
            </a:r>
            <a:r>
              <a:rPr lang="ru-RU" sz="2000" b="1" dirty="0" smtClean="0"/>
              <a:t>яйца».</a:t>
            </a: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1600" b="1" dirty="0" smtClean="0"/>
              <a:t>Громова </a:t>
            </a:r>
            <a:r>
              <a:rPr lang="ru-RU" sz="1600" b="1" dirty="0" smtClean="0"/>
              <a:t>Ольга </a:t>
            </a:r>
            <a:r>
              <a:rPr lang="ru-RU" sz="1600" b="1" dirty="0" smtClean="0"/>
              <a:t>Михайловна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Красноярский край, г. Заозерный, МБДОУ  Детский сад «Звездочка», инструктор по физической культуре.</a:t>
            </a:r>
            <a:endParaRPr lang="ru-RU" sz="1600" b="1" dirty="0"/>
          </a:p>
        </p:txBody>
      </p:sp>
      <p:pic>
        <p:nvPicPr>
          <p:cNvPr id="1029" name="Picture 5" descr="C:\Users\звездочка\Desktop\Новая папка (2)\IMG_20210413_1922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666860"/>
            <a:ext cx="5905520" cy="4429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Основные задачи:</a:t>
            </a:r>
          </a:p>
          <a:p>
            <a:endParaRPr lang="ru-RU" dirty="0" smtClean="0"/>
          </a:p>
          <a:p>
            <a:r>
              <a:rPr lang="ru-RU" dirty="0" smtClean="0"/>
              <a:t>*Научить детей мастерству, вызвать у них интерес к творчеству, пробудить желание творить самостоятельно</a:t>
            </a:r>
          </a:p>
          <a:p>
            <a:r>
              <a:rPr lang="ru-RU" dirty="0" smtClean="0"/>
              <a:t>*Формирование у старших дошкольников практических трудовых навыков, творческой активности</a:t>
            </a:r>
          </a:p>
          <a:p>
            <a:r>
              <a:rPr lang="ru-RU" dirty="0" smtClean="0"/>
              <a:t>*Воспитание художественного вкуса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Воспитание трудолюбия и творчества у детей старшего дошкольного возраста.</a:t>
            </a:r>
            <a:endParaRPr lang="ru-RU" sz="32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Знакомство с народными ремеслами, видами декоративно-прикладного искусства</a:t>
            </a:r>
          </a:p>
          <a:p>
            <a:r>
              <a:rPr lang="ru-RU" dirty="0" smtClean="0"/>
              <a:t>Знакомство и экспериментирование с новыми материалами и их свойствами</a:t>
            </a:r>
          </a:p>
          <a:p>
            <a:r>
              <a:rPr lang="ru-RU" dirty="0" smtClean="0"/>
              <a:t>Развитие моторных способностей через овладение ручными многообразными операциями</a:t>
            </a:r>
          </a:p>
          <a:p>
            <a:r>
              <a:rPr lang="ru-RU" dirty="0" smtClean="0"/>
              <a:t>Формирование умений выстраивать последовательность создания поделки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Цель:</a:t>
            </a:r>
            <a:endParaRPr lang="ru-RU" sz="4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0" dirty="0" smtClean="0"/>
              <a:t>Бисерное яйцо</a:t>
            </a:r>
            <a:endParaRPr lang="ru-RU" b="0" dirty="0"/>
          </a:p>
        </p:txBody>
      </p:sp>
      <p:pic>
        <p:nvPicPr>
          <p:cNvPr id="2050" name="Picture 2" descr="C:\Users\звездочка\Desktop\Новая папка (2)\IMG_20210413_1921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643981"/>
            <a:ext cx="4038600" cy="3028950"/>
          </a:xfrm>
          <a:prstGeom prst="rect">
            <a:avLst/>
          </a:prstGeom>
          <a:noFill/>
        </p:spPr>
      </p:pic>
      <p:pic>
        <p:nvPicPr>
          <p:cNvPr id="2052" name="Picture 4" descr="C:\Users\звездочка\Desktop\Новая папка (2)\IMG_20210413_16080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201643" y="2201863"/>
            <a:ext cx="2934890" cy="3913187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Материалы и инструменты для изготовления бисерного яйца</a:t>
            </a:r>
            <a:endParaRPr lang="ru-RU" sz="2400" b="1" dirty="0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ru-RU" sz="1400" b="0" dirty="0" smtClean="0"/>
              <a:t>Бисер разного цвета, нитки, тонкая иголка, заготовка для работы-яйцо (деревянное,пластиковое или папье-маше), клей ПВА, «Момент» или «Мастер-клей».</a:t>
            </a:r>
            <a:endParaRPr lang="ru-RU" sz="14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Необходимо взять достаточно длинную  (не менее 3 м длиной) нитку в 2-3 сложения ( чтобы каждая бисерина плотно «сидела» на нитке). Нанизать бисер в любом порядке. Оставить свободный отрезок нити, чтобы регулировать нитку по длине.</a:t>
            </a:r>
            <a:endParaRPr lang="ru-RU" sz="12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285984" y="214290"/>
            <a:ext cx="6400816" cy="50006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Выполнение работы</a:t>
            </a:r>
            <a:endParaRPr lang="ru-RU" sz="3200" b="1" dirty="0"/>
          </a:p>
        </p:txBody>
      </p:sp>
      <p:sp>
        <p:nvSpPr>
          <p:cNvPr id="8" name="Текст 7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ru-RU" sz="1200" dirty="0" smtClean="0"/>
              <a:t>Наклеить нитку на заготовку, укладывая витки спирали плотно друг к другу. Использовать для наклеивания клей ПВА или «Момент». Заготовку лучше  предварительно окрасить  в тон используемому бисеру.</a:t>
            </a:r>
            <a:endParaRPr lang="ru-RU" sz="1200" dirty="0"/>
          </a:p>
        </p:txBody>
      </p:sp>
      <p:pic>
        <p:nvPicPr>
          <p:cNvPr id="3074" name="Picture 2" descr="C:\Users\звездочка\Desktop\Новая папка (2)\IMG_20210413_16112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09055" y="2201863"/>
            <a:ext cx="2934890" cy="3913187"/>
          </a:xfrm>
          <a:prstGeom prst="rect">
            <a:avLst/>
          </a:prstGeom>
          <a:noFill/>
        </p:spPr>
      </p:pic>
      <p:pic>
        <p:nvPicPr>
          <p:cNvPr id="3075" name="Picture 3" descr="C:\Users\звездочка\Desktop\Новая папка (2)\IMG_20210413_16262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1643" y="2201863"/>
            <a:ext cx="2934890" cy="39131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Picture 4" descr="C:\Users\звездочка\Desktop\Новая папка (2)\IMG_20210413_2028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696764" y="642918"/>
            <a:ext cx="4089812" cy="5453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0" dirty="0" smtClean="0"/>
              <a:t>Текстильное яйцо</a:t>
            </a:r>
            <a:endParaRPr lang="ru-RU" b="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91609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Материалы и инструменты для изготовления текстильного яйца на основе формы из пенопласта.</a:t>
            </a:r>
            <a:endParaRPr lang="ru-RU" sz="2800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ru-RU" sz="1200" dirty="0" smtClean="0"/>
              <a:t>Карандаш, ножницы, стека, заготовка для работы-яйцо из пенопласта,  «Мастер-клей», кусочки ткани (желательно  с мелким рисунком) и однотонного цвета, тесьма, кружево и т.п. для оформления готовой работы.</a:t>
            </a:r>
            <a:endParaRPr lang="ru-RU" sz="1200" dirty="0"/>
          </a:p>
        </p:txBody>
      </p:sp>
      <p:pic>
        <p:nvPicPr>
          <p:cNvPr id="5122" name="Picture 2" descr="C:\Users\звездочка\Desktop\Новая папка (2)\IMG_20210413_1924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055" y="2201863"/>
            <a:ext cx="2934890" cy="3913187"/>
          </a:xfrm>
          <a:prstGeom prst="rect">
            <a:avLst/>
          </a:prstGeom>
          <a:noFill/>
        </p:spPr>
      </p:pic>
      <p:pic>
        <p:nvPicPr>
          <p:cNvPr id="5123" name="Picture 3" descr="C:\Users\звездочка\Desktop\Новая папка (2)\IMG_20210413_19393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79" y="2314846"/>
            <a:ext cx="2850153" cy="38002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457200" y="1928802"/>
            <a:ext cx="4040188" cy="1785949"/>
          </a:xfrm>
        </p:spPr>
        <p:txBody>
          <a:bodyPr/>
          <a:lstStyle/>
          <a:p>
            <a:r>
              <a:rPr lang="ru-RU" sz="1400" dirty="0" smtClean="0"/>
              <a:t>Карандашом рисуем «сектора» для заполнения тканью.  Форма «сектора» может быть разной: ромб, «дольки», овал. Подбираем кусочки ткани по цветовой гамме, рисунку. Выбранную ткань прикладываем к «сектору», определяемся с необходимым размером для заполнения «сектора» с учетом припуска чуть больше величины самого «сектора».</a:t>
            </a:r>
            <a:endParaRPr lang="ru-RU" sz="14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773222"/>
          </a:xfrm>
        </p:spPr>
        <p:txBody>
          <a:bodyPr/>
          <a:lstStyle/>
          <a:p>
            <a:r>
              <a:rPr lang="ru-RU" dirty="0" smtClean="0"/>
              <a:t>           </a:t>
            </a:r>
            <a:r>
              <a:rPr lang="ru-RU" b="1" dirty="0" smtClean="0"/>
              <a:t>Выполнение работы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idx="3"/>
          </p:nvPr>
        </p:nvSpPr>
        <p:spPr>
          <a:xfrm>
            <a:off x="4643438" y="1214422"/>
            <a:ext cx="4044950" cy="947171"/>
          </a:xfrm>
        </p:spPr>
        <p:txBody>
          <a:bodyPr/>
          <a:lstStyle/>
          <a:p>
            <a:r>
              <a:rPr lang="ru-RU" sz="1400" dirty="0" smtClean="0"/>
              <a:t>С помощью стеки углубляем ткань по нарисованному карандашом  контуру, постепенно заполняя всю основу.</a:t>
            </a:r>
            <a:endParaRPr lang="ru-RU" sz="1400" dirty="0"/>
          </a:p>
        </p:txBody>
      </p:sp>
      <p:pic>
        <p:nvPicPr>
          <p:cNvPr id="11" name="Picture 3" descr="C:\Users\звездочка\Desktop\Новая папка (2)\IMG_20210413_1943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38207" b="61379"/>
          <a:stretch>
            <a:fillRect/>
          </a:stretch>
        </p:blipFill>
        <p:spPr bwMode="auto">
          <a:xfrm>
            <a:off x="384390" y="4214818"/>
            <a:ext cx="4111410" cy="2071702"/>
          </a:xfrm>
          <a:prstGeom prst="rect">
            <a:avLst/>
          </a:prstGeom>
          <a:noFill/>
        </p:spPr>
      </p:pic>
      <p:pic>
        <p:nvPicPr>
          <p:cNvPr id="6148" name="Picture 4" descr="C:\Users\звездочка\Desktop\Новая папка (2)\IMG_20210413_19593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1643" y="2287290"/>
            <a:ext cx="2870819" cy="3827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800" b="0" dirty="0" smtClean="0"/>
              <a:t>Заполнив всю основу, аккуратно срезать лишнюю ткань, выступающую за стыки.</a:t>
            </a:r>
            <a:endParaRPr lang="ru-RU" sz="1800" b="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ru-RU" sz="2000" b="0" dirty="0" smtClean="0"/>
              <a:t>На места стыков приклеить декоративный шнур или тесьму. По желанию можно сделать петельку и украсить яйцом пасхальное деревце.</a:t>
            </a:r>
            <a:endParaRPr lang="ru-RU" sz="2000" b="0" dirty="0"/>
          </a:p>
        </p:txBody>
      </p:sp>
      <p:pic>
        <p:nvPicPr>
          <p:cNvPr id="7170" name="Picture 2" descr="C:\Users\звездочка\Desktop\Новая папка (2)\IMG_20210413_20092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400272"/>
            <a:ext cx="2786082" cy="3714777"/>
          </a:xfrm>
          <a:prstGeom prst="rect">
            <a:avLst/>
          </a:prstGeom>
          <a:noFill/>
        </p:spPr>
      </p:pic>
      <p:pic>
        <p:nvPicPr>
          <p:cNvPr id="7171" name="Picture 3" descr="C:\Users\звездочка\Desktop\Новая папка (2)\IMG_20210413_20190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9788" y="2643981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Бисерное яйцо и текстильное яичко в стиле «прованс» готовы!</a:t>
            </a:r>
            <a:br>
              <a:rPr lang="ru-RU" sz="2400" b="1" dirty="0" smtClean="0"/>
            </a:br>
            <a:r>
              <a:rPr lang="ru-RU" sz="2400" b="1" dirty="0" smtClean="0"/>
              <a:t>Всем  творческих успехов и вдохновения!</a:t>
            </a:r>
            <a:endParaRPr lang="ru-RU" sz="2400" b="1" dirty="0"/>
          </a:p>
        </p:txBody>
      </p:sp>
      <p:pic>
        <p:nvPicPr>
          <p:cNvPr id="8195" name="Picture 3" descr="C:\Users\звездочка\Desktop\Новая папка (2)\IMG_20210413_2030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0" y="1524000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Старшие дошкольники приобретают навыки в работе с разными материалами</a:t>
            </a:r>
          </a:p>
          <a:p>
            <a:r>
              <a:rPr lang="ru-RU" dirty="0" smtClean="0"/>
              <a:t>Дети учатся планировать процесс создания поделки</a:t>
            </a:r>
          </a:p>
          <a:p>
            <a:r>
              <a:rPr lang="ru-RU" dirty="0" smtClean="0"/>
              <a:t>Непосредственное изготовление поделки постепенно перерастает в стремление самим придумывать и создавать образ, а затем воплощать его в материале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работы: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259</TotalTime>
  <Words>412</Words>
  <Application>Microsoft Office PowerPoint</Application>
  <PresentationFormat>Экран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Бумажная</vt:lpstr>
      <vt:lpstr>           Мастер-класс для педагогов «Пасхальный декор. Украшаем яйца». Громова Ольга Михайловна Красноярский край, г. Заозерный, МБДОУ  Детский сад «Звездочка», инструктор по физической культуре.</vt:lpstr>
      <vt:lpstr>Воспитание трудолюбия и творчества у детей старшего дошкольного возраста.</vt:lpstr>
      <vt:lpstr>Цель:</vt:lpstr>
      <vt:lpstr>Материалы и инструменты для изготовления бисерного яйца</vt:lpstr>
      <vt:lpstr>Выполнение работы</vt:lpstr>
      <vt:lpstr>Слайд 6</vt:lpstr>
      <vt:lpstr>Материалы и инструменты для изготовления текстильного яйца на основе формы из пенопласта.</vt:lpstr>
      <vt:lpstr>           Выполнение работы</vt:lpstr>
      <vt:lpstr>Слайд 9</vt:lpstr>
      <vt:lpstr>Бисерное яйцо и текстильное яичко в стиле «прованс» готовы! Всем  творческих успехов и вдохновения!</vt:lpstr>
      <vt:lpstr>Результаты работы: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звездочка</dc:creator>
  <cp:lastModifiedBy>звездочка</cp:lastModifiedBy>
  <cp:revision>30</cp:revision>
  <dcterms:created xsi:type="dcterms:W3CDTF">2021-04-14T00:40:37Z</dcterms:created>
  <dcterms:modified xsi:type="dcterms:W3CDTF">2021-10-26T05:15:36Z</dcterms:modified>
</cp:coreProperties>
</file>