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89" r:id="rId2"/>
    <p:sldId id="257" r:id="rId3"/>
    <p:sldId id="258" r:id="rId4"/>
    <p:sldId id="256" r:id="rId5"/>
    <p:sldId id="259" r:id="rId6"/>
    <p:sldId id="271" r:id="rId7"/>
    <p:sldId id="273" r:id="rId8"/>
    <p:sldId id="276" r:id="rId9"/>
    <p:sldId id="277" r:id="rId10"/>
    <p:sldId id="272" r:id="rId11"/>
    <p:sldId id="278" r:id="rId12"/>
    <p:sldId id="260" r:id="rId13"/>
    <p:sldId id="279" r:id="rId14"/>
    <p:sldId id="268" r:id="rId15"/>
    <p:sldId id="280" r:id="rId16"/>
    <p:sldId id="284" r:id="rId17"/>
    <p:sldId id="290" r:id="rId18"/>
    <p:sldId id="282" r:id="rId19"/>
    <p:sldId id="283" r:id="rId20"/>
    <p:sldId id="291" r:id="rId21"/>
    <p:sldId id="292" r:id="rId22"/>
    <p:sldId id="286" r:id="rId23"/>
    <p:sldId id="269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9999"/>
    <a:srgbClr val="A4D76B"/>
    <a:srgbClr val="001236"/>
    <a:srgbClr val="009900"/>
    <a:srgbClr val="006600"/>
    <a:srgbClr val="D9FFD9"/>
    <a:srgbClr val="E7FFE7"/>
    <a:srgbClr val="AABFE4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5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A1CAC9-414F-40E6-AA1E-DAA20D516B23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8063E5-B4E9-40A4-8262-3D98535126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3024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ru-RU" dirty="0" err="1"/>
              <a:t>Крош</a:t>
            </a:r>
            <a:r>
              <a:rPr lang="ru-RU" dirty="0"/>
              <a:t> и Нюша отправляются в очередное путешествие, чтобы найти букву для своего букваря. А ты готов к новым приключениям? Тогда вперёд!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8811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ru-RU" sz="1200" dirty="0"/>
              <a:t>Ты узнал, кто сегодня будет помогать нашим друзьям </a:t>
            </a:r>
            <a:r>
              <a:rPr lang="ru-RU" sz="1200" dirty="0" err="1"/>
              <a:t>Смешарикам</a:t>
            </a:r>
            <a:r>
              <a:rPr lang="ru-RU" sz="1200" dirty="0"/>
              <a:t> в поиске? Поздоровайся с Машей пальчиками правой руки (соединяй по очереди все пальцы с большим): «Здравствуй, Маша!» Поздоровайся с Мишкой пальцами левой руки. </a:t>
            </a:r>
          </a:p>
          <a:p>
            <a:pPr algn="just"/>
            <a:r>
              <a:rPr lang="ru-RU" sz="1200" dirty="0"/>
              <a:t>Помоги Маше и Мишке: расскажи про их любимые звуки. Дай характеристику звуку М, звуку </a:t>
            </a:r>
            <a:r>
              <a:rPr lang="ru-RU" sz="1200" dirty="0" err="1"/>
              <a:t>Мь</a:t>
            </a:r>
            <a:r>
              <a:rPr lang="ru-RU" sz="1200" dirty="0"/>
              <a:t>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65977E-1A66-4DEC-977B-2E1BCE24346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2520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Маша и Мишка просят </a:t>
            </a:r>
            <a:r>
              <a:rPr lang="ru-RU" dirty="0" err="1"/>
              <a:t>Ушарика</a:t>
            </a:r>
            <a:r>
              <a:rPr lang="ru-RU" dirty="0"/>
              <a:t> найти для них любимые звуки. Помоги </a:t>
            </a:r>
            <a:r>
              <a:rPr lang="ru-RU" dirty="0" err="1"/>
              <a:t>Ушарику</a:t>
            </a:r>
            <a:r>
              <a:rPr lang="ru-RU" dirty="0"/>
              <a:t>: прохлопай название ягоды, чтобы узнать, какой звук прячется под ней. Щёлкай левой клавишей мышки на ягодку, чтобы картинка открылась. Повтори звукоподражание.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89599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Маша и Мишка благодарны </a:t>
            </a:r>
            <a:r>
              <a:rPr lang="ru-RU" dirty="0" err="1"/>
              <a:t>Ушарику</a:t>
            </a:r>
            <a:r>
              <a:rPr lang="ru-RU" dirty="0"/>
              <a:t> и хотят угостить его своей любимой едой. Угадай, что купила для </a:t>
            </a:r>
            <a:r>
              <a:rPr lang="ru-RU" dirty="0" err="1"/>
              <a:t>Ушарика</a:t>
            </a:r>
            <a:r>
              <a:rPr lang="ru-RU" dirty="0"/>
              <a:t> Маша, а что – Мишка? Щёлкай на картинку левой клавишей мышки, чтобы проверить себя. (Малина, мясо, мюсли, мороженое, мандарин, мята, мёд, морковь, мармелад)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361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Расскажи, где мы можем услышать в словах звуки М и </a:t>
            </a:r>
            <a:r>
              <a:rPr lang="ru-RU" dirty="0" err="1"/>
              <a:t>Мь</a:t>
            </a:r>
            <a:r>
              <a:rPr lang="ru-RU" dirty="0"/>
              <a:t>?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46548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Помоги Маше и Мишке: определи, какой по счёту звук М? Звук </a:t>
            </a:r>
            <a:r>
              <a:rPr lang="ru-RU" dirty="0" err="1"/>
              <a:t>Мь</a:t>
            </a:r>
            <a:r>
              <a:rPr lang="ru-RU" dirty="0"/>
              <a:t>? Щёлкни левой клавишей мыши, чтобы проверить себя.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97416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Вспомни правило: «Звуки мы слышим и произносим, а чтобы писать и читать нам нужна буква». </a:t>
            </a:r>
            <a:r>
              <a:rPr lang="ru-RU" dirty="0" err="1"/>
              <a:t>Крош</a:t>
            </a:r>
            <a:r>
              <a:rPr lang="ru-RU" dirty="0"/>
              <a:t> свой </a:t>
            </a:r>
            <a:r>
              <a:rPr lang="ru-RU" dirty="0" err="1"/>
              <a:t>звукофот</a:t>
            </a:r>
            <a:r>
              <a:rPr lang="ru-RU" dirty="0"/>
              <a:t> берёт, букву он для нас найдёт. </a:t>
            </a:r>
            <a:r>
              <a:rPr lang="ru-RU" dirty="0" err="1"/>
              <a:t>Звукофот</a:t>
            </a:r>
            <a:r>
              <a:rPr lang="ru-RU" dirty="0"/>
              <a:t> свой </a:t>
            </a:r>
            <a:r>
              <a:rPr lang="ru-RU" dirty="0" err="1"/>
              <a:t>Крош</a:t>
            </a:r>
            <a:r>
              <a:rPr lang="ru-RU" dirty="0"/>
              <a:t> включает, звуки в букву превращает. Звуки М и </a:t>
            </a:r>
            <a:r>
              <a:rPr lang="ru-RU" dirty="0" err="1"/>
              <a:t>Мь</a:t>
            </a:r>
            <a:r>
              <a:rPr lang="ru-RU" dirty="0"/>
              <a:t> обозначаются буквой М. Скажи, а на что похожа буква М?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54128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/>
              <a:t>Крош</a:t>
            </a:r>
            <a:r>
              <a:rPr lang="ru-RU" dirty="0"/>
              <a:t> считает, что буква М похожа на множество разных предметов. А ты с ним согласен?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71821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Укрась букву М по образцу.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3280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Жук коварный буквоед скушал букву на обед. Карандаш скорей бери, букву быстро почини. Щёлкни левой клавишей мыши, чтобы проверить себя.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5077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Будем с буквой мы играть, будем букву мы писать. Почини, а потом самостоятельно напиши строчную букву М. Прочитай слог. Что такое ум? Напиши это слово.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6218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Прочитай слог. Когда мы говорим: «</a:t>
            </a:r>
            <a:r>
              <a:rPr lang="ru-RU" dirty="0" err="1"/>
              <a:t>Ам</a:t>
            </a:r>
            <a:r>
              <a:rPr lang="ru-RU" dirty="0"/>
              <a:t>?» Напиши это слово. Напиши заглавную букву М. Вспомни правило: «Что мы пишем с заглавной буквы?» (Имена людей и клички животных, названия городов, стран, рек, первое слово в предложении) Придумай имя девочке.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2063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Помоги паучкам сплести паутинки: соедини цветными карандашами одинаковые слоги.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78157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/>
              <a:t>Крош</a:t>
            </a:r>
            <a:r>
              <a:rPr lang="ru-RU" dirty="0"/>
              <a:t> и Нюша зашли в гости к своим друзьям – гномикам-звуковикам. Гномы опять перепутали свои любимые предметы. Помоги </a:t>
            </a:r>
            <a:r>
              <a:rPr lang="ru-RU" dirty="0" err="1"/>
              <a:t>Смешарикам</a:t>
            </a:r>
            <a:r>
              <a:rPr lang="ru-RU" dirty="0"/>
              <a:t> вернуть вещи своим хозяевам. Щелкай на кнопку такого же цвета, как предмет, чтобы проверить себя.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68632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Прочитай слоги. Напиши их самостоятельно. Какие слова начинаются с этих слогов? (Мама, музыка, мыло, амулет)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1260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Жук коварный буквоед скушал буквы на обед. Карандаш скорей возьми и слова все почини.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8422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Помоги Крошу и Нюше: прочитай слова и соедини их с картинкой.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0941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Итак, мы помогли </a:t>
            </a:r>
            <a:r>
              <a:rPr lang="ru-RU" dirty="0" err="1"/>
              <a:t>Смешарикам</a:t>
            </a:r>
            <a:r>
              <a:rPr lang="ru-RU" dirty="0"/>
              <a:t> найти букву М для своего букваря. Прохлопай ритмический рисунок, чтобы Нюша смогла спрятать букву М в букварь. Щёлкни левой клавишей мыши.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C8063E5-B4E9-40A4-8262-3D9853512626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3616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77783B-863A-4C00-9456-DA2E8514A6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1E22AF2-DD8B-4D89-ADCE-2784696DC7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F52C9D-D149-477F-B406-1F722243C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CFFF-B6F1-4A56-ACD2-16949DBEA616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A64630C-8253-40BA-BF2C-DB6883CC8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7CCA50-00CD-45B1-AB3A-5656BBD63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5CC-A2C7-408D-B0B0-FBE1EBB20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5379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22E02C-DE86-4136-A3BC-CFD35DE01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02F5D0C-2D42-42A8-8DEF-7AB65BE9BE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4C9AF71-214F-47BE-A1D5-C3D5713BA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CFFF-B6F1-4A56-ACD2-16949DBEA616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45165B-03AD-4B4B-AEF3-876C9995B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9A6543-8CEC-4C06-9C0F-8ACE02BBE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5CC-A2C7-408D-B0B0-FBE1EBB20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82660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DD60CF-04B3-44C7-8281-D5EB355E8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9F374E8-CC0A-4121-820E-56ABCC0E92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8818236-BA66-4440-A3E2-8A4DCC9A42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CFFF-B6F1-4A56-ACD2-16949DBEA616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B95FCCC-B118-4EAF-B842-3882AFC9D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FF08E43-FC87-403F-BEEB-E81109086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5CC-A2C7-408D-B0B0-FBE1EBB20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151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CC4497-2A41-4D29-96AC-01BD56468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11E7EE-F924-4A5C-82EE-4F91C92458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21D6462-A22A-4B53-B5B2-A8B39641D5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038E64F-8DD0-44F3-94C3-F84C84CCD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CFFF-B6F1-4A56-ACD2-16949DBEA616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238F3D5-7CA3-40CF-A5BA-0D59DF49C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EDDDAC4-B38B-49D9-AB8E-CCC8FE121D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5CC-A2C7-408D-B0B0-FBE1EBB20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47060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5E79FF-DCC3-48A2-9D08-2AD0F633A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AFE17B9-CC1F-4965-842F-315086C1C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0E8C8A8-E015-4902-A453-EC20DE27AD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D775CA8-8FC8-4277-A3B3-FBA61E19E8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7FEF622-1BB6-4ED9-BAA1-26D9E6C78E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C265A59-9A19-448E-A934-DB8157258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CFFF-B6F1-4A56-ACD2-16949DBEA616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B44F09E-A6C2-45C0-9E64-2D8D73256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0C98E53-9DAD-43ED-ABD2-3051A9BF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5CC-A2C7-408D-B0B0-FBE1EBB20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976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484B04-14B1-48CB-AA64-07CD8F9CD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822EBDA-5E5F-4809-81E6-5EDC38366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CFFF-B6F1-4A56-ACD2-16949DBEA616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FC4A750-729E-4C9E-991C-DE37EA2E1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2817B27-F919-44B8-99B7-79EE6C912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5CC-A2C7-408D-B0B0-FBE1EBB20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3647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8BF45B0-038A-46CA-B898-3CB4F95BA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CFFF-B6F1-4A56-ACD2-16949DBEA616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3A80451-D6F4-41F2-B818-ADBD8DEA9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2CA7D4A-6405-4908-A960-F8E6AA82C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5CC-A2C7-408D-B0B0-FBE1EBB20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355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9A41F3-C4C5-4E25-BB01-AA29C2228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3072F9-0B31-48ED-A06C-5A922011C3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07F538-2556-4735-9D15-B5C0FCDDA3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9A25232-A372-4301-90C0-B40646D1F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CFFF-B6F1-4A56-ACD2-16949DBEA616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B691387-7ECA-4B5A-B6C6-41EC4FE8E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BC8C2C8-EE61-4F9E-A154-CFCA81678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5CC-A2C7-408D-B0B0-FBE1EBB20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619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FE068F-7190-44ED-B847-5A69C97D7C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EE43886-F2F1-4C52-86BC-8F7894284A6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4CCB745-E468-4327-868D-C32A0C1D8E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AB37C18-18D5-4913-86EC-5DAAF32E3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CFFF-B6F1-4A56-ACD2-16949DBEA616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28ABC89-E6AE-4CAF-9198-6DBD397DF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5BF9FC7-B2EE-4C6A-AEB7-22E3E6848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5CC-A2C7-408D-B0B0-FBE1EBB20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214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883090-B189-4081-9F3E-870E53617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63C963B-A642-48D1-AA2C-2AEEC7B03A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78D4FB2-553F-416A-824D-C0CD75130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CFFF-B6F1-4A56-ACD2-16949DBEA616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13615C-66C7-441F-B8D0-1FD56400F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D5C296B-407F-4E25-8F1A-BC091E0B14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5CC-A2C7-408D-B0B0-FBE1EBB20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790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BADDD12-0FC8-447D-A3BD-3830931870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83EDF79-6F93-4A1D-8C43-DB9607CA41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FBD4D9-8101-4CB1-9999-22E9880562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E3CFFF-B6F1-4A56-ACD2-16949DBEA616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EBA14F-59DE-445F-AA5E-20FC44178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92A1AB0-9D68-431B-9C6E-3B685190D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B315CC-A2C7-408D-B0B0-FBE1EBB20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213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FF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E4180C-47ED-4132-A04C-F6F4E4EF10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7CCDBA9-90DD-4C93-9D10-152789D13F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8FA09BE-11C4-4D77-8C59-E5D27FC17D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E3CFFF-B6F1-4A56-ACD2-16949DBEA616}" type="datetimeFigureOut">
              <a:rPr lang="ru-RU" smtClean="0"/>
              <a:t>13.02.2021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2D73FB6-1BD7-4799-AEC5-FE1C178B1E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FFB3C80-1367-4D86-8B1A-CA45868656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B315CC-A2C7-408D-B0B0-FBE1EBB20E8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2835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13" Type="http://schemas.openxmlformats.org/officeDocument/2006/relationships/image" Target="../media/image25.png"/><Relationship Id="rId18" Type="http://schemas.openxmlformats.org/officeDocument/2006/relationships/image" Target="../media/image30.png"/><Relationship Id="rId3" Type="http://schemas.openxmlformats.org/officeDocument/2006/relationships/image" Target="../media/image15.png"/><Relationship Id="rId7" Type="http://schemas.openxmlformats.org/officeDocument/2006/relationships/image" Target="../media/image19.gif"/><Relationship Id="rId12" Type="http://schemas.openxmlformats.org/officeDocument/2006/relationships/image" Target="../media/image24.gif"/><Relationship Id="rId17" Type="http://schemas.openxmlformats.org/officeDocument/2006/relationships/image" Target="../media/image29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pn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11" Type="http://schemas.openxmlformats.org/officeDocument/2006/relationships/image" Target="../media/image23.gif"/><Relationship Id="rId5" Type="http://schemas.openxmlformats.org/officeDocument/2006/relationships/image" Target="../media/image17.gif"/><Relationship Id="rId15" Type="http://schemas.openxmlformats.org/officeDocument/2006/relationships/image" Target="../media/image27.png"/><Relationship Id="rId10" Type="http://schemas.openxmlformats.org/officeDocument/2006/relationships/image" Target="../media/image22.gif"/><Relationship Id="rId19" Type="http://schemas.openxmlformats.org/officeDocument/2006/relationships/image" Target="../media/image31.jpg"/><Relationship Id="rId4" Type="http://schemas.openxmlformats.org/officeDocument/2006/relationships/image" Target="../media/image16.png"/><Relationship Id="rId9" Type="http://schemas.openxmlformats.org/officeDocument/2006/relationships/image" Target="../media/image21.gif"/><Relationship Id="rId1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43.jpe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14.png"/><Relationship Id="rId10" Type="http://schemas.openxmlformats.org/officeDocument/2006/relationships/image" Target="../media/image40.jpe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3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jpeg"/><Relationship Id="rId13" Type="http://schemas.openxmlformats.org/officeDocument/2006/relationships/image" Target="../media/image65.jpeg"/><Relationship Id="rId3" Type="http://schemas.openxmlformats.org/officeDocument/2006/relationships/image" Target="../media/image55.png"/><Relationship Id="rId7" Type="http://schemas.openxmlformats.org/officeDocument/2006/relationships/image" Target="../media/image59.jpeg"/><Relationship Id="rId12" Type="http://schemas.openxmlformats.org/officeDocument/2006/relationships/image" Target="../media/image6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0" Type="http://schemas.openxmlformats.org/officeDocument/2006/relationships/image" Target="../media/image62.png"/><Relationship Id="rId4" Type="http://schemas.openxmlformats.org/officeDocument/2006/relationships/image" Target="../media/image56.jpeg"/><Relationship Id="rId9" Type="http://schemas.openxmlformats.org/officeDocument/2006/relationships/image" Target="../media/image6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jpe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11" Type="http://schemas.openxmlformats.org/officeDocument/2006/relationships/image" Target="../media/image81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74.jpeg"/><Relationship Id="rId9" Type="http://schemas.openxmlformats.org/officeDocument/2006/relationships/image" Target="../media/image7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7" Type="http://schemas.openxmlformats.org/officeDocument/2006/relationships/image" Target="../media/image8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g"/><Relationship Id="rId7" Type="http://schemas.openxmlformats.org/officeDocument/2006/relationships/image" Target="../media/image7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87.jpeg"/><Relationship Id="rId4" Type="http://schemas.openxmlformats.org/officeDocument/2006/relationships/image" Target="../media/image67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82.jpeg"/><Relationship Id="rId7" Type="http://schemas.openxmlformats.org/officeDocument/2006/relationships/image" Target="../media/image7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png"/><Relationship Id="rId5" Type="http://schemas.openxmlformats.org/officeDocument/2006/relationships/image" Target="../media/image71.jpg"/><Relationship Id="rId4" Type="http://schemas.openxmlformats.org/officeDocument/2006/relationships/image" Target="../media/image8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F062417-67F6-4A04-8B7C-E5D3ED801FD2}"/>
              </a:ext>
            </a:extLst>
          </p:cNvPr>
          <p:cNvSpPr/>
          <p:nvPr/>
        </p:nvSpPr>
        <p:spPr>
          <a:xfrm>
            <a:off x="1525496" y="0"/>
            <a:ext cx="931171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>
                <a:ln w="0"/>
                <a:solidFill>
                  <a:srgbClr val="00123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МДОУ «Детский сад компенсирующего вида № 111 «Медвежонок»</a:t>
            </a:r>
          </a:p>
          <a:p>
            <a:pPr algn="ctr"/>
            <a:r>
              <a:rPr lang="ru-RU" sz="2400" b="1" dirty="0">
                <a:ln w="0"/>
                <a:solidFill>
                  <a:srgbClr val="00123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г. Вологда</a:t>
            </a:r>
            <a:r>
              <a:rPr lang="ru-RU" sz="2400" b="1" cap="none" spc="0" dirty="0">
                <a:ln w="0"/>
                <a:solidFill>
                  <a:srgbClr val="00123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FC7507A3-6073-4D8F-8B2A-FEAB2B83A3CF}"/>
              </a:ext>
            </a:extLst>
          </p:cNvPr>
          <p:cNvSpPr/>
          <p:nvPr/>
        </p:nvSpPr>
        <p:spPr>
          <a:xfrm>
            <a:off x="1389968" y="1843950"/>
            <a:ext cx="9412064" cy="31700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Презентация к ООД </a:t>
            </a:r>
          </a:p>
          <a:p>
            <a:pPr algn="ctr"/>
            <a:r>
              <a:rPr lang="ru-RU" sz="24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 формированию правильного произношения и обучению грамоте</a:t>
            </a:r>
          </a:p>
          <a:p>
            <a:pPr algn="ctr"/>
            <a:r>
              <a:rPr lang="ru-RU" sz="2400" b="1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 подготовительной к школе </a:t>
            </a:r>
            <a:r>
              <a:rPr lang="ru-RU" sz="24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группе № 5 «Ежата»</a:t>
            </a:r>
          </a:p>
          <a:p>
            <a:pPr algn="ctr"/>
            <a:r>
              <a:rPr lang="ru-RU" sz="2400" b="1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для детей с тяжёлыми нарушениями речи</a:t>
            </a:r>
          </a:p>
          <a:p>
            <a:pPr algn="ctr"/>
            <a:endParaRPr lang="ru-RU" sz="2400" b="1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ru-RU" sz="4000" b="1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«Приключения со Смешариками: </a:t>
            </a:r>
          </a:p>
          <a:p>
            <a:pPr algn="ctr"/>
            <a:r>
              <a:rPr lang="ru-RU" sz="4000" b="1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в поисках звуков М – </a:t>
            </a:r>
            <a:r>
              <a:rPr lang="ru-RU" sz="4000" b="1" cap="none" spc="0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Мь</a:t>
            </a:r>
            <a:r>
              <a:rPr lang="ru-RU" sz="4000" b="1" cap="none" spc="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  и буквы М»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9A8B1FEB-CEA3-45E6-8BCE-83E3FE9292F2}"/>
              </a:ext>
            </a:extLst>
          </p:cNvPr>
          <p:cNvSpPr/>
          <p:nvPr/>
        </p:nvSpPr>
        <p:spPr>
          <a:xfrm>
            <a:off x="8503169" y="6027003"/>
            <a:ext cx="368883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>
                <a:ln w="0"/>
                <a:solidFill>
                  <a:srgbClr val="00123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Учитель-логопед:</a:t>
            </a:r>
          </a:p>
          <a:p>
            <a:pPr algn="ctr"/>
            <a:r>
              <a:rPr lang="ru-RU" sz="2400" b="1" dirty="0">
                <a:ln w="0"/>
                <a:solidFill>
                  <a:srgbClr val="00123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Павлова Анна Алексеевна</a:t>
            </a:r>
            <a:endParaRPr lang="ru-RU" sz="2400" b="1" cap="none" spc="0" dirty="0">
              <a:ln w="0"/>
              <a:solidFill>
                <a:srgbClr val="00123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1700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вал 8">
            <a:extLst>
              <a:ext uri="{FF2B5EF4-FFF2-40B4-BE49-F238E27FC236}">
                <a16:creationId xmlns:a16="http://schemas.microsoft.com/office/drawing/2014/main" id="{945B0B8F-AB3E-48B3-A07D-62F80C3849D7}"/>
              </a:ext>
            </a:extLst>
          </p:cNvPr>
          <p:cNvSpPr/>
          <p:nvPr/>
        </p:nvSpPr>
        <p:spPr>
          <a:xfrm>
            <a:off x="8785654" y="3830595"/>
            <a:ext cx="976184" cy="716692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7829AB9-CF58-4B4F-B127-E3C4F774581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5179" y="2097559"/>
            <a:ext cx="3139315" cy="4423719"/>
          </a:xfrm>
          <a:prstGeom prst="rect">
            <a:avLst/>
          </a:prstGeom>
        </p:spPr>
      </p:pic>
      <p:sp>
        <p:nvSpPr>
          <p:cNvPr id="14" name="Овал 13">
            <a:extLst>
              <a:ext uri="{FF2B5EF4-FFF2-40B4-BE49-F238E27FC236}">
                <a16:creationId xmlns:a16="http://schemas.microsoft.com/office/drawing/2014/main" id="{DDC1352A-99EA-4134-96AB-60E35C1DA300}"/>
              </a:ext>
            </a:extLst>
          </p:cNvPr>
          <p:cNvSpPr/>
          <p:nvPr/>
        </p:nvSpPr>
        <p:spPr>
          <a:xfrm>
            <a:off x="2217163" y="3351770"/>
            <a:ext cx="1692875" cy="95764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8203E342-162B-485E-B6C8-46F9DD7E854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2754" y="-113785"/>
            <a:ext cx="3227045" cy="43027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Овал 1">
            <a:extLst>
              <a:ext uri="{FF2B5EF4-FFF2-40B4-BE49-F238E27FC236}">
                <a16:creationId xmlns:a16="http://schemas.microsoft.com/office/drawing/2014/main" id="{04694D04-00C0-4239-9E57-DAFBA6C81390}"/>
              </a:ext>
            </a:extLst>
          </p:cNvPr>
          <p:cNvSpPr/>
          <p:nvPr/>
        </p:nvSpPr>
        <p:spPr>
          <a:xfrm>
            <a:off x="3147237" y="4146698"/>
            <a:ext cx="762801" cy="65921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82EC796-175C-4F9E-8930-707BBD28E13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275" y="398382"/>
            <a:ext cx="4352544" cy="638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347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93A692F-3CD0-4E49-AC3A-B8A379E2F2F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718304"/>
            <a:ext cx="2250774" cy="258453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631BDFB-012F-46B9-8D12-95C096A7CB2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44431" y="3860516"/>
            <a:ext cx="1688025" cy="2949612"/>
          </a:xfrm>
          <a:prstGeom prst="rect">
            <a:avLst/>
          </a:prstGeom>
        </p:spPr>
      </p:pic>
      <p:pic>
        <p:nvPicPr>
          <p:cNvPr id="2" name="Picture 11">
            <a:extLst>
              <a:ext uri="{FF2B5EF4-FFF2-40B4-BE49-F238E27FC236}">
                <a16:creationId xmlns:a16="http://schemas.microsoft.com/office/drawing/2014/main" id="{14CE8962-A920-47B9-AB93-6C1EC70C3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3885" y="145144"/>
            <a:ext cx="3875514" cy="3909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3">
            <a:extLst>
              <a:ext uri="{FF2B5EF4-FFF2-40B4-BE49-F238E27FC236}">
                <a16:creationId xmlns:a16="http://schemas.microsoft.com/office/drawing/2014/main" id="{7E7170A8-6054-4C53-A7E7-9F271934C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46239" y="4006097"/>
            <a:ext cx="545169" cy="530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C15A464-2F77-4D1A-8FC6-2280117372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22858" y="164926"/>
            <a:ext cx="3890123" cy="3890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EE9D3890-1D0E-43A5-A2E8-C55FE334A31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72047" y="4055049"/>
            <a:ext cx="485205" cy="469802"/>
          </a:xfrm>
          <a:prstGeom prst="rect">
            <a:avLst/>
          </a:prstGeom>
        </p:spPr>
      </p:pic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C31282C9-8E29-4141-9810-45CD3C5E892E}"/>
              </a:ext>
            </a:extLst>
          </p:cNvPr>
          <p:cNvSpPr/>
          <p:nvPr/>
        </p:nvSpPr>
        <p:spPr>
          <a:xfrm>
            <a:off x="2293764" y="5273366"/>
            <a:ext cx="994592" cy="1038791"/>
          </a:xfrm>
          <a:prstGeom prst="rect">
            <a:avLst/>
          </a:prstGeom>
          <a:solidFill>
            <a:srgbClr val="0070C0"/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29" name="Picture 7" descr="C:\Users\User\Downloads\1. для занятий\школа\карандаши, книги, перо, чернила, колокольчик\2356174.png">
            <a:extLst>
              <a:ext uri="{FF2B5EF4-FFF2-40B4-BE49-F238E27FC236}">
                <a16:creationId xmlns:a16="http://schemas.microsoft.com/office/drawing/2014/main" id="{D9BE948B-E30F-4996-A467-B6B3CDF75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3723" y="5335322"/>
            <a:ext cx="943028" cy="1038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6" descr="http://us.cdn3.123rf.com/168nwm/dogmadesigns/dogmadesigns1306/dogmadesigns130600012/20502809-black-striped-pebble.jpg">
            <a:extLst>
              <a:ext uri="{FF2B5EF4-FFF2-40B4-BE49-F238E27FC236}">
                <a16:creationId xmlns:a16="http://schemas.microsoft.com/office/drawing/2014/main" id="{FB7E8F4C-407F-458B-BD8A-5C7CD94486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71305" y="5471905"/>
            <a:ext cx="989923" cy="90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550E90B6-9817-4B1F-84AE-5B1B31CE511B}"/>
              </a:ext>
            </a:extLst>
          </p:cNvPr>
          <p:cNvSpPr/>
          <p:nvPr/>
        </p:nvSpPr>
        <p:spPr>
          <a:xfrm>
            <a:off x="6559748" y="5273365"/>
            <a:ext cx="1012976" cy="1038791"/>
          </a:xfrm>
          <a:prstGeom prst="rect">
            <a:avLst/>
          </a:prstGeom>
          <a:solidFill>
            <a:srgbClr val="33CC33"/>
          </a:solidFill>
          <a:ln>
            <a:solidFill>
              <a:srgbClr val="33CC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35" name="Picture 12" descr="http://3.bp.blogspot.com/-efld5d-UGbE/TyEvE-ajPuI/AAAAAAAAA-w/d2-c8xiKJ-g/s1600/different-types-of-poetry.jpg">
            <a:extLst>
              <a:ext uri="{FF2B5EF4-FFF2-40B4-BE49-F238E27FC236}">
                <a16:creationId xmlns:a16="http://schemas.microsoft.com/office/drawing/2014/main" id="{96E71A52-06BC-49B9-A420-FF60ADE63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3732268">
            <a:off x="8837185" y="5384072"/>
            <a:ext cx="1372265" cy="1129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7" descr="C:\Users\User\Downloads\1. для занятий\школа\карандаши, книги, перо, чернила, колокольчик\2356174.png">
            <a:extLst>
              <a:ext uri="{FF2B5EF4-FFF2-40B4-BE49-F238E27FC236}">
                <a16:creationId xmlns:a16="http://schemas.microsoft.com/office/drawing/2014/main" id="{0C8DA11A-0361-4DAE-A14F-00359C61C1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15251" y="5403613"/>
            <a:ext cx="943028" cy="1038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561C0036-E0B1-4A16-8971-BE22895CDA94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9228" y="1099479"/>
            <a:ext cx="2469735" cy="2965564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D9B20AF0-8E91-47AE-A7B2-290D86AF1D8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857252" y="245207"/>
            <a:ext cx="2334748" cy="361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1 0.00833 L 0.00131 0.00833 C -0.00039 0.00231 -0.00208 -0.00348 -0.00364 -0.0095 C -0.00416 -0.01135 -0.00455 -0.01297 -0.00468 -0.01482 C -0.00807 -0.09237 -0.0039 -0.03102 -0.00664 -0.06991 C -0.00638 -0.07894 -0.00625 -0.08774 -0.00572 -0.09676 C -0.00546 -0.10093 -0.00338 -0.10556 -0.00273 -0.10903 C -0.00221 -0.11135 -0.00195 -0.11389 -0.00169 -0.11621 C -0.00091 -0.12223 -0.00078 -0.12825 0.00026 -0.13403 L 0.00235 -0.14468 C 0.00261 -0.14653 0.00313 -0.14815 0.00326 -0.15 C 0.00365 -0.15301 0.00391 -0.15602 0.0043 -0.1588 C 0.00456 -0.16065 0.00508 -0.1625 0.00534 -0.16413 C 0.00573 -0.16713 0.00599 -0.17014 0.00638 -0.17315 C 0.00456 -0.21852 0.00638 -0.18496 0.0043 -0.21042 C 0.00391 -0.21528 0.00378 -0.21991 0.00326 -0.22477 C 0.00313 -0.22663 0.00261 -0.22825 0.00235 -0.2301 C 0.00196 -0.23288 0.0017 -0.23588 0.00131 -0.23889 C 0.00105 -0.24075 0.00066 -0.24237 0.00026 -0.24422 C -4.16667E-6 -0.24653 -0.00026 -0.24908 -0.00065 -0.25139 C -0.0013 -0.25417 -0.00338 -0.26135 -0.00468 -0.26389 C -0.00651 -0.2676 -0.00911 -0.27038 -0.01067 -0.27454 C -0.01562 -0.28774 -0.00924 -0.27153 -0.01562 -0.28519 C -0.0164 -0.28681 -0.01692 -0.28889 -0.0177 -0.29051 C -0.01888 -0.29306 -0.02044 -0.29514 -0.02161 -0.29769 C -0.02239 -0.29931 -0.02278 -0.30139 -0.02369 -0.30301 C -0.02487 -0.3051 -0.02656 -0.30625 -0.02773 -0.30834 C -0.02851 -0.30973 -0.02877 -0.31204 -0.02968 -0.31366 C -0.03437 -0.322 -0.0345 -0.32084 -0.03867 -0.32593 C -0.03997 -0.32778 -0.04127 -0.32987 -0.0427 -0.33125 C -0.04362 -0.33218 -0.04466 -0.33264 -0.0457 -0.33311 C -0.05247 -0.33658 -0.05273 -0.33542 -0.06263 -0.33658 C -0.07265 -0.33612 -0.08268 -0.33588 -0.0927 -0.33496 C -0.1013 -0.33403 -0.11002 -0.33311 -0.11862 -0.33125 C -0.12109 -0.33079 -0.1233 -0.32894 -0.12565 -0.32778 C -0.12799 -0.32663 -0.13046 -0.32593 -0.13268 -0.32431 C -0.13398 -0.32315 -0.13528 -0.32176 -0.13658 -0.32061 C -0.13854 -0.31922 -0.14062 -0.31829 -0.1427 -0.31713 C -0.14362 -0.31644 -0.14466 -0.31598 -0.1457 -0.31528 C -0.14726 -0.31413 -0.14895 -0.31297 -0.15065 -0.31181 C -0.15169 -0.31112 -0.15273 -0.31088 -0.15364 -0.30996 C -0.15572 -0.30788 -0.15768 -0.30533 -0.15963 -0.30301 L -0.16263 -0.29931 C -0.16367 -0.29815 -0.16445 -0.2963 -0.16562 -0.29584 C -0.17005 -0.29375 -0.16862 -0.29584 -0.17057 -0.29213 L -0.17057 -0.29213 " pathEditMode="relative" ptsTypes="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07 -0.30093 L -0.1707 -0.30093 C -0.16796 -0.30348 -0.16536 -0.30602 -0.16263 -0.30811 C -0.16171 -0.3088 -0.16054 -0.30903 -0.15963 -0.30996 C -0.15755 -0.31204 -0.15599 -0.31575 -0.15364 -0.3169 L -0.14765 -0.32061 C -0.14661 -0.32107 -0.14557 -0.3213 -0.14466 -0.32246 C -0.14362 -0.32362 -0.14283 -0.32547 -0.14166 -0.32593 C -0.13776 -0.32778 -0.13359 -0.32825 -0.12968 -0.3294 L -0.12369 -0.33125 C -0.12161 -0.33195 -0.11966 -0.33264 -0.1177 -0.33311 L -0.10963 -0.33473 C -0.09791 -0.33426 -0.08632 -0.33403 -0.07461 -0.33311 C -0.06783 -0.33241 -0.07044 -0.33172 -0.06562 -0.3294 C -0.05429 -0.32454 -0.06744 -0.33172 -0.05468 -0.32408 L -0.05156 -0.32246 C -0.05065 -0.32176 -0.04947 -0.32153 -0.04856 -0.32061 C -0.03997 -0.31042 -0.05091 -0.32269 -0.04257 -0.31528 C -0.04153 -0.31436 -0.04075 -0.31274 -0.03958 -0.31158 C -0.03867 -0.31088 -0.0375 -0.31088 -0.03658 -0.30996 C -0.0345 -0.30788 -0.03268 -0.3051 -0.03059 -0.30278 C -0.02955 -0.30163 -0.02877 -0.3 -0.0276 -0.29931 C -0.02005 -0.29468 -0.02942 -0.3007 -0.02161 -0.29399 C -0.0207 -0.29306 -0.01953 -0.29306 -0.01862 -0.29213 C -0.01757 -0.29121 -0.01666 -0.28936 -0.01562 -0.28866 C -0.01432 -0.2875 -0.01289 -0.2875 -0.01158 -0.28681 C -0.00963 -0.28565 -0.00559 -0.28311 -0.00559 -0.28311 C -0.00429 -0.2838 -0.00286 -0.28403 -0.00156 -0.28496 C 0.00235 -0.28797 0.003 -0.2926 0.00534 -0.29931 L 0.00743 -0.30463 C 0.00886 -0.32014 0.00886 -0.3176 0.00938 -0.33843 C 0.01094 -0.39028 0.00821 -0.36922 0.01146 -0.39167 C 0.01107 -0.39769 0.01094 -0.40371 0.01042 -0.4095 C 0.01029 -0.41135 0.01016 -0.41343 0.00938 -0.41482 C 0.00769 -0.41783 0.00534 -0.41968 0.00339 -0.422 L 0.00039 -0.42547 L -0.0026 -0.42917 C -0.00364 -0.43033 -0.00481 -0.43102 -0.00559 -0.43264 C -0.00664 -0.4345 -0.00742 -0.43681 -0.00859 -0.43797 C -0.01041 -0.43982 -0.01263 -0.44028 -0.01458 -0.44144 C -0.01705 -0.44283 -0.01914 -0.44422 -0.02161 -0.44514 C -0.02421 -0.44584 -0.02695 -0.44607 -0.02955 -0.44676 C -0.03164 -0.44746 -0.03359 -0.44792 -0.03567 -0.44862 C -0.03724 -0.44908 -0.03893 -0.45024 -0.04062 -0.45047 C -0.05091 -0.45139 -0.06132 -0.45163 -0.07161 -0.45209 C -0.07291 -0.45278 -0.07434 -0.45325 -0.07565 -0.45394 C -0.07669 -0.4544 -0.0776 -0.45533 -0.07864 -0.45579 C -0.08059 -0.45649 -0.08268 -0.45695 -0.08463 -0.45741 C -0.09531 -0.45695 -0.10599 -0.45672 -0.11666 -0.45579 C -0.1177 -0.45556 -0.11862 -0.4544 -0.11966 -0.45394 C -0.12096 -0.45325 -0.12226 -0.45278 -0.12369 -0.45209 C -0.12461 -0.45163 -0.12565 -0.45093 -0.12669 -0.45047 C -0.12994 -0.44908 -0.13658 -0.44676 -0.13658 -0.44676 C -0.13932 -0.44746 -0.14205 -0.44769 -0.14466 -0.44862 C -0.14674 -0.44931 -0.14856 -0.45139 -0.15065 -0.45209 L -0.15468 -0.45394 C -0.16302 -0.45348 -0.17135 -0.45325 -0.17968 -0.45209 C -0.18138 -0.45209 -0.18294 -0.45116 -0.18463 -0.45047 C -0.19739 -0.44538 -0.17864 -0.45232 -0.19362 -0.44676 C -0.20221 -0.43658 -0.1914 -0.44885 -0.19961 -0.44144 C -0.20078 -0.44051 -0.20156 -0.43866 -0.20273 -0.43797 C -0.20455 -0.43681 -0.20664 -0.43681 -0.20872 -0.43612 C -0.21002 -0.43565 -0.21132 -0.43519 -0.21263 -0.4345 C -0.21471 -0.43334 -0.21666 -0.43195 -0.21862 -0.43079 C -0.21966 -0.43033 -0.22083 -0.4301 -0.22161 -0.42917 C -0.22552 -0.42454 -0.22356 -0.42616 -0.22773 -0.42385 C -0.23346 -0.40834 -0.22578 -0.42639 -0.23268 -0.41667 C -0.23359 -0.41528 -0.23385 -0.41274 -0.23463 -0.41135 C -0.23554 -0.40973 -0.23671 -0.4088 -0.23763 -0.40764 C -0.23906 -0.40417 -0.24088 -0.40116 -0.24166 -0.397 C -0.24414 -0.38357 -0.24075 -0.40024 -0.24466 -0.38635 C -0.24518 -0.38473 -0.24505 -0.38241 -0.2457 -0.38102 C -0.24648 -0.3794 -0.24765 -0.37871 -0.24869 -0.37755 C -0.24934 -0.3757 -0.24987 -0.37362 -0.25065 -0.37223 C -0.25156 -0.37061 -0.25299 -0.37038 -0.25364 -0.36852 C -0.25481 -0.36551 -0.25507 -0.36158 -0.25572 -0.35788 C -0.25612 -0.35579 -0.25703 -0.3544 -0.25768 -0.35255 C -0.25807 -0.35024 -0.25846 -0.34792 -0.25872 -0.34538 C -0.25937 -0.33959 -0.25963 -0.33334 -0.26067 -0.32778 C -0.26315 -0.31436 -0.25976 -0.33079 -0.26367 -0.3169 C -0.26419 -0.31528 -0.26432 -0.31343 -0.26471 -0.31158 C -0.26497 -0.31042 -0.26536 -0.30926 -0.26562 -0.30811 L -0.26562 -0.30811 " pathEditMode="relative" ptsTypes="AAAAAAAAAAAAAAAAAAAAAAAAAAAAAAAAAAAAAAAAAAAAAAAAAAAAAAAAAAAAAAAAAAAAAAAAAAAAAAAAAAA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0.00926 L 0.00039 0.00926 C -0.00039 -0.00347 -0.00078 -0.00879 -0.00169 -0.02106 C -0.00195 -0.02523 -0.00221 -0.0294 -0.0026 -0.03356 C -0.00286 -0.03588 -0.00325 -0.03819 -0.00364 -0.04074 C -0.00299 -0.0625 -0.00299 -0.0743 -0.00169 -0.09398 C -0.00143 -0.09768 -0.00117 -0.10115 -0.00065 -0.10463 C -0.00013 -0.10833 0.00143 -0.11527 0.00143 -0.11527 C 0.00104 -0.12662 0.00091 -0.13796 0.00039 -0.14907 C 0.00026 -0.15092 -0.00052 -0.15254 -0.00065 -0.1544 C -0.00117 -0.16389 -0.0013 -0.17338 -0.00169 -0.18287 C -0.0013 -0.18889 -0.00065 -0.19467 -0.00065 -0.20069 C -0.00065 -0.22777 -0.00078 -0.2125 -0.0026 -0.22569 C -0.00299 -0.22847 -0.00312 -0.23148 -0.00364 -0.23449 C -0.00416 -0.23819 -0.00495 -0.24166 -0.0056 -0.24514 C -0.00599 -0.24699 -0.00638 -0.24861 -0.00664 -0.25046 C -0.0069 -0.25277 -0.00703 -0.25532 -0.00768 -0.25764 C -0.00807 -0.25949 -0.00911 -0.26111 -0.00963 -0.26296 C -0.01015 -0.26458 -0.01002 -0.26666 -0.01068 -0.26828 C -0.01146 -0.27037 -0.01263 -0.27176 -0.01367 -0.27361 C -0.01471 -0.27916 -0.01562 -0.28611 -0.01862 -0.28958 L -0.02161 -0.29328 C -0.02239 -0.29745 -0.02265 -0.30046 -0.02461 -0.30393 C -0.02552 -0.30532 -0.02669 -0.30602 -0.0276 -0.3074 C -0.02969 -0.31065 -0.03164 -0.31458 -0.03359 -0.31805 C -0.03463 -0.3199 -0.03541 -0.32199 -0.03659 -0.32338 C -0.03958 -0.32708 -0.0401 -0.32777 -0.04362 -0.33055 C -0.04466 -0.33125 -0.0457 -0.33148 -0.04661 -0.3324 C -0.05312 -0.33819 -0.04596 -0.33333 -0.0526 -0.3412 C -0.05351 -0.34213 -0.05469 -0.34213 -0.0556 -0.34305 C -0.05664 -0.34398 -0.05755 -0.3456 -0.05859 -0.34652 C -0.05963 -0.34745 -0.06068 -0.34745 -0.06159 -0.34838 C -0.06276 -0.3493 -0.06354 -0.35092 -0.06458 -0.35185 C -0.06849 -0.35486 -0.07083 -0.35532 -0.07461 -0.35717 C -0.07695 -0.35833 -0.0793 -0.35972 -0.08164 -0.36065 C -0.08294 -0.36134 -0.08424 -0.3618 -0.08568 -0.3625 C -0.08659 -0.36296 -0.08763 -0.36412 -0.08867 -0.36435 C -0.09193 -0.36527 -0.09531 -0.36551 -0.09857 -0.36597 C -0.10599 -0.36551 -0.11328 -0.36597 -0.12057 -0.36435 C -0.12187 -0.36412 -0.12252 -0.3618 -0.12357 -0.36065 C -0.12461 -0.35995 -0.12565 -0.35972 -0.12656 -0.35902 C -0.12773 -0.3581 -0.12851 -0.35648 -0.12969 -0.35532 C -0.13164 -0.3537 -0.13568 -0.35254 -0.13763 -0.35185 C -0.13867 -0.35069 -0.13945 -0.34907 -0.14062 -0.34838 C -0.15312 -0.34004 -0.13997 -0.35139 -0.14857 -0.34467 C -0.15 -0.34375 -0.1513 -0.34213 -0.1526 -0.3412 C -0.15364 -0.34051 -0.15469 -0.34004 -0.1556 -0.33935 C -0.16432 -0.33287 -0.1556 -0.33819 -0.16263 -0.33402 C -0.16367 -0.3324 -0.16471 -0.33078 -0.16562 -0.3287 C -0.1664 -0.32708 -0.1668 -0.325 -0.16758 -0.32338 C -0.16849 -0.32199 -0.16966 -0.32106 -0.17057 -0.3199 C -0.17526 -0.3074 -0.17265 -0.31157 -0.1776 -0.30555 C -0.17877 -0.29977 -0.1776 -0.30023 -0.17956 -0.30023 L -0.17956 -0.30023 " pathEditMode="relative" ptsTypes="AAAAAAAAAAAAAAAAAAAAAAAAAAAAAAAAAAAAAAAAAAAAAAAAAAAAAA">
                                      <p:cBhvr>
                                        <p:cTn id="2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806 -0.31088 L -0.1806 -0.31088 C -0.17864 -0.31967 -0.17747 -0.3287 -0.17357 -0.33565 C -0.17252 -0.3375 -0.17174 -0.33981 -0.17057 -0.34097 C -0.16875 -0.34282 -0.16627 -0.34259 -0.16458 -0.34467 C -0.15885 -0.35139 -0.16432 -0.3456 -0.15859 -0.35 C -0.15716 -0.35092 -0.15599 -0.35254 -0.15456 -0.35347 C -0.15364 -0.35416 -0.15247 -0.3544 -0.15156 -0.35532 C -0.14648 -0.35995 -0.15026 -0.36018 -0.14258 -0.3625 C -0.12734 -0.3669 -0.13854 -0.36412 -0.10859 -0.36597 C -0.10052 -0.36551 -0.09258 -0.36527 -0.08463 -0.36412 C -0.07969 -0.36365 -0.08151 -0.36227 -0.0776 -0.35879 C -0.07669 -0.3581 -0.07552 -0.35787 -0.07461 -0.35717 C -0.07031 -0.3537 -0.06888 -0.35139 -0.06458 -0.34652 L -0.06159 -0.34282 C -0.06055 -0.34166 -0.05976 -0.34004 -0.05859 -0.33935 C -0.05664 -0.33819 -0.0543 -0.33773 -0.0526 -0.33565 L -0.04661 -0.3287 C -0.04505 -0.32477 -0.04388 -0.3206 -0.04153 -0.31805 C -0.04075 -0.3169 -0.03945 -0.31713 -0.03854 -0.3162 C -0.03646 -0.31412 -0.03489 -0.31041 -0.03255 -0.30902 C -0.03164 -0.30856 -0.03047 -0.3081 -0.02956 -0.30717 C -0.02747 -0.30509 -0.02357 -0.30023 -0.02357 -0.30023 C -0.02122 -0.29398 -0.02057 -0.29074 -0.01562 -0.28773 L -0.00963 -0.28402 C -0.0082 -0.28472 -0.0069 -0.28495 -0.0056 -0.28588 C -0.00312 -0.28773 -0.00143 -0.29166 0.00039 -0.2949 C 0.00287 -0.30833 -0.00052 -0.29166 0.00339 -0.30555 C 0.00417 -0.3081 0.00508 -0.31574 0.00534 -0.31805 C 0.00573 -0.33102 0.00586 -0.34398 0.00638 -0.35717 C 0.00651 -0.35902 0.00716 -0.36065 0.00742 -0.3625 C 0.00794 -0.36713 0.00807 -0.37199 0.00847 -0.37662 C 0.0082 -0.38217 0.00847 -0.40416 0.00534 -0.41227 C 0.00404 -0.41574 0.00339 -0.4206 0.00143 -0.42291 L -0.00156 -0.42639 C -0.00729 -0.44166 0.00026 -0.42384 -0.00664 -0.43356 C -0.00755 -0.43495 -0.00781 -0.4375 -0.00859 -0.43889 C -0.01028 -0.44213 -0.01237 -0.44305 -0.01458 -0.44421 C -0.02344 -0.44884 -0.02487 -0.44652 -0.03854 -0.44791 C -0.04127 -0.44907 -0.04401 -0.44977 -0.04661 -0.45139 C -0.04765 -0.45208 -0.04857 -0.45277 -0.04961 -0.45324 C -0.0526 -0.45416 -0.0556 -0.4544 -0.05859 -0.45486 C -0.05989 -0.45555 -0.0612 -0.45625 -0.06263 -0.45671 C -0.06523 -0.4574 -0.06797 -0.4574 -0.07057 -0.45856 C -0.07265 -0.45926 -0.07448 -0.46111 -0.07656 -0.46203 L -0.08463 -0.46551 L -0.11159 -0.46389 C -0.12122 -0.46296 -0.13099 -0.46157 -0.14062 -0.46018 C -0.14505 -0.45764 -0.147 -0.45602 -0.15156 -0.45486 C -0.15521 -0.45416 -0.15885 -0.4537 -0.16263 -0.45324 C -0.1664 -0.45139 -0.17383 -0.44791 -0.17656 -0.44791 L -0.2026 -0.44606 C -0.2039 -0.44421 -0.20521 -0.44236 -0.20651 -0.44074 C -0.20859 -0.43819 -0.21081 -0.43657 -0.2125 -0.43356 C -0.22487 -0.41157 -0.23737 -0.39004 -0.24961 -0.36782 C -0.25039 -0.3662 -0.25078 -0.36412 -0.25156 -0.3625 C -0.25247 -0.36041 -0.25364 -0.35902 -0.25456 -0.35717 C -0.25599 -0.3537 -0.2569 -0.34953 -0.25859 -0.34652 C -0.26055 -0.34282 -0.26302 -0.33981 -0.26458 -0.33565 L -0.26849 -0.325 L -0.26849 -0.325 " pathEditMode="relative" ptsTypes="AAAAAAAAAAAAAAAAAAAAAAAAAAAAAAAAAAAAAAAAAAAAAAAAAAAAAAAAAAAAA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50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8AC4F6F-E708-4BE7-AF85-565C045D006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947149" y="4332542"/>
            <a:ext cx="2244851" cy="252545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9A34D2-7135-422D-A196-457D9331478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350520" y="3872888"/>
            <a:ext cx="2788920" cy="3094840"/>
          </a:xfrm>
          <a:prstGeom prst="rect">
            <a:avLst/>
          </a:prstGeom>
        </p:spPr>
      </p:pic>
      <p:pic>
        <p:nvPicPr>
          <p:cNvPr id="7" name="Picture 3" descr="C:\Users\User\Downloads\1. для занятий\смайлы и эмоции\0_25a22_b8e44257_S.gif">
            <a:extLst>
              <a:ext uri="{FF2B5EF4-FFF2-40B4-BE49-F238E27FC236}">
                <a16:creationId xmlns:a16="http://schemas.microsoft.com/office/drawing/2014/main" id="{B2F07BAB-7B62-466B-8228-0A2C9A082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2052" y="612907"/>
            <a:ext cx="1382713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BF6CCE0-0ABD-42EC-B446-A8824CE1D691}"/>
              </a:ext>
            </a:extLst>
          </p:cNvPr>
          <p:cNvSpPr/>
          <p:nvPr/>
        </p:nvSpPr>
        <p:spPr>
          <a:xfrm>
            <a:off x="3095971" y="2368704"/>
            <a:ext cx="117211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Ммм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…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55EF513-B293-4E20-AC40-CEAE6B72D6D6}"/>
              </a:ext>
            </a:extLst>
          </p:cNvPr>
          <p:cNvSpPr/>
          <p:nvPr/>
        </p:nvSpPr>
        <p:spPr>
          <a:xfrm>
            <a:off x="858911" y="1796087"/>
            <a:ext cx="108715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Ам-ам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01D7496-49B4-4336-B938-A09B02869D3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659" t="11098" r="2381"/>
          <a:stretch/>
        </p:blipFill>
        <p:spPr>
          <a:xfrm>
            <a:off x="10245563" y="0"/>
            <a:ext cx="1946437" cy="2955280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7EF33F66-D5A9-4DB7-BA49-A4E7BC95A167}"/>
              </a:ext>
            </a:extLst>
          </p:cNvPr>
          <p:cNvSpPr/>
          <p:nvPr/>
        </p:nvSpPr>
        <p:spPr>
          <a:xfrm>
            <a:off x="10554048" y="2951413"/>
            <a:ext cx="132946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Ммму</a:t>
            </a: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…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3409C658-615D-4E8F-935B-66F7FFB1FB5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9858" y="673440"/>
            <a:ext cx="2691003" cy="2691003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DC7D59C-8C52-46BC-AC3F-A5FEA134451A}"/>
              </a:ext>
            </a:extLst>
          </p:cNvPr>
          <p:cNvSpPr/>
          <p:nvPr/>
        </p:nvSpPr>
        <p:spPr>
          <a:xfrm>
            <a:off x="8589653" y="3364443"/>
            <a:ext cx="99924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Мама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0C6953FA-A233-4890-ABD1-B718C21B7D9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078" y="132138"/>
            <a:ext cx="2841243" cy="1662429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29EB03C6-5C1F-4F23-B0D1-EDBD6D83BE2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0846" y="-664084"/>
            <a:ext cx="2691003" cy="2691003"/>
          </a:xfrm>
          <a:prstGeom prst="rect">
            <a:avLst/>
          </a:prstGeom>
        </p:spPr>
      </p:pic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7C2CF5BB-0B3C-4745-BB0E-945FB8DCCD9E}"/>
              </a:ext>
            </a:extLst>
          </p:cNvPr>
          <p:cNvSpPr/>
          <p:nvPr/>
        </p:nvSpPr>
        <p:spPr>
          <a:xfrm>
            <a:off x="6166217" y="1957076"/>
            <a:ext cx="662361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Мы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0002B854-FE29-43FC-8CC1-F0E0962AA154}"/>
              </a:ext>
            </a:extLst>
          </p:cNvPr>
          <p:cNvSpPr/>
          <p:nvPr/>
        </p:nvSpPr>
        <p:spPr>
          <a:xfrm>
            <a:off x="3276842" y="6366955"/>
            <a:ext cx="92390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Ме…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58C74BA0-08B9-4EA4-AE2F-22643E4C82D7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5496" y="2517907"/>
            <a:ext cx="3810000" cy="2857500"/>
          </a:xfrm>
          <a:prstGeom prst="rect">
            <a:avLst/>
          </a:prstGeom>
        </p:spPr>
      </p:pic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8010A79E-A0E4-4A7C-A311-1CBB38A2FCA0}"/>
              </a:ext>
            </a:extLst>
          </p:cNvPr>
          <p:cNvSpPr/>
          <p:nvPr/>
        </p:nvSpPr>
        <p:spPr>
          <a:xfrm>
            <a:off x="5658012" y="5443835"/>
            <a:ext cx="106952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Мяу…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2" name="Овал 41">
            <a:extLst>
              <a:ext uri="{FF2B5EF4-FFF2-40B4-BE49-F238E27FC236}">
                <a16:creationId xmlns:a16="http://schemas.microsoft.com/office/drawing/2014/main" id="{F0207E40-1A16-4679-8C0C-C528B0FB1772}"/>
              </a:ext>
            </a:extLst>
          </p:cNvPr>
          <p:cNvSpPr/>
          <p:nvPr/>
        </p:nvSpPr>
        <p:spPr>
          <a:xfrm>
            <a:off x="2705392" y="4332543"/>
            <a:ext cx="722383" cy="126272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4542E76E-D78C-4F3A-A5F8-0F1CEA46EC07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251" t="27028" r="18394" b="15618"/>
          <a:stretch/>
        </p:blipFill>
        <p:spPr>
          <a:xfrm>
            <a:off x="2322518" y="3052424"/>
            <a:ext cx="2573535" cy="3409572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D6E5F371-5F7F-45B2-9ABA-759030D58502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0361" y="4037883"/>
            <a:ext cx="2409825" cy="2424113"/>
          </a:xfrm>
          <a:prstGeom prst="rect">
            <a:avLst/>
          </a:prstGeom>
        </p:spPr>
      </p:pic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CB718DC7-CE8A-425B-8AE2-A8438334AF7C}"/>
              </a:ext>
            </a:extLst>
          </p:cNvPr>
          <p:cNvSpPr/>
          <p:nvPr/>
        </p:nvSpPr>
        <p:spPr>
          <a:xfrm>
            <a:off x="8261360" y="6442938"/>
            <a:ext cx="78418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Мир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17F8F144-DC08-4A17-B8AB-250A0F517FD7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021" y="287575"/>
            <a:ext cx="2264428" cy="2271834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9943B70A-CCD0-40F6-BE73-70487907346B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258823">
            <a:off x="2411708" y="381703"/>
            <a:ext cx="2868693" cy="2948134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F322E35A-A439-402C-9CE4-13FC83CB18F7}"/>
              </a:ext>
            </a:extLst>
          </p:cNvPr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978558">
            <a:off x="5500499" y="710061"/>
            <a:ext cx="2323367" cy="1477125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id="{D5F3B9A4-A883-4B16-A90D-6D85A521AA89}"/>
              </a:ext>
            </a:extLst>
          </p:cNvPr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0385" y="4197930"/>
            <a:ext cx="2608622" cy="2002501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D22FAE8B-3AEF-4227-B74B-C147161BA1F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3537" y="2577191"/>
            <a:ext cx="2628016" cy="2252586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6AF9ECBA-8434-483A-AF76-F67E51FC8915}"/>
              </a:ext>
            </a:extLst>
          </p:cNvPr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91880" y="4346097"/>
            <a:ext cx="2946282" cy="2357026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9AA18D1F-D482-417A-9489-99AB47A0A23B}"/>
              </a:ext>
            </a:extLst>
          </p:cNvPr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0547" y="1850611"/>
            <a:ext cx="2752804" cy="2273149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87B93E55-5EFF-4579-8DC4-BF4DCF3197E8}"/>
              </a:ext>
            </a:extLst>
          </p:cNvPr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61" y="247094"/>
            <a:ext cx="2107426" cy="2484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26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71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4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9" grpId="0"/>
      <p:bldP spid="13" grpId="0"/>
      <p:bldP spid="19" grpId="0"/>
      <p:bldP spid="23" grpId="0"/>
      <p:bldP spid="29" grpId="0"/>
      <p:bldP spid="33" grpId="0"/>
      <p:bldP spid="3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D0E259B-E8CB-415F-B0AE-3CBE7D6FC05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-85344" y="4230624"/>
            <a:ext cx="1746873" cy="262737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416AD77-A796-445E-A1E5-40F366BCBD8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27" y="258915"/>
            <a:ext cx="2394209" cy="170552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97E673D-5014-49D5-9540-48EB025FD51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53638" y="105156"/>
            <a:ext cx="1838452" cy="286512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F90E77CF-583E-44DD-B2BA-01CF3EEA8D0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3278" y="215864"/>
            <a:ext cx="3031816" cy="2087334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93FA1B48-CC76-4530-B5B0-A184DECCDC9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08321">
            <a:off x="4226438" y="2408514"/>
            <a:ext cx="1468234" cy="3462817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61462F8F-105D-43D3-B750-764C175477E3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0388" y="697863"/>
            <a:ext cx="3576828" cy="2384552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B776FD8C-E56F-4DFE-BF59-2C32F55B138F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135777">
            <a:off x="1980491" y="1132105"/>
            <a:ext cx="2040462" cy="2684952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07668243-B15A-430E-8797-A52519344D79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8962" y="3661239"/>
            <a:ext cx="2981325" cy="1985963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61DAF392-41CC-47BB-9E16-DB02346B07FD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3529" y="4277418"/>
            <a:ext cx="2731397" cy="2731397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F7F0A883-E124-4A9E-98C0-CC57A36A241B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475707">
            <a:off x="7281804" y="2858100"/>
            <a:ext cx="2389476" cy="2563647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BF2E79A3-0A6B-4945-B24A-6D81AD176BD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40"/>
          <a:stretch/>
        </p:blipFill>
        <p:spPr>
          <a:xfrm>
            <a:off x="951057" y="6057542"/>
            <a:ext cx="1140944" cy="76685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FEF1AC02-8CF2-4AC0-B1A8-CAB40CB146EE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40"/>
          <a:stretch/>
        </p:blipFill>
        <p:spPr>
          <a:xfrm>
            <a:off x="325199" y="766856"/>
            <a:ext cx="1807527" cy="121488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D67691C9-36B0-4603-8F28-DF8497A1D718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7539" y="2303198"/>
            <a:ext cx="2320219" cy="13728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CA4038C8-7D26-41A3-B05C-A2F0346119D5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40"/>
          <a:stretch/>
        </p:blipFill>
        <p:spPr>
          <a:xfrm>
            <a:off x="5377567" y="1185625"/>
            <a:ext cx="1807527" cy="121488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A0202993-A332-4B2C-842C-22A94A8BFAA9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40"/>
          <a:stretch/>
        </p:blipFill>
        <p:spPr>
          <a:xfrm>
            <a:off x="10440360" y="1890139"/>
            <a:ext cx="1807527" cy="121488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197F8596-8B8F-4AB9-84FA-8C737260ED7A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40"/>
          <a:stretch/>
        </p:blipFill>
        <p:spPr>
          <a:xfrm>
            <a:off x="4340957" y="3206404"/>
            <a:ext cx="1807527" cy="121488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42E3975C-AEFD-44B4-B12C-3CCA0C74F158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640"/>
          <a:stretch/>
        </p:blipFill>
        <p:spPr>
          <a:xfrm>
            <a:off x="7544926" y="4139922"/>
            <a:ext cx="1807527" cy="121488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4FC4B1DF-780E-4D6E-81D1-1B5E9F8C7448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81636" y="1782093"/>
            <a:ext cx="2320219" cy="13728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407D3D9A-BFBA-477C-9608-F7393204692F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3382" y="4086388"/>
            <a:ext cx="2320219" cy="13728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1F07C063-07EE-4219-AF7B-D837009476D7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86104" y="5456147"/>
            <a:ext cx="2320219" cy="13728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95718AD7-F666-4A3A-A1C0-A0D9697EF940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86934" y="3217464"/>
            <a:ext cx="1954811" cy="11566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87EC94B8-DDEB-4D3E-A1CC-BE99572E4AAC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8990"/>
          <a:stretch/>
        </p:blipFill>
        <p:spPr>
          <a:xfrm flipH="1">
            <a:off x="9108062" y="3891715"/>
            <a:ext cx="3139825" cy="2966285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8D9C0386-0496-44EA-9E81-B8B6AC61EDE4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50982" y="5833444"/>
            <a:ext cx="1646234" cy="9740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6941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0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0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0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>
            <a:extLst>
              <a:ext uri="{FF2B5EF4-FFF2-40B4-BE49-F238E27FC236}">
                <a16:creationId xmlns:a16="http://schemas.microsoft.com/office/drawing/2014/main" id="{4CF55E36-1B4E-4CFF-9431-5CA6EBBCF9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7828" y="278979"/>
            <a:ext cx="3955434" cy="113529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1030044-E86F-499A-B5DE-41C532AD13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857252" y="3242691"/>
            <a:ext cx="2334748" cy="361530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C8C4A36-6660-4986-8E34-359ECDEDFCD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26408" y="4147479"/>
            <a:ext cx="2469735" cy="2965564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FC98F1D-0B46-448B-97A3-54ACB5C84063}"/>
              </a:ext>
            </a:extLst>
          </p:cNvPr>
          <p:cNvSpPr/>
          <p:nvPr/>
        </p:nvSpPr>
        <p:spPr>
          <a:xfrm>
            <a:off x="1280160" y="414528"/>
            <a:ext cx="865632" cy="8656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EDE37DEC-A9FD-4CFC-8D8C-E9A0CE6F82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7828" y="1823151"/>
            <a:ext cx="3955434" cy="113529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BC41D9BA-186E-40CC-9663-87360AB03D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87828" y="3367323"/>
            <a:ext cx="3955434" cy="113529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19" name="Rectangle 5">
            <a:extLst>
              <a:ext uri="{FF2B5EF4-FFF2-40B4-BE49-F238E27FC236}">
                <a16:creationId xmlns:a16="http://schemas.microsoft.com/office/drawing/2014/main" id="{A966EB38-CA7B-4280-A6EF-CA55CEA985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1818" y="281532"/>
            <a:ext cx="3955434" cy="113529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1" name="Rectangle 5">
            <a:extLst>
              <a:ext uri="{FF2B5EF4-FFF2-40B4-BE49-F238E27FC236}">
                <a16:creationId xmlns:a16="http://schemas.microsoft.com/office/drawing/2014/main" id="{B15E889B-DDD9-4866-8F86-8F38B3C70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01818" y="1837896"/>
            <a:ext cx="3955434" cy="113529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3" name="Rectangle 5">
            <a:extLst>
              <a:ext uri="{FF2B5EF4-FFF2-40B4-BE49-F238E27FC236}">
                <a16:creationId xmlns:a16="http://schemas.microsoft.com/office/drawing/2014/main" id="{5566FAFF-F4AC-45A8-99F5-E7C2611497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2787" y="3367323"/>
            <a:ext cx="3955434" cy="113529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80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87D78324-9C67-4793-95D7-E4C82DA9E12A}"/>
              </a:ext>
            </a:extLst>
          </p:cNvPr>
          <p:cNvSpPr/>
          <p:nvPr/>
        </p:nvSpPr>
        <p:spPr>
          <a:xfrm>
            <a:off x="2732729" y="1972727"/>
            <a:ext cx="865632" cy="8656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F95CDA72-D04E-4E59-8D2E-55A49452ECFF}"/>
              </a:ext>
            </a:extLst>
          </p:cNvPr>
          <p:cNvSpPr/>
          <p:nvPr/>
        </p:nvSpPr>
        <p:spPr>
          <a:xfrm>
            <a:off x="4209713" y="3502154"/>
            <a:ext cx="865632" cy="86563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8B5069EE-62F9-4E47-936B-34951C1EAE9A}"/>
              </a:ext>
            </a:extLst>
          </p:cNvPr>
          <p:cNvSpPr/>
          <p:nvPr/>
        </p:nvSpPr>
        <p:spPr>
          <a:xfrm>
            <a:off x="5982787" y="413810"/>
            <a:ext cx="865632" cy="865632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>
            <a:extLst>
              <a:ext uri="{FF2B5EF4-FFF2-40B4-BE49-F238E27FC236}">
                <a16:creationId xmlns:a16="http://schemas.microsoft.com/office/drawing/2014/main" id="{AF042CA7-1AF4-4A5B-A9E6-30CDE700A0AD}"/>
              </a:ext>
            </a:extLst>
          </p:cNvPr>
          <p:cNvSpPr/>
          <p:nvPr/>
        </p:nvSpPr>
        <p:spPr>
          <a:xfrm>
            <a:off x="7527688" y="1957982"/>
            <a:ext cx="865632" cy="865632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F167D958-C2BE-4C32-A2CC-C9AD7E366241}"/>
              </a:ext>
            </a:extLst>
          </p:cNvPr>
          <p:cNvSpPr/>
          <p:nvPr/>
        </p:nvSpPr>
        <p:spPr>
          <a:xfrm>
            <a:off x="8923703" y="3502154"/>
            <a:ext cx="865632" cy="865632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39689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0C74575-2C83-4424-9DC7-58E19C43FBF8}"/>
              </a:ext>
            </a:extLst>
          </p:cNvPr>
          <p:cNvSpPr/>
          <p:nvPr/>
        </p:nvSpPr>
        <p:spPr>
          <a:xfrm>
            <a:off x="3573632" y="4704270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F1D6EDB-5C5E-4395-A1E3-1D34207BE8AD}"/>
              </a:ext>
            </a:extLst>
          </p:cNvPr>
          <p:cNvSpPr/>
          <p:nvPr/>
        </p:nvSpPr>
        <p:spPr>
          <a:xfrm>
            <a:off x="5439787" y="4704270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4D01A57-085F-42D7-AAFD-6480C93975D4}"/>
              </a:ext>
            </a:extLst>
          </p:cNvPr>
          <p:cNvSpPr/>
          <p:nvPr/>
        </p:nvSpPr>
        <p:spPr>
          <a:xfrm>
            <a:off x="7305942" y="4704271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162CEB6-5E99-49B7-B55B-83E7F70D6568}"/>
              </a:ext>
            </a:extLst>
          </p:cNvPr>
          <p:cNvSpPr/>
          <p:nvPr/>
        </p:nvSpPr>
        <p:spPr>
          <a:xfrm>
            <a:off x="9172097" y="4704272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8BDF7D4-FB17-4F9A-8104-2413F7CF3FED}"/>
              </a:ext>
            </a:extLst>
          </p:cNvPr>
          <p:cNvSpPr/>
          <p:nvPr/>
        </p:nvSpPr>
        <p:spPr>
          <a:xfrm>
            <a:off x="3604307" y="4704270"/>
            <a:ext cx="1804806" cy="189585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25160F7-DFA3-4AED-A5AA-17AE7DFAA15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6092" y="2401824"/>
            <a:ext cx="4456176" cy="445617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876CFF2-A087-4574-A11F-0F7DFA77E642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1793" y="-182988"/>
            <a:ext cx="7039356" cy="467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95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0C74575-2C83-4424-9DC7-58E19C43FBF8}"/>
              </a:ext>
            </a:extLst>
          </p:cNvPr>
          <p:cNvSpPr/>
          <p:nvPr/>
        </p:nvSpPr>
        <p:spPr>
          <a:xfrm>
            <a:off x="4153363" y="4664047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F1D6EDB-5C5E-4395-A1E3-1D34207BE8AD}"/>
              </a:ext>
            </a:extLst>
          </p:cNvPr>
          <p:cNvSpPr/>
          <p:nvPr/>
        </p:nvSpPr>
        <p:spPr>
          <a:xfrm>
            <a:off x="5974275" y="4664048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4D01A57-085F-42D7-AAFD-6480C93975D4}"/>
              </a:ext>
            </a:extLst>
          </p:cNvPr>
          <p:cNvSpPr/>
          <p:nvPr/>
        </p:nvSpPr>
        <p:spPr>
          <a:xfrm>
            <a:off x="7795187" y="4664049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823B2E7-1357-4A17-A3EF-8949347A3588}"/>
              </a:ext>
            </a:extLst>
          </p:cNvPr>
          <p:cNvSpPr/>
          <p:nvPr/>
        </p:nvSpPr>
        <p:spPr>
          <a:xfrm>
            <a:off x="7779081" y="4664047"/>
            <a:ext cx="1804806" cy="189585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1104953-3E70-4AA5-9814-17E049AFA6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0866" y="2876103"/>
            <a:ext cx="4456176" cy="445617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ABFFB0-C142-4E85-A7AB-5C26FA7E38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6258" y="0"/>
            <a:ext cx="7657502" cy="4424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381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0C74575-2C83-4424-9DC7-58E19C43FBF8}"/>
              </a:ext>
            </a:extLst>
          </p:cNvPr>
          <p:cNvSpPr/>
          <p:nvPr/>
        </p:nvSpPr>
        <p:spPr>
          <a:xfrm>
            <a:off x="4153363" y="4664047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F1D6EDB-5C5E-4395-A1E3-1D34207BE8AD}"/>
              </a:ext>
            </a:extLst>
          </p:cNvPr>
          <p:cNvSpPr/>
          <p:nvPr/>
        </p:nvSpPr>
        <p:spPr>
          <a:xfrm>
            <a:off x="5974275" y="4664048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4D01A57-085F-42D7-AAFD-6480C93975D4}"/>
              </a:ext>
            </a:extLst>
          </p:cNvPr>
          <p:cNvSpPr/>
          <p:nvPr/>
        </p:nvSpPr>
        <p:spPr>
          <a:xfrm>
            <a:off x="7795187" y="4664049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823B2E7-1357-4A17-A3EF-8949347A3588}"/>
              </a:ext>
            </a:extLst>
          </p:cNvPr>
          <p:cNvSpPr/>
          <p:nvPr/>
        </p:nvSpPr>
        <p:spPr>
          <a:xfrm>
            <a:off x="7779081" y="4664047"/>
            <a:ext cx="1804806" cy="189585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1104953-3E70-4AA5-9814-17E049AFA6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0866" y="2876103"/>
            <a:ext cx="4456176" cy="445617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E03A078-03D9-4BE4-ACA1-D3A9D97029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7769" y="0"/>
            <a:ext cx="4725607" cy="472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68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F1D6EDB-5C5E-4395-A1E3-1D34207BE8AD}"/>
              </a:ext>
            </a:extLst>
          </p:cNvPr>
          <p:cNvSpPr/>
          <p:nvPr/>
        </p:nvSpPr>
        <p:spPr>
          <a:xfrm>
            <a:off x="3698090" y="5340096"/>
            <a:ext cx="1239670" cy="1219807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4D01A57-085F-42D7-AAFD-6480C93975D4}"/>
              </a:ext>
            </a:extLst>
          </p:cNvPr>
          <p:cNvSpPr/>
          <p:nvPr/>
        </p:nvSpPr>
        <p:spPr>
          <a:xfrm>
            <a:off x="4953866" y="5340096"/>
            <a:ext cx="1239670" cy="1219807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158C080-A56E-46E2-989E-61A4D61D0B0D}"/>
              </a:ext>
            </a:extLst>
          </p:cNvPr>
          <p:cNvSpPr/>
          <p:nvPr/>
        </p:nvSpPr>
        <p:spPr>
          <a:xfrm>
            <a:off x="6209642" y="5340096"/>
            <a:ext cx="1239670" cy="1219807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A4FBD62-DC4A-4C70-97CA-EC9C4ECBD4DF}"/>
              </a:ext>
            </a:extLst>
          </p:cNvPr>
          <p:cNvSpPr/>
          <p:nvPr/>
        </p:nvSpPr>
        <p:spPr>
          <a:xfrm>
            <a:off x="7465418" y="5340095"/>
            <a:ext cx="1239670" cy="1219807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4560A85-C6D0-4029-BCE5-06B62A206B51}"/>
              </a:ext>
            </a:extLst>
          </p:cNvPr>
          <p:cNvSpPr/>
          <p:nvPr/>
        </p:nvSpPr>
        <p:spPr>
          <a:xfrm>
            <a:off x="8727065" y="5340095"/>
            <a:ext cx="1239670" cy="1219807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641968B-40EA-4B7F-B803-901095A4B4B6}"/>
              </a:ext>
            </a:extLst>
          </p:cNvPr>
          <p:cNvSpPr/>
          <p:nvPr/>
        </p:nvSpPr>
        <p:spPr>
          <a:xfrm>
            <a:off x="9988712" y="5340095"/>
            <a:ext cx="1239670" cy="1219807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5684037-3292-47B7-887B-2188BC75AEE5}"/>
              </a:ext>
            </a:extLst>
          </p:cNvPr>
          <p:cNvSpPr/>
          <p:nvPr/>
        </p:nvSpPr>
        <p:spPr>
          <a:xfrm>
            <a:off x="3698090" y="5340094"/>
            <a:ext cx="1239670" cy="1219807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C8CAE85-2AFA-45B9-85C0-1251324151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0866" y="2876103"/>
            <a:ext cx="4456176" cy="445617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754A8787-451F-415A-8DF2-47D09D5397C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2520" y="0"/>
            <a:ext cx="5893583" cy="512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57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0C74575-2C83-4424-9DC7-58E19C43FBF8}"/>
              </a:ext>
            </a:extLst>
          </p:cNvPr>
          <p:cNvSpPr/>
          <p:nvPr/>
        </p:nvSpPr>
        <p:spPr>
          <a:xfrm>
            <a:off x="4153363" y="4664047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F1D6EDB-5C5E-4395-A1E3-1D34207BE8AD}"/>
              </a:ext>
            </a:extLst>
          </p:cNvPr>
          <p:cNvSpPr/>
          <p:nvPr/>
        </p:nvSpPr>
        <p:spPr>
          <a:xfrm>
            <a:off x="5974275" y="4664048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4D01A57-085F-42D7-AAFD-6480C93975D4}"/>
              </a:ext>
            </a:extLst>
          </p:cNvPr>
          <p:cNvSpPr/>
          <p:nvPr/>
        </p:nvSpPr>
        <p:spPr>
          <a:xfrm>
            <a:off x="7795187" y="4664049"/>
            <a:ext cx="1804806" cy="1895855"/>
          </a:xfrm>
          <a:prstGeom prst="rect">
            <a:avLst/>
          </a:prstGeom>
          <a:solidFill>
            <a:schemeClr val="bg1"/>
          </a:solidFill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7823B2E7-1357-4A17-A3EF-8949347A3588}"/>
              </a:ext>
            </a:extLst>
          </p:cNvPr>
          <p:cNvSpPr/>
          <p:nvPr/>
        </p:nvSpPr>
        <p:spPr>
          <a:xfrm>
            <a:off x="7779081" y="4664047"/>
            <a:ext cx="1804806" cy="1895855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1104953-3E70-4AA5-9814-17E049AFA6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0866" y="2876103"/>
            <a:ext cx="4456176" cy="445617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6E5BE16-6C92-4FF3-BA21-DFDED7AAB0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719" y="256235"/>
            <a:ext cx="5774067" cy="4407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21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E115FCB-F106-4A9D-BEA1-99140603749B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260" y="4018482"/>
            <a:ext cx="1343350" cy="2815437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02A830A9-213F-48A2-B96A-A03D0F3AFCEC}"/>
              </a:ext>
            </a:extLst>
          </p:cNvPr>
          <p:cNvSpPr/>
          <p:nvPr/>
        </p:nvSpPr>
        <p:spPr>
          <a:xfrm>
            <a:off x="2551485" y="3634560"/>
            <a:ext cx="2742615" cy="2821841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BAE3BE0-B1DF-43CF-89E2-4A8D443A09E8}"/>
              </a:ext>
            </a:extLst>
          </p:cNvPr>
          <p:cNvSpPr/>
          <p:nvPr/>
        </p:nvSpPr>
        <p:spPr>
          <a:xfrm>
            <a:off x="2596226" y="400595"/>
            <a:ext cx="2742615" cy="2821841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F5B78FA-7986-41C6-94CB-44E821EA9C64}"/>
              </a:ext>
            </a:extLst>
          </p:cNvPr>
          <p:cNvSpPr/>
          <p:nvPr/>
        </p:nvSpPr>
        <p:spPr>
          <a:xfrm>
            <a:off x="1625750" y="-1401907"/>
            <a:ext cx="6853159" cy="92486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9500" b="1" i="0" u="none" strike="noStrike" kern="1200" cap="none" spc="0" normalizeH="0" baseline="0" noProof="0" dirty="0">
                <a:ln w="571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М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2877FEB-B190-49FB-A420-9B11C7A2718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12024" y="1929687"/>
            <a:ext cx="4904232" cy="490423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69C1698-3C85-4133-B634-A49AB350C68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4473" y="4269893"/>
            <a:ext cx="1882712" cy="1882712"/>
          </a:xfrm>
          <a:prstGeom prst="rect">
            <a:avLst/>
          </a:prstGeom>
        </p:spPr>
      </p:pic>
      <p:pic>
        <p:nvPicPr>
          <p:cNvPr id="14" name="фотоспуск">
            <a:hlinkClick r:id="" action="ppaction://media"/>
            <a:extLst>
              <a:ext uri="{FF2B5EF4-FFF2-40B4-BE49-F238E27FC236}">
                <a16:creationId xmlns:a16="http://schemas.microsoft.com/office/drawing/2014/main" id="{77918463-D5F4-4704-90D3-53BBE445FD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72775" y="95795"/>
            <a:ext cx="609600" cy="609600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42CB8B6-0AD6-4549-9280-0110D4B8412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91666"/>
            <a:ext cx="2194560" cy="3615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17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9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91"/>
                            </p:stCondLst>
                            <p:childTnLst>
                              <p:par>
                                <p:cTn id="15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0.00023 L -0.07891 -0.30463 C -0.09492 -0.37129 -0.12734 -0.42291 -0.16732 -0.44606 C -0.21224 -0.47384 -0.25443 -0.46365 -0.28958 -0.42639 L -0.45391 -0.26273 " pathEditMode="relative" rAng="1080000" ptsTypes="AAAAA">
                                      <p:cBhvr>
                                        <p:cTn id="16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805" y="-2891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4000" fill="hold"/>
                                        <p:tgtEl>
                                          <p:spTgt spid="13"/>
                                        </p:tgtEl>
                                      </p:cBhvr>
                                      <p:by x="400000" y="4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891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891"/>
                            </p:stCondLst>
                            <p:childTnLst>
                              <p:par>
                                <p:cTn id="2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391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8" grpId="0" animBg="1"/>
      <p:bldP spid="10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chmag.ru/images/stories/bukvi/bukva_m_v_kartinkah.png">
            <a:extLst>
              <a:ext uri="{FF2B5EF4-FFF2-40B4-BE49-F238E27FC236}">
                <a16:creationId xmlns:a16="http://schemas.microsoft.com/office/drawing/2014/main" id="{348705F7-DB22-4042-BB8A-153B514B35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537" y="-172677"/>
            <a:ext cx="2163763" cy="3026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EEF2E2B-CB42-4E85-A294-E91EF5C978D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8424" y="-456862"/>
            <a:ext cx="2301680" cy="3503295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F74F946-D53A-4264-89A9-65BF29BD7A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31928" y="4441254"/>
            <a:ext cx="2452251" cy="2213834"/>
          </a:xfrm>
          <a:prstGeom prst="rect">
            <a:avLst/>
          </a:prstGeom>
        </p:spPr>
      </p:pic>
      <p:pic>
        <p:nvPicPr>
          <p:cNvPr id="12" name="Picture 8" descr="http://festival.1september.ru/articles/524893/img14.jpg">
            <a:extLst>
              <a:ext uri="{FF2B5EF4-FFF2-40B4-BE49-F238E27FC236}">
                <a16:creationId xmlns:a16="http://schemas.microsoft.com/office/drawing/2014/main" id="{B66663A8-B538-439A-987B-FF67A19C5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537" y="3750967"/>
            <a:ext cx="2163763" cy="292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4" descr="http://festival.1september.ru/articles/504277/img6.jpg">
            <a:extLst>
              <a:ext uri="{FF2B5EF4-FFF2-40B4-BE49-F238E27FC236}">
                <a16:creationId xmlns:a16="http://schemas.microsoft.com/office/drawing/2014/main" id="{2C7B935C-E661-4053-8C0D-087174E837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9510229" y="3601742"/>
            <a:ext cx="2452251" cy="307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 descr="http://www.solnet.ee/sol/019/pic/az/az14.jpg">
            <a:extLst>
              <a:ext uri="{FF2B5EF4-FFF2-40B4-BE49-F238E27FC236}">
                <a16:creationId xmlns:a16="http://schemas.microsoft.com/office/drawing/2014/main" id="{302D34BA-58A6-4B10-B522-9C0A86CC10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98716" y="0"/>
            <a:ext cx="2163764" cy="291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70E63DD4-C200-4693-A973-FD8A489B91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0923" y="2622179"/>
            <a:ext cx="6852330" cy="166299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61DB30B-D921-41CF-AB4C-7D5780FBAFD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12276" y="4424880"/>
            <a:ext cx="2047532" cy="2230208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3BD49D2A-F3C9-4AF1-89C2-6BF1B57C85A6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1187" y="163308"/>
            <a:ext cx="1514688" cy="2230209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C859F96-0B94-432A-8139-E15B36B569B6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894291" y="163307"/>
            <a:ext cx="1636694" cy="2230209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192EC7ED-E525-4AE1-9879-956579C1C08A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1664" y="245139"/>
            <a:ext cx="1945841" cy="2066544"/>
          </a:xfrm>
          <a:prstGeom prst="rect">
            <a:avLst/>
          </a:prstGeom>
        </p:spPr>
      </p:pic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28072B15-3378-4BC0-A108-963A28C3C646}"/>
              </a:ext>
            </a:extLst>
          </p:cNvPr>
          <p:cNvCxnSpPr>
            <a:cxnSpLocks/>
          </p:cNvCxnSpPr>
          <p:nvPr/>
        </p:nvCxnSpPr>
        <p:spPr>
          <a:xfrm flipV="1">
            <a:off x="4873228" y="1024128"/>
            <a:ext cx="0" cy="1287555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9ACF0672-F236-4C17-B18A-C3C73BC9A334}"/>
              </a:ext>
            </a:extLst>
          </p:cNvPr>
          <p:cNvCxnSpPr>
            <a:cxnSpLocks/>
          </p:cNvCxnSpPr>
          <p:nvPr/>
        </p:nvCxnSpPr>
        <p:spPr>
          <a:xfrm flipV="1">
            <a:off x="6787505" y="1024128"/>
            <a:ext cx="0" cy="1287555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24EC0FCA-494B-4CCF-9828-03D8C94D896D}"/>
              </a:ext>
            </a:extLst>
          </p:cNvPr>
          <p:cNvCxnSpPr>
            <a:cxnSpLocks/>
          </p:cNvCxnSpPr>
          <p:nvPr/>
        </p:nvCxnSpPr>
        <p:spPr>
          <a:xfrm flipH="1" flipV="1">
            <a:off x="4873228" y="1024128"/>
            <a:ext cx="941217" cy="63743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E686350D-3887-457B-BF86-45BE7EAB526C}"/>
              </a:ext>
            </a:extLst>
          </p:cNvPr>
          <p:cNvCxnSpPr>
            <a:cxnSpLocks/>
          </p:cNvCxnSpPr>
          <p:nvPr/>
        </p:nvCxnSpPr>
        <p:spPr>
          <a:xfrm flipV="1">
            <a:off x="5814445" y="1024128"/>
            <a:ext cx="957138" cy="637432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16" descr="http://shkolazhizni.ru/img/content/i111/111589_or.jpg">
            <a:extLst>
              <a:ext uri="{FF2B5EF4-FFF2-40B4-BE49-F238E27FC236}">
                <a16:creationId xmlns:a16="http://schemas.microsoft.com/office/drawing/2014/main" id="{86D8D522-FD54-4206-9FF7-596EE048B3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0104" y="4441254"/>
            <a:ext cx="1885774" cy="2230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85630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88D2FD2-ACD2-4865-A7D2-0E0276A8BF4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377825">
            <a:off x="340086" y="970903"/>
            <a:ext cx="3516015" cy="321704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696160FE-B5E7-40EE-8529-ADE5E9DD91DA}"/>
              </a:ext>
            </a:extLst>
          </p:cNvPr>
          <p:cNvSpPr/>
          <p:nvPr/>
        </p:nvSpPr>
        <p:spPr>
          <a:xfrm>
            <a:off x="3493345" y="-2110978"/>
            <a:ext cx="8193270" cy="1107995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1400" b="1" dirty="0">
                <a:ln w="5715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</a:rPr>
              <a:t>М</a:t>
            </a: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37C90E3F-490C-4C80-8C83-2A0608C94789}"/>
              </a:ext>
            </a:extLst>
          </p:cNvPr>
          <p:cNvCxnSpPr>
            <a:cxnSpLocks/>
          </p:cNvCxnSpPr>
          <p:nvPr/>
        </p:nvCxnSpPr>
        <p:spPr>
          <a:xfrm flipV="1">
            <a:off x="5348716" y="658369"/>
            <a:ext cx="0" cy="9509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024ABED3-ED9E-4B1F-91A2-C388BFC3B9DA}"/>
              </a:ext>
            </a:extLst>
          </p:cNvPr>
          <p:cNvCxnSpPr>
            <a:cxnSpLocks/>
          </p:cNvCxnSpPr>
          <p:nvPr/>
        </p:nvCxnSpPr>
        <p:spPr>
          <a:xfrm flipV="1">
            <a:off x="9817084" y="658369"/>
            <a:ext cx="0" cy="9509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C6E308ED-D614-4F85-925D-C93EC2D52070}"/>
              </a:ext>
            </a:extLst>
          </p:cNvPr>
          <p:cNvCxnSpPr>
            <a:cxnSpLocks/>
          </p:cNvCxnSpPr>
          <p:nvPr/>
        </p:nvCxnSpPr>
        <p:spPr>
          <a:xfrm flipV="1">
            <a:off x="4267200" y="658369"/>
            <a:ext cx="548640" cy="67055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FC02EF27-AE3C-411A-96C0-74C37F2639A6}"/>
              </a:ext>
            </a:extLst>
          </p:cNvPr>
          <p:cNvCxnSpPr>
            <a:cxnSpLocks/>
          </p:cNvCxnSpPr>
          <p:nvPr/>
        </p:nvCxnSpPr>
        <p:spPr>
          <a:xfrm flipV="1">
            <a:off x="4267200" y="658370"/>
            <a:ext cx="929699" cy="113385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B2A4FD90-DAB1-4F8B-BF81-2D10269674FB}"/>
              </a:ext>
            </a:extLst>
          </p:cNvPr>
          <p:cNvCxnSpPr>
            <a:cxnSpLocks/>
          </p:cNvCxnSpPr>
          <p:nvPr/>
        </p:nvCxnSpPr>
        <p:spPr>
          <a:xfrm flipH="1">
            <a:off x="9823511" y="798576"/>
            <a:ext cx="942025" cy="1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5FC5D5CE-FEED-4686-A301-1230F1F39D29}"/>
              </a:ext>
            </a:extLst>
          </p:cNvPr>
          <p:cNvCxnSpPr>
            <a:cxnSpLocks/>
          </p:cNvCxnSpPr>
          <p:nvPr/>
        </p:nvCxnSpPr>
        <p:spPr>
          <a:xfrm flipH="1">
            <a:off x="9823512" y="1133856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24FA823D-D0B4-4FE6-82AF-C1C7D884B67B}"/>
              </a:ext>
            </a:extLst>
          </p:cNvPr>
          <p:cNvCxnSpPr>
            <a:cxnSpLocks/>
          </p:cNvCxnSpPr>
          <p:nvPr/>
        </p:nvCxnSpPr>
        <p:spPr>
          <a:xfrm flipH="1">
            <a:off x="7644552" y="658369"/>
            <a:ext cx="2136785" cy="5742431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2FA2EC6F-B61A-4EF2-B070-BDB5E9958B15}"/>
              </a:ext>
            </a:extLst>
          </p:cNvPr>
          <p:cNvCxnSpPr>
            <a:cxnSpLocks/>
          </p:cNvCxnSpPr>
          <p:nvPr/>
        </p:nvCxnSpPr>
        <p:spPr>
          <a:xfrm flipH="1">
            <a:off x="7947554" y="1328928"/>
            <a:ext cx="1854738" cy="5071872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B235BAE0-8D43-47FD-9D29-237A6E63AD54}"/>
              </a:ext>
            </a:extLst>
          </p:cNvPr>
          <p:cNvCxnSpPr>
            <a:cxnSpLocks/>
          </p:cNvCxnSpPr>
          <p:nvPr/>
        </p:nvCxnSpPr>
        <p:spPr>
          <a:xfrm flipH="1">
            <a:off x="5348716" y="658369"/>
            <a:ext cx="283989" cy="67055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>
            <a:extLst>
              <a:ext uri="{FF2B5EF4-FFF2-40B4-BE49-F238E27FC236}">
                <a16:creationId xmlns:a16="http://schemas.microsoft.com/office/drawing/2014/main" id="{2641E362-F42B-422D-9EC6-25B67DBE44DF}"/>
              </a:ext>
            </a:extLst>
          </p:cNvPr>
          <p:cNvCxnSpPr>
            <a:cxnSpLocks/>
          </p:cNvCxnSpPr>
          <p:nvPr/>
        </p:nvCxnSpPr>
        <p:spPr>
          <a:xfrm flipH="1">
            <a:off x="5472807" y="798576"/>
            <a:ext cx="449488" cy="1027607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>
            <a:extLst>
              <a:ext uri="{FF2B5EF4-FFF2-40B4-BE49-F238E27FC236}">
                <a16:creationId xmlns:a16="http://schemas.microsoft.com/office/drawing/2014/main" id="{887A4B1A-FF35-4E78-A539-2A32E04D74C3}"/>
              </a:ext>
            </a:extLst>
          </p:cNvPr>
          <p:cNvCxnSpPr>
            <a:cxnSpLocks/>
          </p:cNvCxnSpPr>
          <p:nvPr/>
        </p:nvCxnSpPr>
        <p:spPr>
          <a:xfrm flipV="1">
            <a:off x="4260773" y="993648"/>
            <a:ext cx="1052196" cy="1304543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>
            <a:extLst>
              <a:ext uri="{FF2B5EF4-FFF2-40B4-BE49-F238E27FC236}">
                <a16:creationId xmlns:a16="http://schemas.microsoft.com/office/drawing/2014/main" id="{CD425FF3-3909-4960-8943-06739D44239D}"/>
              </a:ext>
            </a:extLst>
          </p:cNvPr>
          <p:cNvCxnSpPr>
            <a:cxnSpLocks/>
          </p:cNvCxnSpPr>
          <p:nvPr/>
        </p:nvCxnSpPr>
        <p:spPr>
          <a:xfrm flipV="1">
            <a:off x="4267200" y="1533146"/>
            <a:ext cx="1052196" cy="1304543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>
            <a:extLst>
              <a:ext uri="{FF2B5EF4-FFF2-40B4-BE49-F238E27FC236}">
                <a16:creationId xmlns:a16="http://schemas.microsoft.com/office/drawing/2014/main" id="{74F6211A-448D-46D1-9BFE-2BB01B21E1BB}"/>
              </a:ext>
            </a:extLst>
          </p:cNvPr>
          <p:cNvCxnSpPr>
            <a:cxnSpLocks/>
          </p:cNvCxnSpPr>
          <p:nvPr/>
        </p:nvCxnSpPr>
        <p:spPr>
          <a:xfrm flipV="1">
            <a:off x="4260773" y="2084832"/>
            <a:ext cx="1052196" cy="1304543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>
            <a:extLst>
              <a:ext uri="{FF2B5EF4-FFF2-40B4-BE49-F238E27FC236}">
                <a16:creationId xmlns:a16="http://schemas.microsoft.com/office/drawing/2014/main" id="{98101E4B-791D-437D-9251-BAA8A5EB19AB}"/>
              </a:ext>
            </a:extLst>
          </p:cNvPr>
          <p:cNvCxnSpPr>
            <a:cxnSpLocks/>
          </p:cNvCxnSpPr>
          <p:nvPr/>
        </p:nvCxnSpPr>
        <p:spPr>
          <a:xfrm flipV="1">
            <a:off x="4252408" y="2633469"/>
            <a:ext cx="1052196" cy="1304543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>
            <a:extLst>
              <a:ext uri="{FF2B5EF4-FFF2-40B4-BE49-F238E27FC236}">
                <a16:creationId xmlns:a16="http://schemas.microsoft.com/office/drawing/2014/main" id="{407CF887-DE93-416C-8F86-50ED304C7F70}"/>
              </a:ext>
            </a:extLst>
          </p:cNvPr>
          <p:cNvCxnSpPr>
            <a:cxnSpLocks/>
          </p:cNvCxnSpPr>
          <p:nvPr/>
        </p:nvCxnSpPr>
        <p:spPr>
          <a:xfrm flipV="1">
            <a:off x="4296520" y="3155558"/>
            <a:ext cx="1052196" cy="1304543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>
            <a:extLst>
              <a:ext uri="{FF2B5EF4-FFF2-40B4-BE49-F238E27FC236}">
                <a16:creationId xmlns:a16="http://schemas.microsoft.com/office/drawing/2014/main" id="{30F260D6-0177-43B4-BA42-2444B1C4D6ED}"/>
              </a:ext>
            </a:extLst>
          </p:cNvPr>
          <p:cNvCxnSpPr>
            <a:cxnSpLocks/>
          </p:cNvCxnSpPr>
          <p:nvPr/>
        </p:nvCxnSpPr>
        <p:spPr>
          <a:xfrm flipV="1">
            <a:off x="4267200" y="3795637"/>
            <a:ext cx="1052196" cy="1304543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единительная линия 53">
            <a:extLst>
              <a:ext uri="{FF2B5EF4-FFF2-40B4-BE49-F238E27FC236}">
                <a16:creationId xmlns:a16="http://schemas.microsoft.com/office/drawing/2014/main" id="{136210FD-6D74-4EA5-B2B8-669DAA0B5BD4}"/>
              </a:ext>
            </a:extLst>
          </p:cNvPr>
          <p:cNvCxnSpPr>
            <a:cxnSpLocks/>
          </p:cNvCxnSpPr>
          <p:nvPr/>
        </p:nvCxnSpPr>
        <p:spPr>
          <a:xfrm flipV="1">
            <a:off x="4266480" y="4391189"/>
            <a:ext cx="1052196" cy="1304543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>
            <a:extLst>
              <a:ext uri="{FF2B5EF4-FFF2-40B4-BE49-F238E27FC236}">
                <a16:creationId xmlns:a16="http://schemas.microsoft.com/office/drawing/2014/main" id="{77DC01C8-E2D3-433D-93C2-6F40E1A567DD}"/>
              </a:ext>
            </a:extLst>
          </p:cNvPr>
          <p:cNvCxnSpPr>
            <a:cxnSpLocks/>
          </p:cNvCxnSpPr>
          <p:nvPr/>
        </p:nvCxnSpPr>
        <p:spPr>
          <a:xfrm flipV="1">
            <a:off x="4289742" y="4940399"/>
            <a:ext cx="1052196" cy="1304543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>
            <a:extLst>
              <a:ext uri="{FF2B5EF4-FFF2-40B4-BE49-F238E27FC236}">
                <a16:creationId xmlns:a16="http://schemas.microsoft.com/office/drawing/2014/main" id="{E9778A0B-B046-4E1C-8F04-166FA797A279}"/>
              </a:ext>
            </a:extLst>
          </p:cNvPr>
          <p:cNvCxnSpPr>
            <a:cxnSpLocks/>
          </p:cNvCxnSpPr>
          <p:nvPr/>
        </p:nvCxnSpPr>
        <p:spPr>
          <a:xfrm flipV="1">
            <a:off x="4541520" y="5542302"/>
            <a:ext cx="800418" cy="887945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>
            <a:extLst>
              <a:ext uri="{FF2B5EF4-FFF2-40B4-BE49-F238E27FC236}">
                <a16:creationId xmlns:a16="http://schemas.microsoft.com/office/drawing/2014/main" id="{0DF4EF11-C50E-4066-AA72-5AAEA2AE49CD}"/>
              </a:ext>
            </a:extLst>
          </p:cNvPr>
          <p:cNvCxnSpPr>
            <a:cxnSpLocks/>
          </p:cNvCxnSpPr>
          <p:nvPr/>
        </p:nvCxnSpPr>
        <p:spPr>
          <a:xfrm flipV="1">
            <a:off x="4941729" y="5986275"/>
            <a:ext cx="362875" cy="414525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>
            <a:extLst>
              <a:ext uri="{FF2B5EF4-FFF2-40B4-BE49-F238E27FC236}">
                <a16:creationId xmlns:a16="http://schemas.microsoft.com/office/drawing/2014/main" id="{B5751A1E-E25E-46DE-A9D8-122256A303B1}"/>
              </a:ext>
            </a:extLst>
          </p:cNvPr>
          <p:cNvCxnSpPr>
            <a:cxnSpLocks/>
          </p:cNvCxnSpPr>
          <p:nvPr/>
        </p:nvCxnSpPr>
        <p:spPr>
          <a:xfrm flipH="1">
            <a:off x="7300845" y="687816"/>
            <a:ext cx="2136785" cy="5742431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>
            <a:extLst>
              <a:ext uri="{FF2B5EF4-FFF2-40B4-BE49-F238E27FC236}">
                <a16:creationId xmlns:a16="http://schemas.microsoft.com/office/drawing/2014/main" id="{9EEB316B-FE21-4A28-94E6-7EAB7AC7C1FE}"/>
              </a:ext>
            </a:extLst>
          </p:cNvPr>
          <p:cNvCxnSpPr>
            <a:cxnSpLocks/>
          </p:cNvCxnSpPr>
          <p:nvPr/>
        </p:nvCxnSpPr>
        <p:spPr>
          <a:xfrm flipH="1">
            <a:off x="7016856" y="957072"/>
            <a:ext cx="2056113" cy="5443728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>
            <a:extLst>
              <a:ext uri="{FF2B5EF4-FFF2-40B4-BE49-F238E27FC236}">
                <a16:creationId xmlns:a16="http://schemas.microsoft.com/office/drawing/2014/main" id="{3E4F9042-320C-4104-BF7F-5E5C4B54E89F}"/>
              </a:ext>
            </a:extLst>
          </p:cNvPr>
          <p:cNvCxnSpPr>
            <a:cxnSpLocks/>
          </p:cNvCxnSpPr>
          <p:nvPr/>
        </p:nvCxnSpPr>
        <p:spPr>
          <a:xfrm flipH="1">
            <a:off x="6878203" y="4460101"/>
            <a:ext cx="614532" cy="1520076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>
            <a:extLst>
              <a:ext uri="{FF2B5EF4-FFF2-40B4-BE49-F238E27FC236}">
                <a16:creationId xmlns:a16="http://schemas.microsoft.com/office/drawing/2014/main" id="{1899BB39-6439-4732-B896-AE11C3772C07}"/>
              </a:ext>
            </a:extLst>
          </p:cNvPr>
          <p:cNvCxnSpPr>
            <a:cxnSpLocks/>
          </p:cNvCxnSpPr>
          <p:nvPr/>
        </p:nvCxnSpPr>
        <p:spPr>
          <a:xfrm flipH="1">
            <a:off x="6679550" y="4039478"/>
            <a:ext cx="614532" cy="1520076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>
            <a:extLst>
              <a:ext uri="{FF2B5EF4-FFF2-40B4-BE49-F238E27FC236}">
                <a16:creationId xmlns:a16="http://schemas.microsoft.com/office/drawing/2014/main" id="{32508509-9F34-4693-9747-5167C345CA1F}"/>
              </a:ext>
            </a:extLst>
          </p:cNvPr>
          <p:cNvCxnSpPr>
            <a:cxnSpLocks/>
          </p:cNvCxnSpPr>
          <p:nvPr/>
        </p:nvCxnSpPr>
        <p:spPr>
          <a:xfrm flipH="1">
            <a:off x="6495563" y="3529584"/>
            <a:ext cx="614532" cy="1520076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>
            <a:extLst>
              <a:ext uri="{FF2B5EF4-FFF2-40B4-BE49-F238E27FC236}">
                <a16:creationId xmlns:a16="http://schemas.microsoft.com/office/drawing/2014/main" id="{CCA5E641-E0BF-4635-B141-FE0D0A16C5F5}"/>
              </a:ext>
            </a:extLst>
          </p:cNvPr>
          <p:cNvCxnSpPr>
            <a:cxnSpLocks/>
          </p:cNvCxnSpPr>
          <p:nvPr/>
        </p:nvCxnSpPr>
        <p:spPr>
          <a:xfrm flipH="1">
            <a:off x="6311576" y="2978776"/>
            <a:ext cx="614532" cy="1520076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единительная линия 67">
            <a:extLst>
              <a:ext uri="{FF2B5EF4-FFF2-40B4-BE49-F238E27FC236}">
                <a16:creationId xmlns:a16="http://schemas.microsoft.com/office/drawing/2014/main" id="{74308E29-EDAA-4240-8C14-6A15B9CBE428}"/>
              </a:ext>
            </a:extLst>
          </p:cNvPr>
          <p:cNvCxnSpPr>
            <a:cxnSpLocks/>
          </p:cNvCxnSpPr>
          <p:nvPr/>
        </p:nvCxnSpPr>
        <p:spPr>
          <a:xfrm flipH="1">
            <a:off x="6140509" y="2525702"/>
            <a:ext cx="614532" cy="1520076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единительная линия 68">
            <a:extLst>
              <a:ext uri="{FF2B5EF4-FFF2-40B4-BE49-F238E27FC236}">
                <a16:creationId xmlns:a16="http://schemas.microsoft.com/office/drawing/2014/main" id="{85095365-2E48-48D8-BD8D-1D7C1ED0E047}"/>
              </a:ext>
            </a:extLst>
          </p:cNvPr>
          <p:cNvCxnSpPr>
            <a:cxnSpLocks/>
          </p:cNvCxnSpPr>
          <p:nvPr/>
        </p:nvCxnSpPr>
        <p:spPr>
          <a:xfrm flipH="1">
            <a:off x="5983613" y="2084832"/>
            <a:ext cx="600067" cy="1243584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>
            <a:extLst>
              <a:ext uri="{FF2B5EF4-FFF2-40B4-BE49-F238E27FC236}">
                <a16:creationId xmlns:a16="http://schemas.microsoft.com/office/drawing/2014/main" id="{AB294DB1-BEAA-4CD7-8CDE-459EF96E07D2}"/>
              </a:ext>
            </a:extLst>
          </p:cNvPr>
          <p:cNvCxnSpPr>
            <a:cxnSpLocks/>
          </p:cNvCxnSpPr>
          <p:nvPr/>
        </p:nvCxnSpPr>
        <p:spPr>
          <a:xfrm flipH="1">
            <a:off x="5806445" y="1458700"/>
            <a:ext cx="546867" cy="1336215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>
            <a:extLst>
              <a:ext uri="{FF2B5EF4-FFF2-40B4-BE49-F238E27FC236}">
                <a16:creationId xmlns:a16="http://schemas.microsoft.com/office/drawing/2014/main" id="{7A0A52C7-A76D-4079-9B4C-2052FD2193F0}"/>
              </a:ext>
            </a:extLst>
          </p:cNvPr>
          <p:cNvCxnSpPr>
            <a:cxnSpLocks/>
          </p:cNvCxnSpPr>
          <p:nvPr/>
        </p:nvCxnSpPr>
        <p:spPr>
          <a:xfrm flipH="1">
            <a:off x="5647497" y="1020866"/>
            <a:ext cx="546182" cy="1372692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>
            <a:extLst>
              <a:ext uri="{FF2B5EF4-FFF2-40B4-BE49-F238E27FC236}">
                <a16:creationId xmlns:a16="http://schemas.microsoft.com/office/drawing/2014/main" id="{D5B43575-FA74-4ACA-8755-ED0ADDB482C5}"/>
              </a:ext>
            </a:extLst>
          </p:cNvPr>
          <p:cNvCxnSpPr>
            <a:cxnSpLocks/>
          </p:cNvCxnSpPr>
          <p:nvPr/>
        </p:nvCxnSpPr>
        <p:spPr>
          <a:xfrm flipH="1">
            <a:off x="9831877" y="1514857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>
            <a:extLst>
              <a:ext uri="{FF2B5EF4-FFF2-40B4-BE49-F238E27FC236}">
                <a16:creationId xmlns:a16="http://schemas.microsoft.com/office/drawing/2014/main" id="{F247C6CB-CCBC-4C94-A598-5A6FC5DA1B22}"/>
              </a:ext>
            </a:extLst>
          </p:cNvPr>
          <p:cNvCxnSpPr>
            <a:cxnSpLocks/>
          </p:cNvCxnSpPr>
          <p:nvPr/>
        </p:nvCxnSpPr>
        <p:spPr>
          <a:xfrm flipH="1">
            <a:off x="9836353" y="1886713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>
            <a:extLst>
              <a:ext uri="{FF2B5EF4-FFF2-40B4-BE49-F238E27FC236}">
                <a16:creationId xmlns:a16="http://schemas.microsoft.com/office/drawing/2014/main" id="{AB01BBC6-F0BA-48D4-A10B-67BBA03A4A74}"/>
              </a:ext>
            </a:extLst>
          </p:cNvPr>
          <p:cNvCxnSpPr>
            <a:cxnSpLocks/>
          </p:cNvCxnSpPr>
          <p:nvPr/>
        </p:nvCxnSpPr>
        <p:spPr>
          <a:xfrm flipH="1">
            <a:off x="9829233" y="2249424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>
            <a:extLst>
              <a:ext uri="{FF2B5EF4-FFF2-40B4-BE49-F238E27FC236}">
                <a16:creationId xmlns:a16="http://schemas.microsoft.com/office/drawing/2014/main" id="{F1385FCE-2DCE-4C2C-A4CB-2C13368AA083}"/>
              </a:ext>
            </a:extLst>
          </p:cNvPr>
          <p:cNvCxnSpPr>
            <a:cxnSpLocks/>
          </p:cNvCxnSpPr>
          <p:nvPr/>
        </p:nvCxnSpPr>
        <p:spPr>
          <a:xfrm flipH="1">
            <a:off x="9831877" y="2680073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>
            <a:extLst>
              <a:ext uri="{FF2B5EF4-FFF2-40B4-BE49-F238E27FC236}">
                <a16:creationId xmlns:a16="http://schemas.microsoft.com/office/drawing/2014/main" id="{F2DFD039-F42A-44CB-B7EF-5CDBCBC0AE6C}"/>
              </a:ext>
            </a:extLst>
          </p:cNvPr>
          <p:cNvCxnSpPr>
            <a:cxnSpLocks/>
          </p:cNvCxnSpPr>
          <p:nvPr/>
        </p:nvCxnSpPr>
        <p:spPr>
          <a:xfrm flipH="1">
            <a:off x="9829651" y="3051929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единительная линия 80">
            <a:extLst>
              <a:ext uri="{FF2B5EF4-FFF2-40B4-BE49-F238E27FC236}">
                <a16:creationId xmlns:a16="http://schemas.microsoft.com/office/drawing/2014/main" id="{DB796208-7A50-428E-AE57-296641229FAB}"/>
              </a:ext>
            </a:extLst>
          </p:cNvPr>
          <p:cNvCxnSpPr>
            <a:cxnSpLocks/>
          </p:cNvCxnSpPr>
          <p:nvPr/>
        </p:nvCxnSpPr>
        <p:spPr>
          <a:xfrm flipH="1">
            <a:off x="9847819" y="3451860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единительная линия 81">
            <a:extLst>
              <a:ext uri="{FF2B5EF4-FFF2-40B4-BE49-F238E27FC236}">
                <a16:creationId xmlns:a16="http://schemas.microsoft.com/office/drawing/2014/main" id="{325CCCED-7D23-490D-8DB1-35F33F003444}"/>
              </a:ext>
            </a:extLst>
          </p:cNvPr>
          <p:cNvCxnSpPr>
            <a:cxnSpLocks/>
          </p:cNvCxnSpPr>
          <p:nvPr/>
        </p:nvCxnSpPr>
        <p:spPr>
          <a:xfrm flipH="1">
            <a:off x="9817084" y="3842646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>
            <a:extLst>
              <a:ext uri="{FF2B5EF4-FFF2-40B4-BE49-F238E27FC236}">
                <a16:creationId xmlns:a16="http://schemas.microsoft.com/office/drawing/2014/main" id="{697A31F6-ECA1-4FD0-AD69-08D07D502615}"/>
              </a:ext>
            </a:extLst>
          </p:cNvPr>
          <p:cNvCxnSpPr>
            <a:cxnSpLocks/>
          </p:cNvCxnSpPr>
          <p:nvPr/>
        </p:nvCxnSpPr>
        <p:spPr>
          <a:xfrm flipH="1">
            <a:off x="9831877" y="4256209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>
            <a:extLst>
              <a:ext uri="{FF2B5EF4-FFF2-40B4-BE49-F238E27FC236}">
                <a16:creationId xmlns:a16="http://schemas.microsoft.com/office/drawing/2014/main" id="{CA021C05-569B-40C3-A2CC-B54AAE4FCD7F}"/>
              </a:ext>
            </a:extLst>
          </p:cNvPr>
          <p:cNvCxnSpPr>
            <a:cxnSpLocks/>
          </p:cNvCxnSpPr>
          <p:nvPr/>
        </p:nvCxnSpPr>
        <p:spPr>
          <a:xfrm flipH="1">
            <a:off x="9840026" y="4645153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>
            <a:extLst>
              <a:ext uri="{FF2B5EF4-FFF2-40B4-BE49-F238E27FC236}">
                <a16:creationId xmlns:a16="http://schemas.microsoft.com/office/drawing/2014/main" id="{4205B023-0A26-419E-8354-468C7246CDA1}"/>
              </a:ext>
            </a:extLst>
          </p:cNvPr>
          <p:cNvCxnSpPr>
            <a:cxnSpLocks/>
          </p:cNvCxnSpPr>
          <p:nvPr/>
        </p:nvCxnSpPr>
        <p:spPr>
          <a:xfrm flipH="1">
            <a:off x="9844425" y="5035300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>
            <a:extLst>
              <a:ext uri="{FF2B5EF4-FFF2-40B4-BE49-F238E27FC236}">
                <a16:creationId xmlns:a16="http://schemas.microsoft.com/office/drawing/2014/main" id="{248F1DE9-3D3D-44F2-BFFC-97858D47CE68}"/>
              </a:ext>
            </a:extLst>
          </p:cNvPr>
          <p:cNvCxnSpPr>
            <a:cxnSpLocks/>
          </p:cNvCxnSpPr>
          <p:nvPr/>
        </p:nvCxnSpPr>
        <p:spPr>
          <a:xfrm flipH="1">
            <a:off x="9852371" y="5452550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>
            <a:extLst>
              <a:ext uri="{FF2B5EF4-FFF2-40B4-BE49-F238E27FC236}">
                <a16:creationId xmlns:a16="http://schemas.microsoft.com/office/drawing/2014/main" id="{9285B577-C16C-479A-A25F-BEA744FE2B0B}"/>
              </a:ext>
            </a:extLst>
          </p:cNvPr>
          <p:cNvCxnSpPr>
            <a:cxnSpLocks/>
          </p:cNvCxnSpPr>
          <p:nvPr/>
        </p:nvCxnSpPr>
        <p:spPr>
          <a:xfrm flipH="1">
            <a:off x="9831877" y="5817750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>
            <a:extLst>
              <a:ext uri="{FF2B5EF4-FFF2-40B4-BE49-F238E27FC236}">
                <a16:creationId xmlns:a16="http://schemas.microsoft.com/office/drawing/2014/main" id="{EC570ABD-EDC5-4D7B-A270-6B8759658A66}"/>
              </a:ext>
            </a:extLst>
          </p:cNvPr>
          <p:cNvCxnSpPr>
            <a:cxnSpLocks/>
          </p:cNvCxnSpPr>
          <p:nvPr/>
        </p:nvCxnSpPr>
        <p:spPr>
          <a:xfrm flipH="1">
            <a:off x="9844501" y="6160638"/>
            <a:ext cx="1063944" cy="18289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8354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698EF8A-F3FD-4682-8F6C-DC705FDC8F4B}"/>
              </a:ext>
            </a:extLst>
          </p:cNvPr>
          <p:cNvPicPr/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88962" y="80910"/>
            <a:ext cx="3026731" cy="28043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A77DCF7-C8A5-4CBF-AE4E-8573F4CB1466}"/>
              </a:ext>
            </a:extLst>
          </p:cNvPr>
          <p:cNvPicPr/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2560321"/>
            <a:ext cx="12192000" cy="414528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6C1F8D05-F58C-4F28-9167-5952020E54C1}"/>
              </a:ext>
            </a:extLst>
          </p:cNvPr>
          <p:cNvCxnSpPr>
            <a:cxnSpLocks/>
          </p:cNvCxnSpPr>
          <p:nvPr/>
        </p:nvCxnSpPr>
        <p:spPr>
          <a:xfrm flipH="1" flipV="1">
            <a:off x="524256" y="3084576"/>
            <a:ext cx="853440" cy="3084576"/>
          </a:xfrm>
          <a:prstGeom prst="line">
            <a:avLst/>
          </a:prstGeom>
          <a:ln w="203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0772329A-34FE-409D-B6F9-613FEB22CD88}"/>
              </a:ext>
            </a:extLst>
          </p:cNvPr>
          <p:cNvCxnSpPr>
            <a:cxnSpLocks/>
          </p:cNvCxnSpPr>
          <p:nvPr/>
        </p:nvCxnSpPr>
        <p:spPr>
          <a:xfrm flipV="1">
            <a:off x="1377696" y="3084576"/>
            <a:ext cx="914400" cy="3084576"/>
          </a:xfrm>
          <a:prstGeom prst="line">
            <a:avLst/>
          </a:prstGeom>
          <a:ln w="203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id="{66360FE0-C8BE-4B5C-927B-AA2A9C0C27CE}"/>
              </a:ext>
            </a:extLst>
          </p:cNvPr>
          <p:cNvCxnSpPr>
            <a:cxnSpLocks/>
          </p:cNvCxnSpPr>
          <p:nvPr/>
        </p:nvCxnSpPr>
        <p:spPr>
          <a:xfrm flipV="1">
            <a:off x="5401057" y="2944368"/>
            <a:ext cx="0" cy="3084576"/>
          </a:xfrm>
          <a:prstGeom prst="line">
            <a:avLst/>
          </a:prstGeom>
          <a:ln w="203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F99AAA6F-4693-4CF3-B8E2-70E0D83868F9}"/>
              </a:ext>
            </a:extLst>
          </p:cNvPr>
          <p:cNvCxnSpPr>
            <a:cxnSpLocks/>
          </p:cNvCxnSpPr>
          <p:nvPr/>
        </p:nvCxnSpPr>
        <p:spPr>
          <a:xfrm flipV="1">
            <a:off x="4486656" y="2941320"/>
            <a:ext cx="914401" cy="3084576"/>
          </a:xfrm>
          <a:prstGeom prst="line">
            <a:avLst/>
          </a:prstGeom>
          <a:ln w="203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DE0008FF-AA45-40EE-878B-F67AE3062654}"/>
              </a:ext>
            </a:extLst>
          </p:cNvPr>
          <p:cNvCxnSpPr>
            <a:cxnSpLocks/>
          </p:cNvCxnSpPr>
          <p:nvPr/>
        </p:nvCxnSpPr>
        <p:spPr>
          <a:xfrm flipV="1">
            <a:off x="6327647" y="3028504"/>
            <a:ext cx="1" cy="3140648"/>
          </a:xfrm>
          <a:prstGeom prst="line">
            <a:avLst/>
          </a:prstGeom>
          <a:ln w="203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EF8A2919-CB72-4094-B010-EF50FC6167AD}"/>
              </a:ext>
            </a:extLst>
          </p:cNvPr>
          <p:cNvCxnSpPr>
            <a:cxnSpLocks/>
          </p:cNvCxnSpPr>
          <p:nvPr/>
        </p:nvCxnSpPr>
        <p:spPr>
          <a:xfrm flipH="1" flipV="1">
            <a:off x="6327646" y="3084576"/>
            <a:ext cx="1121666" cy="2941320"/>
          </a:xfrm>
          <a:prstGeom prst="line">
            <a:avLst/>
          </a:prstGeom>
          <a:ln w="203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1776CFFA-611B-412B-B623-CAC7A2F7B8B2}"/>
              </a:ext>
            </a:extLst>
          </p:cNvPr>
          <p:cNvCxnSpPr>
            <a:cxnSpLocks/>
          </p:cNvCxnSpPr>
          <p:nvPr/>
        </p:nvCxnSpPr>
        <p:spPr>
          <a:xfrm flipV="1">
            <a:off x="9571429" y="3028504"/>
            <a:ext cx="1" cy="3140648"/>
          </a:xfrm>
          <a:prstGeom prst="line">
            <a:avLst/>
          </a:prstGeom>
          <a:ln w="203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27A0CAAE-2490-4EC3-9252-36C37DD648B6}"/>
              </a:ext>
            </a:extLst>
          </p:cNvPr>
          <p:cNvCxnSpPr>
            <a:cxnSpLocks/>
          </p:cNvCxnSpPr>
          <p:nvPr/>
        </p:nvCxnSpPr>
        <p:spPr>
          <a:xfrm flipV="1">
            <a:off x="11369749" y="3028504"/>
            <a:ext cx="1" cy="3140648"/>
          </a:xfrm>
          <a:prstGeom prst="line">
            <a:avLst/>
          </a:prstGeom>
          <a:ln w="203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4506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54A5B728-9D74-438A-A973-5BED50EE477F}"/>
              </a:ext>
            </a:extLst>
          </p:cNvPr>
          <p:cNvCxnSpPr>
            <a:cxnSpLocks/>
          </p:cNvCxnSpPr>
          <p:nvPr/>
        </p:nvCxnSpPr>
        <p:spPr>
          <a:xfrm>
            <a:off x="29336" y="484809"/>
            <a:ext cx="12192000" cy="1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06D33570-BFDA-4C65-98E5-8F49E2FFD558}"/>
              </a:ext>
            </a:extLst>
          </p:cNvPr>
          <p:cNvCxnSpPr>
            <a:cxnSpLocks/>
          </p:cNvCxnSpPr>
          <p:nvPr/>
        </p:nvCxnSpPr>
        <p:spPr>
          <a:xfrm>
            <a:off x="0" y="2027097"/>
            <a:ext cx="12192000" cy="1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930F298-29AE-41F5-A6B3-1BD866E53A88}"/>
              </a:ext>
            </a:extLst>
          </p:cNvPr>
          <p:cNvSpPr/>
          <p:nvPr/>
        </p:nvSpPr>
        <p:spPr>
          <a:xfrm>
            <a:off x="200007" y="-250307"/>
            <a:ext cx="2180405" cy="28931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8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AE85A52-9B67-4B11-B34F-5B3F17F29198}"/>
              </a:ext>
            </a:extLst>
          </p:cNvPr>
          <p:cNvSpPr/>
          <p:nvPr/>
        </p:nvSpPr>
        <p:spPr>
          <a:xfrm>
            <a:off x="4093656" y="-250307"/>
            <a:ext cx="2180405" cy="28931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8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  <a:endParaRPr lang="ru-RU" sz="182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4CCF821-211F-4309-BE9F-911E1F3CF1AF}"/>
              </a:ext>
            </a:extLst>
          </p:cNvPr>
          <p:cNvSpPr/>
          <p:nvPr/>
        </p:nvSpPr>
        <p:spPr>
          <a:xfrm>
            <a:off x="8098345" y="-225923"/>
            <a:ext cx="2180405" cy="28931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8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  <a:endParaRPr lang="ru-RU" sz="182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9032290B-6809-450B-9BAB-579452553ED0}"/>
              </a:ext>
            </a:extLst>
          </p:cNvPr>
          <p:cNvCxnSpPr>
            <a:cxnSpLocks/>
          </p:cNvCxnSpPr>
          <p:nvPr/>
        </p:nvCxnSpPr>
        <p:spPr>
          <a:xfrm>
            <a:off x="4093656" y="821176"/>
            <a:ext cx="2180405" cy="0"/>
          </a:xfrm>
          <a:prstGeom prst="line">
            <a:avLst/>
          </a:prstGeom>
          <a:ln w="127000">
            <a:solidFill>
              <a:srgbClr val="D9FF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820A8026-2C9E-452C-903C-EABFE617A536}"/>
              </a:ext>
            </a:extLst>
          </p:cNvPr>
          <p:cNvCxnSpPr>
            <a:cxnSpLocks/>
          </p:cNvCxnSpPr>
          <p:nvPr/>
        </p:nvCxnSpPr>
        <p:spPr>
          <a:xfrm>
            <a:off x="4197288" y="1180840"/>
            <a:ext cx="2180405" cy="0"/>
          </a:xfrm>
          <a:prstGeom prst="line">
            <a:avLst/>
          </a:prstGeom>
          <a:ln w="127000">
            <a:solidFill>
              <a:srgbClr val="D9FF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7E9248FE-3760-495C-9D3D-8E73CEE0FF56}"/>
              </a:ext>
            </a:extLst>
          </p:cNvPr>
          <p:cNvCxnSpPr>
            <a:cxnSpLocks/>
          </p:cNvCxnSpPr>
          <p:nvPr/>
        </p:nvCxnSpPr>
        <p:spPr>
          <a:xfrm>
            <a:off x="4197288" y="1473448"/>
            <a:ext cx="2180405" cy="0"/>
          </a:xfrm>
          <a:prstGeom prst="line">
            <a:avLst/>
          </a:prstGeom>
          <a:ln w="127000">
            <a:solidFill>
              <a:srgbClr val="D9FF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D31023CC-206A-4B6A-B091-02A2E1171AFF}"/>
              </a:ext>
            </a:extLst>
          </p:cNvPr>
          <p:cNvCxnSpPr>
            <a:cxnSpLocks/>
          </p:cNvCxnSpPr>
          <p:nvPr/>
        </p:nvCxnSpPr>
        <p:spPr>
          <a:xfrm>
            <a:off x="4197288" y="1766056"/>
            <a:ext cx="2180405" cy="0"/>
          </a:xfrm>
          <a:prstGeom prst="line">
            <a:avLst/>
          </a:prstGeom>
          <a:ln w="127000">
            <a:solidFill>
              <a:srgbClr val="D9FF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FCC8638-1F72-4D24-8EC8-C09FF8AA8308}"/>
              </a:ext>
            </a:extLst>
          </p:cNvPr>
          <p:cNvSpPr/>
          <p:nvPr/>
        </p:nvSpPr>
        <p:spPr>
          <a:xfrm>
            <a:off x="4093655" y="-225923"/>
            <a:ext cx="2180405" cy="28931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8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  <a:endParaRPr lang="ru-RU" sz="182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3FF65BDD-F9EE-4FE6-8E36-31AC3747812F}"/>
              </a:ext>
            </a:extLst>
          </p:cNvPr>
          <p:cNvCxnSpPr>
            <a:cxnSpLocks/>
          </p:cNvCxnSpPr>
          <p:nvPr/>
        </p:nvCxnSpPr>
        <p:spPr>
          <a:xfrm>
            <a:off x="0" y="2580745"/>
            <a:ext cx="12192000" cy="1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C194A93A-7016-40D0-9F82-6A680475C4FB}"/>
              </a:ext>
            </a:extLst>
          </p:cNvPr>
          <p:cNvCxnSpPr>
            <a:cxnSpLocks/>
          </p:cNvCxnSpPr>
          <p:nvPr/>
        </p:nvCxnSpPr>
        <p:spPr>
          <a:xfrm>
            <a:off x="0" y="4040925"/>
            <a:ext cx="12192000" cy="1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D9A51FD9-D940-4525-BD84-5BF304718970}"/>
              </a:ext>
            </a:extLst>
          </p:cNvPr>
          <p:cNvSpPr/>
          <p:nvPr/>
        </p:nvSpPr>
        <p:spPr>
          <a:xfrm>
            <a:off x="149286" y="1858558"/>
            <a:ext cx="3411511" cy="28931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8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УМ</a:t>
            </a: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EAD59099-10FA-4C4B-B0FD-AF774B09EE6D}"/>
              </a:ext>
            </a:extLst>
          </p:cNvPr>
          <p:cNvSpPr/>
          <p:nvPr/>
        </p:nvSpPr>
        <p:spPr>
          <a:xfrm>
            <a:off x="4671937" y="1799203"/>
            <a:ext cx="3411511" cy="28931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8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УМ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510A1AF-7AF6-4294-B6D3-86B6379964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7" y="4378237"/>
            <a:ext cx="2245735" cy="2245735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02F1A844-59E0-4CEC-95E6-424E746C7B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95929" y="2479592"/>
            <a:ext cx="47625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012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54A5B728-9D74-438A-A973-5BED50EE477F}"/>
              </a:ext>
            </a:extLst>
          </p:cNvPr>
          <p:cNvCxnSpPr>
            <a:cxnSpLocks/>
          </p:cNvCxnSpPr>
          <p:nvPr/>
        </p:nvCxnSpPr>
        <p:spPr>
          <a:xfrm>
            <a:off x="29336" y="484809"/>
            <a:ext cx="12192000" cy="1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06D33570-BFDA-4C65-98E5-8F49E2FFD558}"/>
              </a:ext>
            </a:extLst>
          </p:cNvPr>
          <p:cNvCxnSpPr>
            <a:cxnSpLocks/>
          </p:cNvCxnSpPr>
          <p:nvPr/>
        </p:nvCxnSpPr>
        <p:spPr>
          <a:xfrm>
            <a:off x="0" y="2027097"/>
            <a:ext cx="12192000" cy="1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930F298-29AE-41F5-A6B3-1BD866E53A88}"/>
              </a:ext>
            </a:extLst>
          </p:cNvPr>
          <p:cNvSpPr/>
          <p:nvPr/>
        </p:nvSpPr>
        <p:spPr>
          <a:xfrm>
            <a:off x="378013" y="-220373"/>
            <a:ext cx="3530134" cy="28931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8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АМ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4CCF821-211F-4309-BE9F-911E1F3CF1AF}"/>
              </a:ext>
            </a:extLst>
          </p:cNvPr>
          <p:cNvSpPr/>
          <p:nvPr/>
        </p:nvSpPr>
        <p:spPr>
          <a:xfrm>
            <a:off x="5253305" y="-214823"/>
            <a:ext cx="3530134" cy="28931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82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АМ</a:t>
            </a:r>
            <a:endParaRPr lang="ru-RU" sz="182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3FF65BDD-F9EE-4FE6-8E36-31AC3747812F}"/>
              </a:ext>
            </a:extLst>
          </p:cNvPr>
          <p:cNvCxnSpPr>
            <a:cxnSpLocks/>
          </p:cNvCxnSpPr>
          <p:nvPr/>
        </p:nvCxnSpPr>
        <p:spPr>
          <a:xfrm>
            <a:off x="0" y="3393037"/>
            <a:ext cx="12192000" cy="1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C194A93A-7016-40D0-9F82-6A680475C4FB}"/>
              </a:ext>
            </a:extLst>
          </p:cNvPr>
          <p:cNvCxnSpPr>
            <a:cxnSpLocks/>
          </p:cNvCxnSpPr>
          <p:nvPr/>
        </p:nvCxnSpPr>
        <p:spPr>
          <a:xfrm>
            <a:off x="29336" y="5146218"/>
            <a:ext cx="12192000" cy="1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510A1AF-7AF6-4294-B6D3-86B6379964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83" y="5450127"/>
            <a:ext cx="1299609" cy="1299609"/>
          </a:xfrm>
          <a:prstGeom prst="rect">
            <a:avLst/>
          </a:prstGeom>
        </p:spPr>
      </p:pic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29D569E0-394F-4315-9666-88E56F15252F}"/>
              </a:ext>
            </a:extLst>
          </p:cNvPr>
          <p:cNvCxnSpPr>
            <a:cxnSpLocks/>
          </p:cNvCxnSpPr>
          <p:nvPr/>
        </p:nvCxnSpPr>
        <p:spPr>
          <a:xfrm>
            <a:off x="29336" y="2976634"/>
            <a:ext cx="12192000" cy="1"/>
          </a:xfrm>
          <a:prstGeom prst="line">
            <a:avLst/>
          </a:prstGeom>
          <a:ln w="76200">
            <a:solidFill>
              <a:srgbClr val="A4D7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6D4BB2A-A341-4666-B360-7CAF183835E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00809" y="1932017"/>
            <a:ext cx="4109155" cy="4796677"/>
          </a:xfrm>
          <a:prstGeom prst="rect">
            <a:avLst/>
          </a:prstGeom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40AE90C6-533B-4E61-9FED-D202B27172A2}"/>
              </a:ext>
            </a:extLst>
          </p:cNvPr>
          <p:cNvSpPr/>
          <p:nvPr/>
        </p:nvSpPr>
        <p:spPr>
          <a:xfrm>
            <a:off x="76262" y="1932017"/>
            <a:ext cx="3057248" cy="41242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6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7D217E03-AF36-44EA-9D65-C5DD57E1A90C}"/>
              </a:ext>
            </a:extLst>
          </p:cNvPr>
          <p:cNvSpPr/>
          <p:nvPr/>
        </p:nvSpPr>
        <p:spPr>
          <a:xfrm>
            <a:off x="4270982" y="1932017"/>
            <a:ext cx="3057248" cy="412420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62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</p:spTree>
    <p:extLst>
      <p:ext uri="{BB962C8B-B14F-4D97-AF65-F5344CB8AC3E}">
        <p14:creationId xmlns:p14="http://schemas.microsoft.com/office/powerpoint/2010/main" val="2075545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A77DCF7-C8A5-4CBF-AE4E-8573F4CB1466}"/>
              </a:ext>
            </a:extLst>
          </p:cNvPr>
          <p:cNvPicPr/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853440"/>
            <a:ext cx="12192000" cy="5510784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07273A12-E076-44F2-B4F6-9FA5B8F0E0BC}"/>
              </a:ext>
            </a:extLst>
          </p:cNvPr>
          <p:cNvCxnSpPr>
            <a:cxnSpLocks/>
          </p:cNvCxnSpPr>
          <p:nvPr/>
        </p:nvCxnSpPr>
        <p:spPr>
          <a:xfrm flipH="1" flipV="1">
            <a:off x="1121664" y="1499616"/>
            <a:ext cx="1389888" cy="2694432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F49050F1-C18C-422B-9BD0-DE8533B3E82B}"/>
              </a:ext>
            </a:extLst>
          </p:cNvPr>
          <p:cNvCxnSpPr>
            <a:cxnSpLocks/>
          </p:cNvCxnSpPr>
          <p:nvPr/>
        </p:nvCxnSpPr>
        <p:spPr>
          <a:xfrm flipH="1" flipV="1">
            <a:off x="1121664" y="2919984"/>
            <a:ext cx="1389888" cy="2749296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96292ECE-920F-46B4-BE3F-A73E039BE9BA}"/>
              </a:ext>
            </a:extLst>
          </p:cNvPr>
          <p:cNvCxnSpPr>
            <a:cxnSpLocks/>
          </p:cNvCxnSpPr>
          <p:nvPr/>
        </p:nvCxnSpPr>
        <p:spPr>
          <a:xfrm flipH="1">
            <a:off x="1121664" y="2846832"/>
            <a:ext cx="1389888" cy="1347216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71D0F0B7-E02A-4B83-A430-FE87CD3AA585}"/>
              </a:ext>
            </a:extLst>
          </p:cNvPr>
          <p:cNvCxnSpPr>
            <a:cxnSpLocks/>
          </p:cNvCxnSpPr>
          <p:nvPr/>
        </p:nvCxnSpPr>
        <p:spPr>
          <a:xfrm flipH="1">
            <a:off x="1121664" y="1499616"/>
            <a:ext cx="1389888" cy="416966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9B1949F3-8DDD-42A2-8F04-CC3694D6D316}"/>
              </a:ext>
            </a:extLst>
          </p:cNvPr>
          <p:cNvCxnSpPr>
            <a:cxnSpLocks/>
          </p:cNvCxnSpPr>
          <p:nvPr/>
        </p:nvCxnSpPr>
        <p:spPr>
          <a:xfrm flipH="1" flipV="1">
            <a:off x="9308592" y="1600200"/>
            <a:ext cx="1761744" cy="2593848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727761D1-7FE7-4E13-8CE7-33B65301CF88}"/>
              </a:ext>
            </a:extLst>
          </p:cNvPr>
          <p:cNvCxnSpPr>
            <a:cxnSpLocks/>
          </p:cNvCxnSpPr>
          <p:nvPr/>
        </p:nvCxnSpPr>
        <p:spPr>
          <a:xfrm flipH="1" flipV="1">
            <a:off x="9308592" y="2897124"/>
            <a:ext cx="1761744" cy="2772156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DBCFC2A7-9DCA-46ED-A096-05CC2C430013}"/>
              </a:ext>
            </a:extLst>
          </p:cNvPr>
          <p:cNvCxnSpPr>
            <a:cxnSpLocks/>
          </p:cNvCxnSpPr>
          <p:nvPr/>
        </p:nvCxnSpPr>
        <p:spPr>
          <a:xfrm flipH="1">
            <a:off x="9494520" y="2897124"/>
            <a:ext cx="1575816" cy="1397508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41CD9FDD-9FC8-4BCD-8963-B1B534B23FCD}"/>
              </a:ext>
            </a:extLst>
          </p:cNvPr>
          <p:cNvCxnSpPr>
            <a:cxnSpLocks/>
          </p:cNvCxnSpPr>
          <p:nvPr/>
        </p:nvCxnSpPr>
        <p:spPr>
          <a:xfrm flipH="1">
            <a:off x="9403151" y="1499616"/>
            <a:ext cx="1667185" cy="4169664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Арка 1">
            <a:extLst>
              <a:ext uri="{FF2B5EF4-FFF2-40B4-BE49-F238E27FC236}">
                <a16:creationId xmlns:a16="http://schemas.microsoft.com/office/drawing/2014/main" id="{EC0C8918-7420-4C38-BA11-2FA654B9568C}"/>
              </a:ext>
            </a:extLst>
          </p:cNvPr>
          <p:cNvSpPr/>
          <p:nvPr/>
        </p:nvSpPr>
        <p:spPr>
          <a:xfrm flipV="1">
            <a:off x="188693" y="1722472"/>
            <a:ext cx="842665" cy="435935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Арка 11">
            <a:extLst>
              <a:ext uri="{FF2B5EF4-FFF2-40B4-BE49-F238E27FC236}">
                <a16:creationId xmlns:a16="http://schemas.microsoft.com/office/drawing/2014/main" id="{AF2686E0-DAF2-4F60-9402-B48F10F343A6}"/>
              </a:ext>
            </a:extLst>
          </p:cNvPr>
          <p:cNvSpPr/>
          <p:nvPr/>
        </p:nvSpPr>
        <p:spPr>
          <a:xfrm flipV="1">
            <a:off x="8465927" y="1722471"/>
            <a:ext cx="842665" cy="435935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Арка 12">
            <a:extLst>
              <a:ext uri="{FF2B5EF4-FFF2-40B4-BE49-F238E27FC236}">
                <a16:creationId xmlns:a16="http://schemas.microsoft.com/office/drawing/2014/main" id="{295ECF4A-295D-44FA-B7C1-C78463BA2A4B}"/>
              </a:ext>
            </a:extLst>
          </p:cNvPr>
          <p:cNvSpPr/>
          <p:nvPr/>
        </p:nvSpPr>
        <p:spPr>
          <a:xfrm flipV="1">
            <a:off x="272389" y="5769370"/>
            <a:ext cx="842665" cy="435935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Арка 14">
            <a:extLst>
              <a:ext uri="{FF2B5EF4-FFF2-40B4-BE49-F238E27FC236}">
                <a16:creationId xmlns:a16="http://schemas.microsoft.com/office/drawing/2014/main" id="{477C12E4-A67B-4914-974C-6E2B4FD92027}"/>
              </a:ext>
            </a:extLst>
          </p:cNvPr>
          <p:cNvSpPr/>
          <p:nvPr/>
        </p:nvSpPr>
        <p:spPr>
          <a:xfrm flipV="1">
            <a:off x="232517" y="4394794"/>
            <a:ext cx="842665" cy="435935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Арка 16">
            <a:extLst>
              <a:ext uri="{FF2B5EF4-FFF2-40B4-BE49-F238E27FC236}">
                <a16:creationId xmlns:a16="http://schemas.microsoft.com/office/drawing/2014/main" id="{8174BBD6-2A1D-4219-A860-4F60052DD4E1}"/>
              </a:ext>
            </a:extLst>
          </p:cNvPr>
          <p:cNvSpPr/>
          <p:nvPr/>
        </p:nvSpPr>
        <p:spPr>
          <a:xfrm flipV="1">
            <a:off x="186035" y="3027439"/>
            <a:ext cx="842665" cy="435935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Арка 18">
            <a:extLst>
              <a:ext uri="{FF2B5EF4-FFF2-40B4-BE49-F238E27FC236}">
                <a16:creationId xmlns:a16="http://schemas.microsoft.com/office/drawing/2014/main" id="{1686B2ED-1F63-4CBE-B64D-AAC25B1A4655}"/>
              </a:ext>
            </a:extLst>
          </p:cNvPr>
          <p:cNvSpPr/>
          <p:nvPr/>
        </p:nvSpPr>
        <p:spPr>
          <a:xfrm flipV="1">
            <a:off x="8560486" y="5755525"/>
            <a:ext cx="842665" cy="435935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Арка 20">
            <a:extLst>
              <a:ext uri="{FF2B5EF4-FFF2-40B4-BE49-F238E27FC236}">
                <a16:creationId xmlns:a16="http://schemas.microsoft.com/office/drawing/2014/main" id="{F4B822D1-A200-4314-BDA8-22D4A9E51885}"/>
              </a:ext>
            </a:extLst>
          </p:cNvPr>
          <p:cNvSpPr/>
          <p:nvPr/>
        </p:nvSpPr>
        <p:spPr>
          <a:xfrm flipV="1">
            <a:off x="8563605" y="4394793"/>
            <a:ext cx="842665" cy="435935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Арка 21">
            <a:extLst>
              <a:ext uri="{FF2B5EF4-FFF2-40B4-BE49-F238E27FC236}">
                <a16:creationId xmlns:a16="http://schemas.microsoft.com/office/drawing/2014/main" id="{CEF214CD-8311-42D1-990F-85E19068703B}"/>
              </a:ext>
            </a:extLst>
          </p:cNvPr>
          <p:cNvSpPr/>
          <p:nvPr/>
        </p:nvSpPr>
        <p:spPr>
          <a:xfrm flipV="1">
            <a:off x="8473423" y="3082450"/>
            <a:ext cx="842665" cy="435935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2846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9B1157F-3761-41F0-A053-8699373FF67C}"/>
              </a:ext>
            </a:extLst>
          </p:cNvPr>
          <p:cNvPicPr/>
          <p:nvPr/>
        </p:nvPicPr>
        <p:blipFill rotWithShape="1">
          <a:blip r:embed="rId3" cstate="screen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33088" y="963168"/>
            <a:ext cx="3874237" cy="457327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F8A36B4-E882-4807-AA06-6653AA18C028}"/>
              </a:ext>
            </a:extLst>
          </p:cNvPr>
          <p:cNvSpPr/>
          <p:nvPr/>
        </p:nvSpPr>
        <p:spPr>
          <a:xfrm>
            <a:off x="170688" y="284741"/>
            <a:ext cx="6096000" cy="186070"/>
          </a:xfrm>
          <a:prstGeom prst="rect">
            <a:avLst/>
          </a:prstGeom>
          <a:solidFill>
            <a:srgbClr val="D9FFD9"/>
          </a:solidFill>
          <a:ln>
            <a:solidFill>
              <a:srgbClr val="D9FF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35375A1-431F-4B3A-9F49-1C9A1696FAE5}"/>
              </a:ext>
            </a:extLst>
          </p:cNvPr>
          <p:cNvSpPr/>
          <p:nvPr/>
        </p:nvSpPr>
        <p:spPr>
          <a:xfrm>
            <a:off x="85344" y="4910009"/>
            <a:ext cx="3732028" cy="458972"/>
          </a:xfrm>
          <a:prstGeom prst="rect">
            <a:avLst/>
          </a:prstGeom>
          <a:solidFill>
            <a:srgbClr val="D9FFD9"/>
          </a:solidFill>
          <a:ln>
            <a:solidFill>
              <a:srgbClr val="D9FF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0775B4CD-12D3-4FE1-8186-4F70D6E055AE}"/>
              </a:ext>
            </a:extLst>
          </p:cNvPr>
          <p:cNvSpPr/>
          <p:nvPr/>
        </p:nvSpPr>
        <p:spPr>
          <a:xfrm>
            <a:off x="3817372" y="4993741"/>
            <a:ext cx="6188149" cy="458972"/>
          </a:xfrm>
          <a:prstGeom prst="rect">
            <a:avLst/>
          </a:prstGeom>
          <a:solidFill>
            <a:srgbClr val="D9FFD9"/>
          </a:solidFill>
          <a:ln>
            <a:solidFill>
              <a:srgbClr val="D9FF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1CA241FB-2459-4B7F-B7BE-83AA74222148}"/>
              </a:ext>
            </a:extLst>
          </p:cNvPr>
          <p:cNvSpPr/>
          <p:nvPr/>
        </p:nvSpPr>
        <p:spPr>
          <a:xfrm>
            <a:off x="601506" y="6102876"/>
            <a:ext cx="585216" cy="585216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9A3B8CE0-AFD0-4A5B-9725-9E7FF3FFF4F1}"/>
              </a:ext>
            </a:extLst>
          </p:cNvPr>
          <p:cNvSpPr/>
          <p:nvPr/>
        </p:nvSpPr>
        <p:spPr>
          <a:xfrm>
            <a:off x="1573406" y="6090684"/>
            <a:ext cx="585216" cy="585216"/>
          </a:xfrm>
          <a:prstGeom prst="ellipse">
            <a:avLst/>
          </a:prstGeom>
          <a:solidFill>
            <a:srgbClr val="FF9999"/>
          </a:solidFill>
          <a:ln>
            <a:solidFill>
              <a:srgbClr val="FF66CC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45A0CA5C-C7F6-4931-91DC-824E5EDDFC8B}"/>
              </a:ext>
            </a:extLst>
          </p:cNvPr>
          <p:cNvSpPr/>
          <p:nvPr/>
        </p:nvSpPr>
        <p:spPr>
          <a:xfrm>
            <a:off x="2527733" y="6102876"/>
            <a:ext cx="585216" cy="58521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BB3C0963-FF14-4900-9814-0237D11EE1B9}"/>
              </a:ext>
            </a:extLst>
          </p:cNvPr>
          <p:cNvSpPr/>
          <p:nvPr/>
        </p:nvSpPr>
        <p:spPr>
          <a:xfrm>
            <a:off x="8820840" y="6041135"/>
            <a:ext cx="585216" cy="585216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>
            <a:extLst>
              <a:ext uri="{FF2B5EF4-FFF2-40B4-BE49-F238E27FC236}">
                <a16:creationId xmlns:a16="http://schemas.microsoft.com/office/drawing/2014/main" id="{9E905FC9-A8DC-431A-B7FA-C2BA1E1FDE0A}"/>
              </a:ext>
            </a:extLst>
          </p:cNvPr>
          <p:cNvSpPr/>
          <p:nvPr/>
        </p:nvSpPr>
        <p:spPr>
          <a:xfrm>
            <a:off x="9627568" y="6069914"/>
            <a:ext cx="585216" cy="585216"/>
          </a:xfrm>
          <a:prstGeom prst="ellipse">
            <a:avLst/>
          </a:prstGeom>
          <a:solidFill>
            <a:srgbClr val="0070C0"/>
          </a:solidFill>
          <a:ln>
            <a:solidFill>
              <a:srgbClr val="00B0F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>
            <a:extLst>
              <a:ext uri="{FF2B5EF4-FFF2-40B4-BE49-F238E27FC236}">
                <a16:creationId xmlns:a16="http://schemas.microsoft.com/office/drawing/2014/main" id="{FB361DB2-3A50-4125-A59A-8E315B07E28F}"/>
              </a:ext>
            </a:extLst>
          </p:cNvPr>
          <p:cNvSpPr/>
          <p:nvPr/>
        </p:nvSpPr>
        <p:spPr>
          <a:xfrm>
            <a:off x="10482072" y="6041135"/>
            <a:ext cx="585216" cy="585216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solidFill>
              <a:srgbClr val="00990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олилиния: фигура 3">
            <a:extLst>
              <a:ext uri="{FF2B5EF4-FFF2-40B4-BE49-F238E27FC236}">
                <a16:creationId xmlns:a16="http://schemas.microsoft.com/office/drawing/2014/main" id="{F26E2E4B-694D-4C62-B3C6-90279CFD300E}"/>
              </a:ext>
            </a:extLst>
          </p:cNvPr>
          <p:cNvSpPr/>
          <p:nvPr/>
        </p:nvSpPr>
        <p:spPr>
          <a:xfrm>
            <a:off x="975360" y="235345"/>
            <a:ext cx="3511296" cy="3531983"/>
          </a:xfrm>
          <a:custGeom>
            <a:avLst/>
            <a:gdLst>
              <a:gd name="connsiteX0" fmla="*/ 0 w 3511296"/>
              <a:gd name="connsiteY0" fmla="*/ 1349615 h 3531983"/>
              <a:gd name="connsiteX1" fmla="*/ 560832 w 3511296"/>
              <a:gd name="connsiteY1" fmla="*/ 410831 h 3531983"/>
              <a:gd name="connsiteX2" fmla="*/ 1304544 w 3511296"/>
              <a:gd name="connsiteY2" fmla="*/ 8495 h 3531983"/>
              <a:gd name="connsiteX3" fmla="*/ 2450592 w 3511296"/>
              <a:gd name="connsiteY3" fmla="*/ 166991 h 3531983"/>
              <a:gd name="connsiteX4" fmla="*/ 2889504 w 3511296"/>
              <a:gd name="connsiteY4" fmla="*/ 520559 h 3531983"/>
              <a:gd name="connsiteX5" fmla="*/ 3133344 w 3511296"/>
              <a:gd name="connsiteY5" fmla="*/ 2215247 h 3531983"/>
              <a:gd name="connsiteX6" fmla="*/ 2926080 w 3511296"/>
              <a:gd name="connsiteY6" fmla="*/ 3019919 h 3531983"/>
              <a:gd name="connsiteX7" fmla="*/ 3511296 w 3511296"/>
              <a:gd name="connsiteY7" fmla="*/ 3531983 h 3531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11296" h="3531983">
                <a:moveTo>
                  <a:pt x="0" y="1349615"/>
                </a:moveTo>
                <a:cubicBezTo>
                  <a:pt x="171704" y="991983"/>
                  <a:pt x="343408" y="634351"/>
                  <a:pt x="560832" y="410831"/>
                </a:cubicBezTo>
                <a:cubicBezTo>
                  <a:pt x="778256" y="187311"/>
                  <a:pt x="989584" y="49135"/>
                  <a:pt x="1304544" y="8495"/>
                </a:cubicBezTo>
                <a:cubicBezTo>
                  <a:pt x="1619504" y="-32145"/>
                  <a:pt x="2186432" y="81647"/>
                  <a:pt x="2450592" y="166991"/>
                </a:cubicBezTo>
                <a:cubicBezTo>
                  <a:pt x="2714752" y="252335"/>
                  <a:pt x="2775712" y="179183"/>
                  <a:pt x="2889504" y="520559"/>
                </a:cubicBezTo>
                <a:cubicBezTo>
                  <a:pt x="3003296" y="861935"/>
                  <a:pt x="3127248" y="1798687"/>
                  <a:pt x="3133344" y="2215247"/>
                </a:cubicBezTo>
                <a:cubicBezTo>
                  <a:pt x="3139440" y="2631807"/>
                  <a:pt x="2863088" y="2800463"/>
                  <a:pt x="2926080" y="3019919"/>
                </a:cubicBezTo>
                <a:cubicBezTo>
                  <a:pt x="2989072" y="3239375"/>
                  <a:pt x="3250184" y="3385679"/>
                  <a:pt x="3511296" y="3531983"/>
                </a:cubicBezTo>
              </a:path>
            </a:pathLst>
          </a:custGeom>
          <a:noFill/>
          <a:ln w="762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id="{749FB182-5221-4258-AE7B-9453B35B2C35}"/>
              </a:ext>
            </a:extLst>
          </p:cNvPr>
          <p:cNvSpPr/>
          <p:nvPr/>
        </p:nvSpPr>
        <p:spPr>
          <a:xfrm>
            <a:off x="2097024" y="3779520"/>
            <a:ext cx="4694120" cy="1930903"/>
          </a:xfrm>
          <a:custGeom>
            <a:avLst/>
            <a:gdLst>
              <a:gd name="connsiteX0" fmla="*/ 0 w 4694120"/>
              <a:gd name="connsiteY0" fmla="*/ 0 h 1930903"/>
              <a:gd name="connsiteX1" fmla="*/ 268224 w 4694120"/>
              <a:gd name="connsiteY1" fmla="*/ 950976 h 1930903"/>
              <a:gd name="connsiteX2" fmla="*/ 548640 w 4694120"/>
              <a:gd name="connsiteY2" fmla="*/ 1670304 h 1930903"/>
              <a:gd name="connsiteX3" fmla="*/ 1548384 w 4694120"/>
              <a:gd name="connsiteY3" fmla="*/ 1840992 h 1930903"/>
              <a:gd name="connsiteX4" fmla="*/ 3742944 w 4694120"/>
              <a:gd name="connsiteY4" fmla="*/ 1914144 h 1930903"/>
              <a:gd name="connsiteX5" fmla="*/ 4620768 w 4694120"/>
              <a:gd name="connsiteY5" fmla="*/ 1524000 h 1930903"/>
              <a:gd name="connsiteX6" fmla="*/ 4584192 w 4694120"/>
              <a:gd name="connsiteY6" fmla="*/ 256032 h 193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94120" h="1930903">
                <a:moveTo>
                  <a:pt x="0" y="0"/>
                </a:moveTo>
                <a:cubicBezTo>
                  <a:pt x="88392" y="336296"/>
                  <a:pt x="176784" y="672592"/>
                  <a:pt x="268224" y="950976"/>
                </a:cubicBezTo>
                <a:cubicBezTo>
                  <a:pt x="359664" y="1229360"/>
                  <a:pt x="335280" y="1521968"/>
                  <a:pt x="548640" y="1670304"/>
                </a:cubicBezTo>
                <a:cubicBezTo>
                  <a:pt x="762000" y="1818640"/>
                  <a:pt x="1016000" y="1800352"/>
                  <a:pt x="1548384" y="1840992"/>
                </a:cubicBezTo>
                <a:cubicBezTo>
                  <a:pt x="2080768" y="1881632"/>
                  <a:pt x="3230880" y="1966976"/>
                  <a:pt x="3742944" y="1914144"/>
                </a:cubicBezTo>
                <a:cubicBezTo>
                  <a:pt x="4255008" y="1861312"/>
                  <a:pt x="4480560" y="1800352"/>
                  <a:pt x="4620768" y="1524000"/>
                </a:cubicBezTo>
                <a:cubicBezTo>
                  <a:pt x="4760976" y="1247648"/>
                  <a:pt x="4672584" y="751840"/>
                  <a:pt x="4584192" y="256032"/>
                </a:cubicBezTo>
              </a:path>
            </a:pathLst>
          </a:cu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олилиния: фигура 19">
            <a:extLst>
              <a:ext uri="{FF2B5EF4-FFF2-40B4-BE49-F238E27FC236}">
                <a16:creationId xmlns:a16="http://schemas.microsoft.com/office/drawing/2014/main" id="{E761BDC1-A933-4DDC-ADD4-DEF3DBD5F7BC}"/>
              </a:ext>
            </a:extLst>
          </p:cNvPr>
          <p:cNvSpPr/>
          <p:nvPr/>
        </p:nvSpPr>
        <p:spPr>
          <a:xfrm>
            <a:off x="3084576" y="375783"/>
            <a:ext cx="3258791" cy="2026041"/>
          </a:xfrm>
          <a:custGeom>
            <a:avLst/>
            <a:gdLst>
              <a:gd name="connsiteX0" fmla="*/ 0 w 3258791"/>
              <a:gd name="connsiteY0" fmla="*/ 1233561 h 2026041"/>
              <a:gd name="connsiteX1" fmla="*/ 1182624 w 3258791"/>
              <a:gd name="connsiteY1" fmla="*/ 367929 h 2026041"/>
              <a:gd name="connsiteX2" fmla="*/ 2621280 w 3258791"/>
              <a:gd name="connsiteY2" fmla="*/ 2169 h 2026041"/>
              <a:gd name="connsiteX3" fmla="*/ 3243072 w 3258791"/>
              <a:gd name="connsiteY3" fmla="*/ 514233 h 2026041"/>
              <a:gd name="connsiteX4" fmla="*/ 3011424 w 3258791"/>
              <a:gd name="connsiteY4" fmla="*/ 2026041 h 2026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8791" h="2026041">
                <a:moveTo>
                  <a:pt x="0" y="1233561"/>
                </a:moveTo>
                <a:cubicBezTo>
                  <a:pt x="372872" y="903361"/>
                  <a:pt x="745744" y="573161"/>
                  <a:pt x="1182624" y="367929"/>
                </a:cubicBezTo>
                <a:cubicBezTo>
                  <a:pt x="1619504" y="162697"/>
                  <a:pt x="2277872" y="-22215"/>
                  <a:pt x="2621280" y="2169"/>
                </a:cubicBezTo>
                <a:cubicBezTo>
                  <a:pt x="2964688" y="26553"/>
                  <a:pt x="3178048" y="176921"/>
                  <a:pt x="3243072" y="514233"/>
                </a:cubicBezTo>
                <a:cubicBezTo>
                  <a:pt x="3308096" y="851545"/>
                  <a:pt x="3159760" y="1438793"/>
                  <a:pt x="3011424" y="2026041"/>
                </a:cubicBezTo>
              </a:path>
            </a:pathLst>
          </a:cu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олилиния: фигура 20">
            <a:extLst>
              <a:ext uri="{FF2B5EF4-FFF2-40B4-BE49-F238E27FC236}">
                <a16:creationId xmlns:a16="http://schemas.microsoft.com/office/drawing/2014/main" id="{C21E9A01-B323-4C62-938F-3E83BD803BC3}"/>
              </a:ext>
            </a:extLst>
          </p:cNvPr>
          <p:cNvSpPr/>
          <p:nvPr/>
        </p:nvSpPr>
        <p:spPr>
          <a:xfrm>
            <a:off x="3716934" y="382769"/>
            <a:ext cx="4829658" cy="3469903"/>
          </a:xfrm>
          <a:custGeom>
            <a:avLst/>
            <a:gdLst>
              <a:gd name="connsiteX0" fmla="*/ 4829658 w 4829658"/>
              <a:gd name="connsiteY0" fmla="*/ 604783 h 3469903"/>
              <a:gd name="connsiteX1" fmla="*/ 4049370 w 4829658"/>
              <a:gd name="connsiteY1" fmla="*/ 104911 h 3469903"/>
              <a:gd name="connsiteX2" fmla="*/ 3427578 w 4829658"/>
              <a:gd name="connsiteY2" fmla="*/ 7375 h 3469903"/>
              <a:gd name="connsiteX3" fmla="*/ 1927962 w 4829658"/>
              <a:gd name="connsiteY3" fmla="*/ 226831 h 3469903"/>
              <a:gd name="connsiteX4" fmla="*/ 696570 w 4829658"/>
              <a:gd name="connsiteY4" fmla="*/ 751087 h 3469903"/>
              <a:gd name="connsiteX5" fmla="*/ 1626 w 4829658"/>
              <a:gd name="connsiteY5" fmla="*/ 1994671 h 3469903"/>
              <a:gd name="connsiteX6" fmla="*/ 513690 w 4829658"/>
              <a:gd name="connsiteY6" fmla="*/ 2799343 h 3469903"/>
              <a:gd name="connsiteX7" fmla="*/ 818490 w 4829658"/>
              <a:gd name="connsiteY7" fmla="*/ 3469903 h 3469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29658" h="3469903">
                <a:moveTo>
                  <a:pt x="4829658" y="604783"/>
                </a:moveTo>
                <a:cubicBezTo>
                  <a:pt x="4556354" y="404631"/>
                  <a:pt x="4283050" y="204479"/>
                  <a:pt x="4049370" y="104911"/>
                </a:cubicBezTo>
                <a:cubicBezTo>
                  <a:pt x="3815690" y="5343"/>
                  <a:pt x="3781146" y="-12945"/>
                  <a:pt x="3427578" y="7375"/>
                </a:cubicBezTo>
                <a:cubicBezTo>
                  <a:pt x="3074010" y="27695"/>
                  <a:pt x="2383130" y="102879"/>
                  <a:pt x="1927962" y="226831"/>
                </a:cubicBezTo>
                <a:cubicBezTo>
                  <a:pt x="1472794" y="350783"/>
                  <a:pt x="1017626" y="456447"/>
                  <a:pt x="696570" y="751087"/>
                </a:cubicBezTo>
                <a:cubicBezTo>
                  <a:pt x="375514" y="1045727"/>
                  <a:pt x="32106" y="1653295"/>
                  <a:pt x="1626" y="1994671"/>
                </a:cubicBezTo>
                <a:cubicBezTo>
                  <a:pt x="-28854" y="2336047"/>
                  <a:pt x="377546" y="2553471"/>
                  <a:pt x="513690" y="2799343"/>
                </a:cubicBezTo>
                <a:cubicBezTo>
                  <a:pt x="649834" y="3045215"/>
                  <a:pt x="734162" y="3257559"/>
                  <a:pt x="818490" y="3469903"/>
                </a:cubicBezTo>
              </a:path>
            </a:pathLst>
          </a:custGeom>
          <a:noFill/>
          <a:ln w="76200"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олилиния: фигура 21">
            <a:extLst>
              <a:ext uri="{FF2B5EF4-FFF2-40B4-BE49-F238E27FC236}">
                <a16:creationId xmlns:a16="http://schemas.microsoft.com/office/drawing/2014/main" id="{A8D7632F-EC12-49C1-A082-F0E8E07B5EC8}"/>
              </a:ext>
            </a:extLst>
          </p:cNvPr>
          <p:cNvSpPr/>
          <p:nvPr/>
        </p:nvSpPr>
        <p:spPr>
          <a:xfrm>
            <a:off x="6047232" y="1497207"/>
            <a:ext cx="3425952" cy="916809"/>
          </a:xfrm>
          <a:custGeom>
            <a:avLst/>
            <a:gdLst>
              <a:gd name="connsiteX0" fmla="*/ 3425952 w 3425952"/>
              <a:gd name="connsiteY0" fmla="*/ 782697 h 916809"/>
              <a:gd name="connsiteX1" fmla="*/ 2645664 w 3425952"/>
              <a:gd name="connsiteY1" fmla="*/ 307209 h 916809"/>
              <a:gd name="connsiteX2" fmla="*/ 1670304 w 3425952"/>
              <a:gd name="connsiteY2" fmla="*/ 26793 h 916809"/>
              <a:gd name="connsiteX3" fmla="*/ 877824 w 3425952"/>
              <a:gd name="connsiteY3" fmla="*/ 112137 h 916809"/>
              <a:gd name="connsiteX4" fmla="*/ 0 w 3425952"/>
              <a:gd name="connsiteY4" fmla="*/ 916809 h 916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5952" h="916809">
                <a:moveTo>
                  <a:pt x="3425952" y="782697"/>
                </a:moveTo>
                <a:cubicBezTo>
                  <a:pt x="3182112" y="607945"/>
                  <a:pt x="2938272" y="433193"/>
                  <a:pt x="2645664" y="307209"/>
                </a:cubicBezTo>
                <a:cubicBezTo>
                  <a:pt x="2353056" y="181225"/>
                  <a:pt x="1964944" y="59305"/>
                  <a:pt x="1670304" y="26793"/>
                </a:cubicBezTo>
                <a:cubicBezTo>
                  <a:pt x="1375664" y="-5719"/>
                  <a:pt x="1156208" y="-36199"/>
                  <a:pt x="877824" y="112137"/>
                </a:cubicBezTo>
                <a:cubicBezTo>
                  <a:pt x="599440" y="260473"/>
                  <a:pt x="299720" y="588641"/>
                  <a:pt x="0" y="916809"/>
                </a:cubicBezTo>
              </a:path>
            </a:pathLst>
          </a:custGeom>
          <a:noFill/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олилиния: фигура 22">
            <a:extLst>
              <a:ext uri="{FF2B5EF4-FFF2-40B4-BE49-F238E27FC236}">
                <a16:creationId xmlns:a16="http://schemas.microsoft.com/office/drawing/2014/main" id="{09DC3C0A-2EB5-4583-AE9C-FDC4E0B8F345}"/>
              </a:ext>
            </a:extLst>
          </p:cNvPr>
          <p:cNvSpPr/>
          <p:nvPr/>
        </p:nvSpPr>
        <p:spPr>
          <a:xfrm>
            <a:off x="3932951" y="3561542"/>
            <a:ext cx="6674089" cy="1984979"/>
          </a:xfrm>
          <a:custGeom>
            <a:avLst/>
            <a:gdLst>
              <a:gd name="connsiteX0" fmla="*/ 6674089 w 6674089"/>
              <a:gd name="connsiteY0" fmla="*/ 35098 h 1984979"/>
              <a:gd name="connsiteX1" fmla="*/ 5845033 w 6674089"/>
              <a:gd name="connsiteY1" fmla="*/ 144826 h 1984979"/>
              <a:gd name="connsiteX2" fmla="*/ 5186665 w 6674089"/>
              <a:gd name="connsiteY2" fmla="*/ 1193338 h 1984979"/>
              <a:gd name="connsiteX3" fmla="*/ 3991849 w 6674089"/>
              <a:gd name="connsiteY3" fmla="*/ 1961434 h 1984979"/>
              <a:gd name="connsiteX4" fmla="*/ 2309353 w 6674089"/>
              <a:gd name="connsiteY4" fmla="*/ 1802938 h 1984979"/>
              <a:gd name="connsiteX5" fmla="*/ 1590025 w 6674089"/>
              <a:gd name="connsiteY5" fmla="*/ 1729786 h 1984979"/>
              <a:gd name="connsiteX6" fmla="*/ 663433 w 6674089"/>
              <a:gd name="connsiteY6" fmla="*/ 1815130 h 1984979"/>
              <a:gd name="connsiteX7" fmla="*/ 5065 w 6674089"/>
              <a:gd name="connsiteY7" fmla="*/ 1510330 h 1984979"/>
              <a:gd name="connsiteX8" fmla="*/ 370825 w 6674089"/>
              <a:gd name="connsiteY8" fmla="*/ 864154 h 1984979"/>
              <a:gd name="connsiteX9" fmla="*/ 590281 w 6674089"/>
              <a:gd name="connsiteY9" fmla="*/ 254554 h 1984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674089" h="1984979">
                <a:moveTo>
                  <a:pt x="6674089" y="35098"/>
                </a:moveTo>
                <a:cubicBezTo>
                  <a:pt x="6383513" y="-6558"/>
                  <a:pt x="6092937" y="-48214"/>
                  <a:pt x="5845033" y="144826"/>
                </a:cubicBezTo>
                <a:cubicBezTo>
                  <a:pt x="5597129" y="337866"/>
                  <a:pt x="5495529" y="890570"/>
                  <a:pt x="5186665" y="1193338"/>
                </a:cubicBezTo>
                <a:cubicBezTo>
                  <a:pt x="4877801" y="1496106"/>
                  <a:pt x="4471401" y="1859834"/>
                  <a:pt x="3991849" y="1961434"/>
                </a:cubicBezTo>
                <a:cubicBezTo>
                  <a:pt x="3512297" y="2063034"/>
                  <a:pt x="2309353" y="1802938"/>
                  <a:pt x="2309353" y="1802938"/>
                </a:cubicBezTo>
                <a:cubicBezTo>
                  <a:pt x="1909049" y="1764330"/>
                  <a:pt x="1864345" y="1727754"/>
                  <a:pt x="1590025" y="1729786"/>
                </a:cubicBezTo>
                <a:cubicBezTo>
                  <a:pt x="1315705" y="1731818"/>
                  <a:pt x="927593" y="1851706"/>
                  <a:pt x="663433" y="1815130"/>
                </a:cubicBezTo>
                <a:cubicBezTo>
                  <a:pt x="399273" y="1778554"/>
                  <a:pt x="53833" y="1668826"/>
                  <a:pt x="5065" y="1510330"/>
                </a:cubicBezTo>
                <a:cubicBezTo>
                  <a:pt x="-43703" y="1351834"/>
                  <a:pt x="273289" y="1073450"/>
                  <a:pt x="370825" y="864154"/>
                </a:cubicBezTo>
                <a:cubicBezTo>
                  <a:pt x="468361" y="654858"/>
                  <a:pt x="529321" y="454706"/>
                  <a:pt x="590281" y="254554"/>
                </a:cubicBezTo>
              </a:path>
            </a:pathLst>
          </a:cu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6FDA902A-0269-4149-8013-DBB3E30142F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4807" y="4845674"/>
            <a:ext cx="1348671" cy="1977673"/>
          </a:xfrm>
          <a:prstGeom prst="rect">
            <a:avLst/>
          </a:prstGeom>
        </p:spPr>
      </p:pic>
      <p:sp>
        <p:nvSpPr>
          <p:cNvPr id="25" name="Овал 24">
            <a:extLst>
              <a:ext uri="{FF2B5EF4-FFF2-40B4-BE49-F238E27FC236}">
                <a16:creationId xmlns:a16="http://schemas.microsoft.com/office/drawing/2014/main" id="{358CF688-EBBE-494A-9253-07E54C7F49F6}"/>
              </a:ext>
            </a:extLst>
          </p:cNvPr>
          <p:cNvSpPr/>
          <p:nvPr/>
        </p:nvSpPr>
        <p:spPr>
          <a:xfrm>
            <a:off x="6532723" y="5848315"/>
            <a:ext cx="516842" cy="32885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33225FD4-9E7A-4ADD-8420-C79477A9FB10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6277" y="5331350"/>
            <a:ext cx="1007405" cy="141956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8118D78-BFB2-4F5C-A6D3-EBE9A1536CF0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072" y="1102402"/>
            <a:ext cx="1584906" cy="1588008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DF0D1A21-7E1C-44C2-9809-B7834AE52E4C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6297" y="1147577"/>
            <a:ext cx="1766647" cy="1283888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14FA0B4F-F3E6-41E8-AE88-1FC6E52BE50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744" y="3096328"/>
            <a:ext cx="3425952" cy="1377715"/>
          </a:xfrm>
          <a:prstGeom prst="rect">
            <a:avLst/>
          </a:prstGeom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F7BFEB5E-6FA5-429C-BEFF-734F7CB19678}"/>
              </a:ext>
            </a:extLst>
          </p:cNvPr>
          <p:cNvSpPr/>
          <p:nvPr/>
        </p:nvSpPr>
        <p:spPr>
          <a:xfrm>
            <a:off x="7428903" y="918091"/>
            <a:ext cx="778559" cy="458972"/>
          </a:xfrm>
          <a:prstGeom prst="rect">
            <a:avLst/>
          </a:prstGeom>
          <a:solidFill>
            <a:srgbClr val="D9FFD9"/>
          </a:solidFill>
          <a:ln>
            <a:solidFill>
              <a:srgbClr val="D9FF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1C81702D-36A7-4761-B3CA-3E368F33DF53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524724">
            <a:off x="8156352" y="112762"/>
            <a:ext cx="2346194" cy="1689260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32CB2E92-2F8F-415E-8A81-F19E2A71299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500857">
            <a:off x="8606052" y="934754"/>
            <a:ext cx="2857500" cy="2857500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59B471FF-B427-4D94-BF22-55D0444DFD82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63090" y="3096328"/>
            <a:ext cx="2533838" cy="267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044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4" grpId="0" animBg="1"/>
      <p:bldP spid="6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54A5B728-9D74-438A-A973-5BED50EE477F}"/>
              </a:ext>
            </a:extLst>
          </p:cNvPr>
          <p:cNvCxnSpPr>
            <a:cxnSpLocks/>
          </p:cNvCxnSpPr>
          <p:nvPr/>
        </p:nvCxnSpPr>
        <p:spPr>
          <a:xfrm>
            <a:off x="29336" y="484809"/>
            <a:ext cx="12192000" cy="1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06D33570-BFDA-4C65-98E5-8F49E2FFD558}"/>
              </a:ext>
            </a:extLst>
          </p:cNvPr>
          <p:cNvCxnSpPr>
            <a:cxnSpLocks/>
          </p:cNvCxnSpPr>
          <p:nvPr/>
        </p:nvCxnSpPr>
        <p:spPr>
          <a:xfrm>
            <a:off x="0" y="1571692"/>
            <a:ext cx="12192000" cy="1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930F298-29AE-41F5-A6B3-1BD866E53A88}"/>
              </a:ext>
            </a:extLst>
          </p:cNvPr>
          <p:cNvSpPr/>
          <p:nvPr/>
        </p:nvSpPr>
        <p:spPr>
          <a:xfrm>
            <a:off x="121079" y="-19617"/>
            <a:ext cx="2520242" cy="204671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7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</a:t>
            </a:r>
            <a:endParaRPr lang="ru-RU" sz="127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A4CCF821-211F-4309-BE9F-911E1F3CF1AF}"/>
              </a:ext>
            </a:extLst>
          </p:cNvPr>
          <p:cNvSpPr/>
          <p:nvPr/>
        </p:nvSpPr>
        <p:spPr>
          <a:xfrm>
            <a:off x="3225253" y="-49918"/>
            <a:ext cx="2520242" cy="204671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7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</a:t>
            </a:r>
            <a:endParaRPr lang="ru-RU" sz="127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3FF65BDD-F9EE-4FE6-8E36-31AC3747812F}"/>
              </a:ext>
            </a:extLst>
          </p:cNvPr>
          <p:cNvCxnSpPr>
            <a:cxnSpLocks/>
          </p:cNvCxnSpPr>
          <p:nvPr/>
        </p:nvCxnSpPr>
        <p:spPr>
          <a:xfrm>
            <a:off x="0" y="2272071"/>
            <a:ext cx="12192000" cy="1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>
            <a:extLst>
              <a:ext uri="{FF2B5EF4-FFF2-40B4-BE49-F238E27FC236}">
                <a16:creationId xmlns:a16="http://schemas.microsoft.com/office/drawing/2014/main" id="{C194A93A-7016-40D0-9F82-6A680475C4FB}"/>
              </a:ext>
            </a:extLst>
          </p:cNvPr>
          <p:cNvCxnSpPr>
            <a:cxnSpLocks/>
          </p:cNvCxnSpPr>
          <p:nvPr/>
        </p:nvCxnSpPr>
        <p:spPr>
          <a:xfrm>
            <a:off x="0" y="3251082"/>
            <a:ext cx="12192000" cy="1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8510A1AF-7AF6-4294-B6D3-86B63799646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83" y="5450127"/>
            <a:ext cx="1299609" cy="1299609"/>
          </a:xfrm>
          <a:prstGeom prst="rect">
            <a:avLst/>
          </a:prstGeom>
        </p:spPr>
      </p:pic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40AE90C6-533B-4E61-9FED-D202B27172A2}"/>
              </a:ext>
            </a:extLst>
          </p:cNvPr>
          <p:cNvSpPr/>
          <p:nvPr/>
        </p:nvSpPr>
        <p:spPr>
          <a:xfrm>
            <a:off x="85826" y="1724024"/>
            <a:ext cx="2818400" cy="204671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МЫ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7D217E03-AF36-44EA-9D65-C5DD57E1A90C}"/>
              </a:ext>
            </a:extLst>
          </p:cNvPr>
          <p:cNvSpPr/>
          <p:nvPr/>
        </p:nvSpPr>
        <p:spPr>
          <a:xfrm>
            <a:off x="3165935" y="1724024"/>
            <a:ext cx="2818400" cy="204671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7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МЫ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991B7BE-0CF9-4066-B991-991377F9ADE2}"/>
              </a:ext>
            </a:extLst>
          </p:cNvPr>
          <p:cNvSpPr/>
          <p:nvPr/>
        </p:nvSpPr>
        <p:spPr>
          <a:xfrm>
            <a:off x="6223175" y="-51045"/>
            <a:ext cx="2520242" cy="204671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7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МУ</a:t>
            </a:r>
            <a:endParaRPr lang="ru-RU" sz="127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F0C8393B-8C71-4B3C-9A12-0CE9C0D05831}"/>
              </a:ext>
            </a:extLst>
          </p:cNvPr>
          <p:cNvSpPr/>
          <p:nvPr/>
        </p:nvSpPr>
        <p:spPr>
          <a:xfrm>
            <a:off x="9221097" y="-43736"/>
            <a:ext cx="2520242" cy="204671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70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МУ</a:t>
            </a:r>
            <a:endParaRPr lang="ru-RU" sz="12700" b="0" cap="none" spc="0" dirty="0">
              <a:ln w="0"/>
              <a:solidFill>
                <a:srgbClr val="0070C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44F1578B-0885-400D-82DC-4BB8ED05DEB5}"/>
              </a:ext>
            </a:extLst>
          </p:cNvPr>
          <p:cNvSpPr/>
          <p:nvPr/>
        </p:nvSpPr>
        <p:spPr>
          <a:xfrm>
            <a:off x="6492387" y="1696700"/>
            <a:ext cx="2520242" cy="204671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7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АМ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A9CC5466-E491-46F0-85FF-CEA993134452}"/>
              </a:ext>
            </a:extLst>
          </p:cNvPr>
          <p:cNvSpPr/>
          <p:nvPr/>
        </p:nvSpPr>
        <p:spPr>
          <a:xfrm>
            <a:off x="9401600" y="1696700"/>
            <a:ext cx="2520242" cy="204671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2700" b="0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АМ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B476CA-319C-4162-933F-12EC4CC540F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3654" y="3498654"/>
            <a:ext cx="2434423" cy="3251082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1508284-DFA5-49E7-9A14-E944282A630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8077" y="3902432"/>
            <a:ext cx="2498361" cy="271561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6E917509-E4DD-49F0-B17A-216357B7F6D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84016">
            <a:off x="6414826" y="4183280"/>
            <a:ext cx="2811391" cy="204314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70A2A93-CCCB-4400-9F00-DF5D61C01D31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78324" y="3787013"/>
            <a:ext cx="3743448" cy="264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388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5" grpId="0"/>
      <p:bldP spid="14" grpId="0"/>
      <p:bldP spid="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A65F707-135E-4EC8-9123-AC8E694412F3}"/>
              </a:ext>
            </a:extLst>
          </p:cNvPr>
          <p:cNvSpPr/>
          <p:nvPr/>
        </p:nvSpPr>
        <p:spPr>
          <a:xfrm>
            <a:off x="448886" y="0"/>
            <a:ext cx="21691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МАМА</a:t>
            </a:r>
          </a:p>
        </p:txBody>
      </p:sp>
      <p:sp>
        <p:nvSpPr>
          <p:cNvPr id="3" name="Арка 2">
            <a:extLst>
              <a:ext uri="{FF2B5EF4-FFF2-40B4-BE49-F238E27FC236}">
                <a16:creationId xmlns:a16="http://schemas.microsoft.com/office/drawing/2014/main" id="{260699C1-318E-42AA-A241-DDBE4AE74DCB}"/>
              </a:ext>
            </a:extLst>
          </p:cNvPr>
          <p:cNvSpPr/>
          <p:nvPr/>
        </p:nvSpPr>
        <p:spPr>
          <a:xfrm flipV="1">
            <a:off x="448886" y="551674"/>
            <a:ext cx="1084592" cy="371655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Арка 3">
            <a:extLst>
              <a:ext uri="{FF2B5EF4-FFF2-40B4-BE49-F238E27FC236}">
                <a16:creationId xmlns:a16="http://schemas.microsoft.com/office/drawing/2014/main" id="{7268ABE4-4A13-4CF4-9F76-2FF6F94722E1}"/>
              </a:ext>
            </a:extLst>
          </p:cNvPr>
          <p:cNvSpPr/>
          <p:nvPr/>
        </p:nvSpPr>
        <p:spPr>
          <a:xfrm flipV="1">
            <a:off x="1533478" y="518360"/>
            <a:ext cx="1084592" cy="435934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92A469B-9734-46B0-BE69-82713A381CA8}"/>
              </a:ext>
            </a:extLst>
          </p:cNvPr>
          <p:cNvSpPr/>
          <p:nvPr/>
        </p:nvSpPr>
        <p:spPr>
          <a:xfrm>
            <a:off x="510402" y="1073634"/>
            <a:ext cx="23631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     А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2261255-AC09-40F4-A953-EC4371CCB095}"/>
              </a:ext>
            </a:extLst>
          </p:cNvPr>
          <p:cNvSpPr/>
          <p:nvPr/>
        </p:nvSpPr>
        <p:spPr>
          <a:xfrm>
            <a:off x="1659889" y="1134937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A4919E8-C6C1-4927-AD8B-2D8C783EDE30}"/>
              </a:ext>
            </a:extLst>
          </p:cNvPr>
          <p:cNvSpPr/>
          <p:nvPr/>
        </p:nvSpPr>
        <p:spPr>
          <a:xfrm>
            <a:off x="1592883" y="991744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58DC076-96AC-4F8E-BFDE-F7C5520DB0E9}"/>
              </a:ext>
            </a:extLst>
          </p:cNvPr>
          <p:cNvSpPr/>
          <p:nvPr/>
        </p:nvSpPr>
        <p:spPr>
          <a:xfrm>
            <a:off x="1103511" y="2136552"/>
            <a:ext cx="11769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АМ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7EAD438-0218-4D6C-9439-DE264B4526C1}"/>
              </a:ext>
            </a:extLst>
          </p:cNvPr>
          <p:cNvSpPr/>
          <p:nvPr/>
        </p:nvSpPr>
        <p:spPr>
          <a:xfrm>
            <a:off x="510402" y="2175041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FA1C275-DAD0-44F1-8368-513312C05309}"/>
              </a:ext>
            </a:extLst>
          </p:cNvPr>
          <p:cNvSpPr/>
          <p:nvPr/>
        </p:nvSpPr>
        <p:spPr>
          <a:xfrm>
            <a:off x="2181265" y="2192431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774F7B8A-BD58-4343-82B0-BF846997B497}"/>
              </a:ext>
            </a:extLst>
          </p:cNvPr>
          <p:cNvSpPr/>
          <p:nvPr/>
        </p:nvSpPr>
        <p:spPr>
          <a:xfrm>
            <a:off x="1733385" y="3115761"/>
            <a:ext cx="7761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191ED44-6E2C-4A76-9E64-7D68945BC121}"/>
              </a:ext>
            </a:extLst>
          </p:cNvPr>
          <p:cNvSpPr/>
          <p:nvPr/>
        </p:nvSpPr>
        <p:spPr>
          <a:xfrm>
            <a:off x="510401" y="3199470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7C73104-4CD0-42C3-9A8D-FA37A352E741}"/>
              </a:ext>
            </a:extLst>
          </p:cNvPr>
          <p:cNvSpPr/>
          <p:nvPr/>
        </p:nvSpPr>
        <p:spPr>
          <a:xfrm>
            <a:off x="1166992" y="3199470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3FEEEC3-604D-4D21-9229-B3328992056E}"/>
              </a:ext>
            </a:extLst>
          </p:cNvPr>
          <p:cNvSpPr/>
          <p:nvPr/>
        </p:nvSpPr>
        <p:spPr>
          <a:xfrm>
            <a:off x="2426609" y="3199470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EE4AB124-7D0E-43D3-BE6C-BD24A72BA7DB}"/>
              </a:ext>
            </a:extLst>
          </p:cNvPr>
          <p:cNvSpPr/>
          <p:nvPr/>
        </p:nvSpPr>
        <p:spPr>
          <a:xfrm>
            <a:off x="534297" y="4273104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F1112B7E-0FF1-4E16-A361-03F0556C8CF5}"/>
              </a:ext>
            </a:extLst>
          </p:cNvPr>
          <p:cNvSpPr/>
          <p:nvPr/>
        </p:nvSpPr>
        <p:spPr>
          <a:xfrm>
            <a:off x="1205182" y="4273104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32177D23-0C2D-44B7-9A5F-C033698043EB}"/>
              </a:ext>
            </a:extLst>
          </p:cNvPr>
          <p:cNvSpPr/>
          <p:nvPr/>
        </p:nvSpPr>
        <p:spPr>
          <a:xfrm>
            <a:off x="1861773" y="4273104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F43E00F-6CB1-4E15-85E1-87DCD049FB56}"/>
              </a:ext>
            </a:extLst>
          </p:cNvPr>
          <p:cNvSpPr/>
          <p:nvPr/>
        </p:nvSpPr>
        <p:spPr>
          <a:xfrm>
            <a:off x="2509560" y="4273104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9DBA91C5-B630-4D60-B83D-436C945965AC}"/>
              </a:ext>
            </a:extLst>
          </p:cNvPr>
          <p:cNvSpPr/>
          <p:nvPr/>
        </p:nvSpPr>
        <p:spPr>
          <a:xfrm>
            <a:off x="443395" y="2060876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CAB9761C-C13E-4536-A632-FEAED2FBFC40}"/>
              </a:ext>
            </a:extLst>
          </p:cNvPr>
          <p:cNvSpPr/>
          <p:nvPr/>
        </p:nvSpPr>
        <p:spPr>
          <a:xfrm>
            <a:off x="2221010" y="2068483"/>
            <a:ext cx="604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0615BDE7-940A-4F07-806D-0054E9A0156F}"/>
              </a:ext>
            </a:extLst>
          </p:cNvPr>
          <p:cNvSpPr/>
          <p:nvPr/>
        </p:nvSpPr>
        <p:spPr>
          <a:xfrm>
            <a:off x="470179" y="3047380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1E15A91E-A857-496E-B3C6-31C95EE9E413}"/>
              </a:ext>
            </a:extLst>
          </p:cNvPr>
          <p:cNvSpPr/>
          <p:nvPr/>
        </p:nvSpPr>
        <p:spPr>
          <a:xfrm>
            <a:off x="1189218" y="3047380"/>
            <a:ext cx="604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2CF85226-B77E-42EB-BEF5-870B9B6B02EC}"/>
              </a:ext>
            </a:extLst>
          </p:cNvPr>
          <p:cNvSpPr/>
          <p:nvPr/>
        </p:nvSpPr>
        <p:spPr>
          <a:xfrm>
            <a:off x="2449074" y="3040271"/>
            <a:ext cx="604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</a:t>
            </a: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9D037582-98B0-420B-A1EF-6140E7A04207}"/>
              </a:ext>
            </a:extLst>
          </p:cNvPr>
          <p:cNvSpPr/>
          <p:nvPr/>
        </p:nvSpPr>
        <p:spPr>
          <a:xfrm>
            <a:off x="508390" y="4121752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F4282086-48D5-4704-AD2E-14A5425E68D7}"/>
              </a:ext>
            </a:extLst>
          </p:cNvPr>
          <p:cNvSpPr/>
          <p:nvPr/>
        </p:nvSpPr>
        <p:spPr>
          <a:xfrm>
            <a:off x="1231150" y="4110298"/>
            <a:ext cx="604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76FEC9C5-B18D-4C9E-B514-F34B2D0196A3}"/>
              </a:ext>
            </a:extLst>
          </p:cNvPr>
          <p:cNvSpPr/>
          <p:nvPr/>
        </p:nvSpPr>
        <p:spPr>
          <a:xfrm>
            <a:off x="2539931" y="4149156"/>
            <a:ext cx="604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D4F8129D-AB2F-41A4-B1C1-D7DDC19C5CF1}"/>
              </a:ext>
            </a:extLst>
          </p:cNvPr>
          <p:cNvSpPr/>
          <p:nvPr/>
        </p:nvSpPr>
        <p:spPr>
          <a:xfrm>
            <a:off x="1804563" y="4140028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6C37D0CD-38BE-4746-A854-784556950AF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6641" y="3601440"/>
            <a:ext cx="2533681" cy="3192438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A95CCB7F-FCDF-4D4B-A622-552C569C5320}"/>
              </a:ext>
            </a:extLst>
          </p:cNvPr>
          <p:cNvPicPr/>
          <p:nvPr/>
        </p:nvPicPr>
        <p:blipFill rotWithShape="1"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flipH="1">
            <a:off x="4319103" y="104884"/>
            <a:ext cx="3090220" cy="2541565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37F8A0E3-F4A9-4CA8-BF02-58FD0B19C504}"/>
              </a:ext>
            </a:extLst>
          </p:cNvPr>
          <p:cNvSpPr/>
          <p:nvPr/>
        </p:nvSpPr>
        <p:spPr>
          <a:xfrm>
            <a:off x="8662818" y="15509"/>
            <a:ext cx="23102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МУ-МУ</a:t>
            </a:r>
          </a:p>
        </p:txBody>
      </p:sp>
      <p:sp>
        <p:nvSpPr>
          <p:cNvPr id="31" name="Арка 30">
            <a:extLst>
              <a:ext uri="{FF2B5EF4-FFF2-40B4-BE49-F238E27FC236}">
                <a16:creationId xmlns:a16="http://schemas.microsoft.com/office/drawing/2014/main" id="{6AB84E42-B05F-4EEF-B83F-F5418AFAA6EB}"/>
              </a:ext>
            </a:extLst>
          </p:cNvPr>
          <p:cNvSpPr/>
          <p:nvPr/>
        </p:nvSpPr>
        <p:spPr>
          <a:xfrm flipV="1">
            <a:off x="8662818" y="502905"/>
            <a:ext cx="1084592" cy="435934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2" name="Арка 31">
            <a:extLst>
              <a:ext uri="{FF2B5EF4-FFF2-40B4-BE49-F238E27FC236}">
                <a16:creationId xmlns:a16="http://schemas.microsoft.com/office/drawing/2014/main" id="{32AEF098-6395-4335-A0D4-FB1017C06EA3}"/>
              </a:ext>
            </a:extLst>
          </p:cNvPr>
          <p:cNvSpPr/>
          <p:nvPr/>
        </p:nvSpPr>
        <p:spPr>
          <a:xfrm flipV="1">
            <a:off x="9888475" y="486787"/>
            <a:ext cx="1084592" cy="435934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1111F2DB-F06F-4367-97C6-4BD9481B27DE}"/>
              </a:ext>
            </a:extLst>
          </p:cNvPr>
          <p:cNvSpPr/>
          <p:nvPr/>
        </p:nvSpPr>
        <p:spPr>
          <a:xfrm>
            <a:off x="8609119" y="1145153"/>
            <a:ext cx="23647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     -М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4B81C666-E55F-4E0E-ACE3-38A112943BBE}"/>
              </a:ext>
            </a:extLst>
          </p:cNvPr>
          <p:cNvSpPr/>
          <p:nvPr/>
        </p:nvSpPr>
        <p:spPr>
          <a:xfrm>
            <a:off x="9344942" y="1239640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id="{F0392FA5-72AE-4F79-B5A5-6D67F0C2FE34}"/>
              </a:ext>
            </a:extLst>
          </p:cNvPr>
          <p:cNvSpPr/>
          <p:nvPr/>
        </p:nvSpPr>
        <p:spPr>
          <a:xfrm>
            <a:off x="10900182" y="1239640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>
            <a:extLst>
              <a:ext uri="{FF2B5EF4-FFF2-40B4-BE49-F238E27FC236}">
                <a16:creationId xmlns:a16="http://schemas.microsoft.com/office/drawing/2014/main" id="{FC196E48-1F57-4817-AF90-8088367028F3}"/>
              </a:ext>
            </a:extLst>
          </p:cNvPr>
          <p:cNvSpPr/>
          <p:nvPr/>
        </p:nvSpPr>
        <p:spPr>
          <a:xfrm>
            <a:off x="9395872" y="2104439"/>
            <a:ext cx="20697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 -     </a:t>
            </a:r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</a:t>
            </a:r>
          </a:p>
        </p:txBody>
      </p:sp>
      <p:sp>
        <p:nvSpPr>
          <p:cNvPr id="37" name="Прямоугольник 36">
            <a:extLst>
              <a:ext uri="{FF2B5EF4-FFF2-40B4-BE49-F238E27FC236}">
                <a16:creationId xmlns:a16="http://schemas.microsoft.com/office/drawing/2014/main" id="{F43CA053-664A-4022-93CD-74FEA0597B89}"/>
              </a:ext>
            </a:extLst>
          </p:cNvPr>
          <p:cNvSpPr/>
          <p:nvPr/>
        </p:nvSpPr>
        <p:spPr>
          <a:xfrm>
            <a:off x="8751474" y="2175041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Прямоугольник 37">
            <a:extLst>
              <a:ext uri="{FF2B5EF4-FFF2-40B4-BE49-F238E27FC236}">
                <a16:creationId xmlns:a16="http://schemas.microsoft.com/office/drawing/2014/main" id="{B359DF28-75FD-4E0E-8E05-F54940E3E192}"/>
              </a:ext>
            </a:extLst>
          </p:cNvPr>
          <p:cNvSpPr/>
          <p:nvPr/>
        </p:nvSpPr>
        <p:spPr>
          <a:xfrm>
            <a:off x="10295674" y="2162970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id="{E0C2E1B0-C3A1-4600-AD78-2AA802066D04}"/>
              </a:ext>
            </a:extLst>
          </p:cNvPr>
          <p:cNvSpPr/>
          <p:nvPr/>
        </p:nvSpPr>
        <p:spPr>
          <a:xfrm>
            <a:off x="8776620" y="3295276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>
            <a:extLst>
              <a:ext uri="{FF2B5EF4-FFF2-40B4-BE49-F238E27FC236}">
                <a16:creationId xmlns:a16="http://schemas.microsoft.com/office/drawing/2014/main" id="{E8223D43-9542-4575-8DA7-4CE5BC3C8BA6}"/>
              </a:ext>
            </a:extLst>
          </p:cNvPr>
          <p:cNvSpPr/>
          <p:nvPr/>
        </p:nvSpPr>
        <p:spPr>
          <a:xfrm>
            <a:off x="9437095" y="3295276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6540B2B8-7CA2-45E2-9E5E-F21819357091}"/>
              </a:ext>
            </a:extLst>
          </p:cNvPr>
          <p:cNvSpPr/>
          <p:nvPr/>
        </p:nvSpPr>
        <p:spPr>
          <a:xfrm>
            <a:off x="10383342" y="3295276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id="{66D44F9D-ADB3-42F9-A528-A45159E46A6D}"/>
              </a:ext>
            </a:extLst>
          </p:cNvPr>
          <p:cNvSpPr/>
          <p:nvPr/>
        </p:nvSpPr>
        <p:spPr>
          <a:xfrm>
            <a:off x="11039933" y="3288167"/>
            <a:ext cx="656591" cy="67543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>
            <a:extLst>
              <a:ext uri="{FF2B5EF4-FFF2-40B4-BE49-F238E27FC236}">
                <a16:creationId xmlns:a16="http://schemas.microsoft.com/office/drawing/2014/main" id="{38B1A8BB-A7E6-4E2E-B3B8-9D771193CB72}"/>
              </a:ext>
            </a:extLst>
          </p:cNvPr>
          <p:cNvSpPr/>
          <p:nvPr/>
        </p:nvSpPr>
        <p:spPr>
          <a:xfrm>
            <a:off x="9383540" y="1109197"/>
            <a:ext cx="56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</a:t>
            </a: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id="{C9A01B7E-E365-4B52-BDE4-57B047DC8BC6}"/>
              </a:ext>
            </a:extLst>
          </p:cNvPr>
          <p:cNvSpPr/>
          <p:nvPr/>
        </p:nvSpPr>
        <p:spPr>
          <a:xfrm>
            <a:off x="10946989" y="1107994"/>
            <a:ext cx="56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</a:t>
            </a:r>
          </a:p>
        </p:txBody>
      </p: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97C773E2-98E0-48AA-8FD8-961CAF62F1E3}"/>
              </a:ext>
            </a:extLst>
          </p:cNvPr>
          <p:cNvSpPr/>
          <p:nvPr/>
        </p:nvSpPr>
        <p:spPr>
          <a:xfrm>
            <a:off x="8675657" y="2051093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id="{05925786-FF0B-4686-B1F6-D87DF69F80E3}"/>
              </a:ext>
            </a:extLst>
          </p:cNvPr>
          <p:cNvSpPr/>
          <p:nvPr/>
        </p:nvSpPr>
        <p:spPr>
          <a:xfrm>
            <a:off x="10230076" y="1996964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BFB554C2-5532-46E2-9D25-2E8839FE2994}"/>
              </a:ext>
            </a:extLst>
          </p:cNvPr>
          <p:cNvSpPr/>
          <p:nvPr/>
        </p:nvSpPr>
        <p:spPr>
          <a:xfrm>
            <a:off x="8713499" y="3139775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7C32894D-F47B-4E85-B13E-44EF78BB462C}"/>
              </a:ext>
            </a:extLst>
          </p:cNvPr>
          <p:cNvSpPr/>
          <p:nvPr/>
        </p:nvSpPr>
        <p:spPr>
          <a:xfrm>
            <a:off x="9466258" y="3171328"/>
            <a:ext cx="56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</a:t>
            </a:r>
          </a:p>
        </p:txBody>
      </p: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82249035-9E8E-4885-A706-66FB6E4DE496}"/>
              </a:ext>
            </a:extLst>
          </p:cNvPr>
          <p:cNvSpPr/>
          <p:nvPr/>
        </p:nvSpPr>
        <p:spPr>
          <a:xfrm>
            <a:off x="11120649" y="3139775"/>
            <a:ext cx="5629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</a:t>
            </a:r>
          </a:p>
        </p:txBody>
      </p:sp>
      <p:sp>
        <p:nvSpPr>
          <p:cNvPr id="50" name="Прямоугольник 49">
            <a:extLst>
              <a:ext uri="{FF2B5EF4-FFF2-40B4-BE49-F238E27FC236}">
                <a16:creationId xmlns:a16="http://schemas.microsoft.com/office/drawing/2014/main" id="{6154BABF-65C1-4B5F-ABC2-55581A07A464}"/>
              </a:ext>
            </a:extLst>
          </p:cNvPr>
          <p:cNvSpPr/>
          <p:nvPr/>
        </p:nvSpPr>
        <p:spPr>
          <a:xfrm>
            <a:off x="10332235" y="3139775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</a:t>
            </a:r>
          </a:p>
        </p:txBody>
      </p: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id="{A0CF842C-AA8C-42E2-B349-B66ADAAE8769}"/>
              </a:ext>
            </a:extLst>
          </p:cNvPr>
          <p:cNvSpPr/>
          <p:nvPr/>
        </p:nvSpPr>
        <p:spPr>
          <a:xfrm>
            <a:off x="10051830" y="3113386"/>
            <a:ext cx="396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7AC3FE7-BD3C-4CCE-847E-80FD0E62F3C5}"/>
              </a:ext>
            </a:extLst>
          </p:cNvPr>
          <p:cNvPicPr/>
          <p:nvPr/>
        </p:nvPicPr>
        <p:blipFill rotWithShape="1">
          <a:blip r:embed="rId5" cstate="screen">
            <a:clrChange>
              <a:clrFrom>
                <a:srgbClr val="F8F8F8"/>
              </a:clrFrom>
              <a:clrTo>
                <a:srgbClr val="F8F8F8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18041" y="3552389"/>
            <a:ext cx="3126111" cy="3442404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37EBE553-3453-41FB-9CC6-FB8D9E7D349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93" y="4881538"/>
            <a:ext cx="1348671" cy="1977673"/>
          </a:xfrm>
          <a:prstGeom prst="rect">
            <a:avLst/>
          </a:prstGeom>
        </p:spPr>
      </p:pic>
      <p:sp>
        <p:nvSpPr>
          <p:cNvPr id="56" name="Овал 55">
            <a:extLst>
              <a:ext uri="{FF2B5EF4-FFF2-40B4-BE49-F238E27FC236}">
                <a16:creationId xmlns:a16="http://schemas.microsoft.com/office/drawing/2014/main" id="{9405145D-5728-400E-99BC-322233949569}"/>
              </a:ext>
            </a:extLst>
          </p:cNvPr>
          <p:cNvSpPr/>
          <p:nvPr/>
        </p:nvSpPr>
        <p:spPr>
          <a:xfrm>
            <a:off x="11113193" y="5877365"/>
            <a:ext cx="498897" cy="329184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7FEEC275-D418-44E7-9283-E037D4DE8D7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33403" y="5374309"/>
            <a:ext cx="1007405" cy="1419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407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F98864A-3107-4DD3-BC8F-82E860980917}"/>
              </a:ext>
            </a:extLst>
          </p:cNvPr>
          <p:cNvSpPr/>
          <p:nvPr/>
        </p:nvSpPr>
        <p:spPr>
          <a:xfrm rot="5400000">
            <a:off x="4274820" y="-4008120"/>
            <a:ext cx="533400" cy="9083040"/>
          </a:xfrm>
          <a:prstGeom prst="rect">
            <a:avLst/>
          </a:prstGeom>
          <a:solidFill>
            <a:srgbClr val="D9FFD9"/>
          </a:solidFill>
          <a:ln>
            <a:solidFill>
              <a:srgbClr val="D9FF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522C8248-9BE4-48D7-B62E-FCCB5A36236D}"/>
              </a:ext>
            </a:extLst>
          </p:cNvPr>
          <p:cNvCxnSpPr>
            <a:cxnSpLocks/>
            <a:stCxn id="28" idx="3"/>
          </p:cNvCxnSpPr>
          <p:nvPr/>
        </p:nvCxnSpPr>
        <p:spPr>
          <a:xfrm>
            <a:off x="6684320" y="1632822"/>
            <a:ext cx="3276544" cy="2860319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D0D3598C-31B2-4902-B74F-5943BB30D89C}"/>
              </a:ext>
            </a:extLst>
          </p:cNvPr>
          <p:cNvCxnSpPr>
            <a:cxnSpLocks/>
          </p:cNvCxnSpPr>
          <p:nvPr/>
        </p:nvCxnSpPr>
        <p:spPr>
          <a:xfrm flipH="1" flipV="1">
            <a:off x="2011681" y="1353383"/>
            <a:ext cx="3096767" cy="1529550"/>
          </a:xfrm>
          <a:prstGeom prst="line">
            <a:avLst/>
          </a:prstGeom>
          <a:ln w="762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0942D908-9229-4912-9F28-94896725EC99}"/>
              </a:ext>
            </a:extLst>
          </p:cNvPr>
          <p:cNvCxnSpPr>
            <a:cxnSpLocks/>
            <a:stCxn id="30" idx="1"/>
          </p:cNvCxnSpPr>
          <p:nvPr/>
        </p:nvCxnSpPr>
        <p:spPr>
          <a:xfrm flipH="1">
            <a:off x="2764182" y="3975067"/>
            <a:ext cx="2112772" cy="2257437"/>
          </a:xfrm>
          <a:prstGeom prst="line">
            <a:avLst/>
          </a:prstGeom>
          <a:ln w="762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52055169-2FA0-4E72-A990-0710B01D5A37}"/>
              </a:ext>
            </a:extLst>
          </p:cNvPr>
          <p:cNvCxnSpPr>
            <a:cxnSpLocks/>
            <a:stCxn id="34" idx="3"/>
          </p:cNvCxnSpPr>
          <p:nvPr/>
        </p:nvCxnSpPr>
        <p:spPr>
          <a:xfrm flipV="1">
            <a:off x="6684320" y="2211573"/>
            <a:ext cx="3168091" cy="2825368"/>
          </a:xfrm>
          <a:prstGeom prst="line">
            <a:avLst/>
          </a:prstGeom>
          <a:ln w="762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Арка 8">
            <a:extLst>
              <a:ext uri="{FF2B5EF4-FFF2-40B4-BE49-F238E27FC236}">
                <a16:creationId xmlns:a16="http://schemas.microsoft.com/office/drawing/2014/main" id="{C26BC2CE-3F40-4204-8C30-DF25E4576C79}"/>
              </a:ext>
            </a:extLst>
          </p:cNvPr>
          <p:cNvSpPr/>
          <p:nvPr/>
        </p:nvSpPr>
        <p:spPr>
          <a:xfrm flipV="1">
            <a:off x="5544949" y="1775636"/>
            <a:ext cx="1063115" cy="360991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Арка 9">
            <a:extLst>
              <a:ext uri="{FF2B5EF4-FFF2-40B4-BE49-F238E27FC236}">
                <a16:creationId xmlns:a16="http://schemas.microsoft.com/office/drawing/2014/main" id="{1C533D8A-4E94-4179-A30D-385D552938A8}"/>
              </a:ext>
            </a:extLst>
          </p:cNvPr>
          <p:cNvSpPr/>
          <p:nvPr/>
        </p:nvSpPr>
        <p:spPr>
          <a:xfrm flipV="1">
            <a:off x="5253193" y="2908181"/>
            <a:ext cx="1024127" cy="435933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Арка 10">
            <a:extLst>
              <a:ext uri="{FF2B5EF4-FFF2-40B4-BE49-F238E27FC236}">
                <a16:creationId xmlns:a16="http://schemas.microsoft.com/office/drawing/2014/main" id="{21B149E9-00CF-4435-B8E1-3255DA9F5AFC}"/>
              </a:ext>
            </a:extLst>
          </p:cNvPr>
          <p:cNvSpPr/>
          <p:nvPr/>
        </p:nvSpPr>
        <p:spPr>
          <a:xfrm flipV="1">
            <a:off x="6193393" y="2890343"/>
            <a:ext cx="1084239" cy="435934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Арка 13">
            <a:extLst>
              <a:ext uri="{FF2B5EF4-FFF2-40B4-BE49-F238E27FC236}">
                <a16:creationId xmlns:a16="http://schemas.microsoft.com/office/drawing/2014/main" id="{41221A66-0314-4E97-B537-AB88F3A93CA9}"/>
              </a:ext>
            </a:extLst>
          </p:cNvPr>
          <p:cNvSpPr/>
          <p:nvPr/>
        </p:nvSpPr>
        <p:spPr>
          <a:xfrm flipV="1">
            <a:off x="4915942" y="4059544"/>
            <a:ext cx="1035171" cy="377187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Арка 14">
            <a:extLst>
              <a:ext uri="{FF2B5EF4-FFF2-40B4-BE49-F238E27FC236}">
                <a16:creationId xmlns:a16="http://schemas.microsoft.com/office/drawing/2014/main" id="{F1157210-2BB4-4FC6-A63C-4FBE6A96EFF8}"/>
              </a:ext>
            </a:extLst>
          </p:cNvPr>
          <p:cNvSpPr/>
          <p:nvPr/>
        </p:nvSpPr>
        <p:spPr>
          <a:xfrm flipV="1">
            <a:off x="6186731" y="4057205"/>
            <a:ext cx="971353" cy="435933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Арка 16">
            <a:extLst>
              <a:ext uri="{FF2B5EF4-FFF2-40B4-BE49-F238E27FC236}">
                <a16:creationId xmlns:a16="http://schemas.microsoft.com/office/drawing/2014/main" id="{0B637678-A80F-4995-A139-A4F46E81E5C8}"/>
              </a:ext>
            </a:extLst>
          </p:cNvPr>
          <p:cNvSpPr/>
          <p:nvPr/>
        </p:nvSpPr>
        <p:spPr>
          <a:xfrm flipV="1">
            <a:off x="5507395" y="5107949"/>
            <a:ext cx="1061681" cy="472791"/>
          </a:xfrm>
          <a:prstGeom prst="blockArc">
            <a:avLst>
              <a:gd name="adj1" fmla="val 10800000"/>
              <a:gd name="adj2" fmla="val 128459"/>
              <a:gd name="adj3" fmla="val 11929"/>
            </a:avLst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35DD412-9151-4646-9B0E-433181DAA72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0" y="93034"/>
            <a:ext cx="2434423" cy="325108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4A93523-DC96-47EE-87BA-4AE22A7ED5D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451" y="3744925"/>
            <a:ext cx="2767893" cy="2867568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E9BA9209-5417-4F56-9C1E-08F6629064C0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05256" y="3744925"/>
            <a:ext cx="2694327" cy="3145128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7BE77AAC-5543-4FD7-AA0A-75E50E7BFF34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83054" y="8077"/>
            <a:ext cx="2616743" cy="3736848"/>
          </a:xfrm>
          <a:prstGeom prst="rect">
            <a:avLst/>
          </a:prstGeom>
        </p:spPr>
      </p:pic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AB9644B6-E756-41AA-9276-35238A5359F6}"/>
              </a:ext>
            </a:extLst>
          </p:cNvPr>
          <p:cNvSpPr/>
          <p:nvPr/>
        </p:nvSpPr>
        <p:spPr>
          <a:xfrm>
            <a:off x="5507395" y="1171157"/>
            <a:ext cx="11769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АМ</a:t>
            </a: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EE01E112-4C48-481A-8AAF-003144A37A61}"/>
              </a:ext>
            </a:extLst>
          </p:cNvPr>
          <p:cNvSpPr/>
          <p:nvPr/>
        </p:nvSpPr>
        <p:spPr>
          <a:xfrm>
            <a:off x="5108448" y="2290941"/>
            <a:ext cx="21691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МАМА</a:t>
            </a: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B7596A21-19A8-41F7-A944-96ADA2BBF1E2}"/>
              </a:ext>
            </a:extLst>
          </p:cNvPr>
          <p:cNvSpPr/>
          <p:nvPr/>
        </p:nvSpPr>
        <p:spPr>
          <a:xfrm>
            <a:off x="4876954" y="3513402"/>
            <a:ext cx="23102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МУ-МУ</a:t>
            </a:r>
          </a:p>
        </p:txBody>
      </p:sp>
      <p:sp>
        <p:nvSpPr>
          <p:cNvPr id="34" name="Прямоугольник 33">
            <a:extLst>
              <a:ext uri="{FF2B5EF4-FFF2-40B4-BE49-F238E27FC236}">
                <a16:creationId xmlns:a16="http://schemas.microsoft.com/office/drawing/2014/main" id="{0660AE30-8218-4AD0-B9D9-693C0A10B01C}"/>
              </a:ext>
            </a:extLst>
          </p:cNvPr>
          <p:cNvSpPr/>
          <p:nvPr/>
        </p:nvSpPr>
        <p:spPr>
          <a:xfrm>
            <a:off x="5380758" y="4575276"/>
            <a:ext cx="13035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МЫ</a:t>
            </a:r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EEFF34F4-022B-4A10-9B2A-C5CB4B840542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2812" y="4800973"/>
            <a:ext cx="1348671" cy="1977673"/>
          </a:xfrm>
          <a:prstGeom prst="rect">
            <a:avLst/>
          </a:prstGeom>
        </p:spPr>
      </p:pic>
      <p:sp>
        <p:nvSpPr>
          <p:cNvPr id="37" name="Овал 36">
            <a:extLst>
              <a:ext uri="{FF2B5EF4-FFF2-40B4-BE49-F238E27FC236}">
                <a16:creationId xmlns:a16="http://schemas.microsoft.com/office/drawing/2014/main" id="{BEECFD1E-8685-49EB-BD9E-6ECF599758E5}"/>
              </a:ext>
            </a:extLst>
          </p:cNvPr>
          <p:cNvSpPr/>
          <p:nvPr/>
        </p:nvSpPr>
        <p:spPr>
          <a:xfrm>
            <a:off x="6532723" y="5848315"/>
            <a:ext cx="516842" cy="32885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8FB37EA1-D651-460C-859B-F108A285AFBB}"/>
              </a:ext>
            </a:extLst>
          </p:cNvPr>
          <p:cNvPicPr>
            <a:picLocks noChangeAspect="1"/>
          </p:cNvPicPr>
          <p:nvPr/>
        </p:nvPicPr>
        <p:blipFill>
          <a:blip r:embed="rId8" cstate="screen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6277" y="5331350"/>
            <a:ext cx="1007405" cy="1419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149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7BBACFE-D5A3-4E47-9B39-891D763CD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7148"/>
            <a:ext cx="6134722" cy="6543704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8E26644-0029-4D5B-BE35-05971DBB716A}"/>
              </a:ext>
            </a:extLst>
          </p:cNvPr>
          <p:cNvSpPr/>
          <p:nvPr/>
        </p:nvSpPr>
        <p:spPr>
          <a:xfrm rot="19908404">
            <a:off x="623134" y="4338368"/>
            <a:ext cx="1091310" cy="9797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E2FBCD37-CD33-4423-AE5C-FAF774694E3A}"/>
              </a:ext>
            </a:extLst>
          </p:cNvPr>
          <p:cNvSpPr/>
          <p:nvPr/>
        </p:nvSpPr>
        <p:spPr>
          <a:xfrm rot="19534148">
            <a:off x="1714940" y="3422499"/>
            <a:ext cx="1235490" cy="1648185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138BA230-EBA6-41E2-B2D6-D895FA709E2F}"/>
              </a:ext>
            </a:extLst>
          </p:cNvPr>
          <p:cNvSpPr/>
          <p:nvPr/>
        </p:nvSpPr>
        <p:spPr>
          <a:xfrm rot="17380138">
            <a:off x="1926452" y="4363722"/>
            <a:ext cx="1235490" cy="54305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Овал 10">
            <a:extLst>
              <a:ext uri="{FF2B5EF4-FFF2-40B4-BE49-F238E27FC236}">
                <a16:creationId xmlns:a16="http://schemas.microsoft.com/office/drawing/2014/main" id="{73F1FBD5-5CBD-4509-B0E0-00C7A3C5FD1B}"/>
              </a:ext>
            </a:extLst>
          </p:cNvPr>
          <p:cNvSpPr/>
          <p:nvPr/>
        </p:nvSpPr>
        <p:spPr>
          <a:xfrm rot="15709272">
            <a:off x="1630132" y="4379584"/>
            <a:ext cx="1235490" cy="543056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C6778D9C-0F83-4348-A19D-005B694D88E2}"/>
              </a:ext>
            </a:extLst>
          </p:cNvPr>
          <p:cNvSpPr/>
          <p:nvPr/>
        </p:nvSpPr>
        <p:spPr>
          <a:xfrm>
            <a:off x="9386424" y="2380786"/>
            <a:ext cx="2805576" cy="45089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700" b="1" i="0" u="none" strike="noStrike" kern="1200" cap="none" spc="0" normalizeH="0" baseline="0" noProof="0" dirty="0">
                <a:ln w="571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м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3CBAC665-6943-4D42-8B78-64432D9C7610}"/>
              </a:ext>
            </a:extLst>
          </p:cNvPr>
          <p:cNvSpPr/>
          <p:nvPr/>
        </p:nvSpPr>
        <p:spPr>
          <a:xfrm>
            <a:off x="5804179" y="1733549"/>
            <a:ext cx="4039888" cy="53860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4400" b="1" i="0" u="none" strike="noStrike" kern="1200" cap="none" spc="0" normalizeH="0" baseline="0" noProof="0" dirty="0">
                <a:ln w="571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М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48E6D24F-75D0-4CF2-8B60-9D1E1F761899}"/>
              </a:ext>
            </a:extLst>
          </p:cNvPr>
          <p:cNvSpPr/>
          <p:nvPr/>
        </p:nvSpPr>
        <p:spPr>
          <a:xfrm rot="19902195">
            <a:off x="1854757" y="3497654"/>
            <a:ext cx="98777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8800" b="1" i="0" u="none" strike="noStrike" kern="1200" cap="none" spc="0" normalizeH="0" baseline="0" noProof="0" dirty="0">
                <a:ln w="571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м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378E5AB-05C1-445E-AB3F-3D272879FCD0}"/>
              </a:ext>
            </a:extLst>
          </p:cNvPr>
          <p:cNvSpPr/>
          <p:nvPr/>
        </p:nvSpPr>
        <p:spPr>
          <a:xfrm rot="20159675">
            <a:off x="490383" y="3982222"/>
            <a:ext cx="126028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600" b="1" i="0" u="none" strike="noStrike" kern="1200" cap="none" spc="0" normalizeH="0" baseline="0" noProof="0" dirty="0">
                <a:ln w="5715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М</a:t>
            </a:r>
          </a:p>
        </p:txBody>
      </p:sp>
      <p:sp>
        <p:nvSpPr>
          <p:cNvPr id="2" name="Сердце 1">
            <a:extLst>
              <a:ext uri="{FF2B5EF4-FFF2-40B4-BE49-F238E27FC236}">
                <a16:creationId xmlns:a16="http://schemas.microsoft.com/office/drawing/2014/main" id="{9E5F3525-A54E-4987-8FA0-79A8F6FBB69C}"/>
              </a:ext>
            </a:extLst>
          </p:cNvPr>
          <p:cNvSpPr/>
          <p:nvPr/>
        </p:nvSpPr>
        <p:spPr>
          <a:xfrm>
            <a:off x="6046816" y="294893"/>
            <a:ext cx="841248" cy="1438656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ердце 11">
            <a:extLst>
              <a:ext uri="{FF2B5EF4-FFF2-40B4-BE49-F238E27FC236}">
                <a16:creationId xmlns:a16="http://schemas.microsoft.com/office/drawing/2014/main" id="{9241FD88-7D68-49A8-9DF6-0D0DBE40DD90}"/>
              </a:ext>
            </a:extLst>
          </p:cNvPr>
          <p:cNvSpPr/>
          <p:nvPr/>
        </p:nvSpPr>
        <p:spPr>
          <a:xfrm>
            <a:off x="8773605" y="1043392"/>
            <a:ext cx="494192" cy="666749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ердце 13">
            <a:extLst>
              <a:ext uri="{FF2B5EF4-FFF2-40B4-BE49-F238E27FC236}">
                <a16:creationId xmlns:a16="http://schemas.microsoft.com/office/drawing/2014/main" id="{E52748EA-43CA-4DE8-8185-118A552A25C2}"/>
              </a:ext>
            </a:extLst>
          </p:cNvPr>
          <p:cNvSpPr/>
          <p:nvPr/>
        </p:nvSpPr>
        <p:spPr>
          <a:xfrm>
            <a:off x="8108699" y="1037761"/>
            <a:ext cx="494192" cy="666749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ердце 17">
            <a:extLst>
              <a:ext uri="{FF2B5EF4-FFF2-40B4-BE49-F238E27FC236}">
                <a16:creationId xmlns:a16="http://schemas.microsoft.com/office/drawing/2014/main" id="{22D2249A-AB8B-469C-862C-7E9A407495B2}"/>
              </a:ext>
            </a:extLst>
          </p:cNvPr>
          <p:cNvSpPr/>
          <p:nvPr/>
        </p:nvSpPr>
        <p:spPr>
          <a:xfrm>
            <a:off x="7017129" y="347470"/>
            <a:ext cx="841248" cy="1438656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ердце 18">
            <a:extLst>
              <a:ext uri="{FF2B5EF4-FFF2-40B4-BE49-F238E27FC236}">
                <a16:creationId xmlns:a16="http://schemas.microsoft.com/office/drawing/2014/main" id="{17825DF0-B1A9-4A48-8CF6-2198C498837F}"/>
              </a:ext>
            </a:extLst>
          </p:cNvPr>
          <p:cNvSpPr/>
          <p:nvPr/>
        </p:nvSpPr>
        <p:spPr>
          <a:xfrm>
            <a:off x="9462629" y="1021336"/>
            <a:ext cx="494192" cy="666749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ердце 19">
            <a:extLst>
              <a:ext uri="{FF2B5EF4-FFF2-40B4-BE49-F238E27FC236}">
                <a16:creationId xmlns:a16="http://schemas.microsoft.com/office/drawing/2014/main" id="{A24EBC2E-3DAB-435F-BA6F-0BC6C47B9A22}"/>
              </a:ext>
            </a:extLst>
          </p:cNvPr>
          <p:cNvSpPr/>
          <p:nvPr/>
        </p:nvSpPr>
        <p:spPr>
          <a:xfrm>
            <a:off x="10183025" y="347470"/>
            <a:ext cx="841248" cy="1438656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ердце 20">
            <a:extLst>
              <a:ext uri="{FF2B5EF4-FFF2-40B4-BE49-F238E27FC236}">
                <a16:creationId xmlns:a16="http://schemas.microsoft.com/office/drawing/2014/main" id="{F0CBCBC4-DE6D-4B54-B5E7-BF46BCE1FF4C}"/>
              </a:ext>
            </a:extLst>
          </p:cNvPr>
          <p:cNvSpPr/>
          <p:nvPr/>
        </p:nvSpPr>
        <p:spPr>
          <a:xfrm>
            <a:off x="11171821" y="353564"/>
            <a:ext cx="841248" cy="1438656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497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825</TotalTime>
  <Words>692</Words>
  <Application>Microsoft Office PowerPoint</Application>
  <PresentationFormat>Широкоэкранный</PresentationFormat>
  <Paragraphs>110</Paragraphs>
  <Slides>23</Slides>
  <Notes>18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Monotype 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81</cp:revision>
  <dcterms:created xsi:type="dcterms:W3CDTF">2020-10-10T15:40:54Z</dcterms:created>
  <dcterms:modified xsi:type="dcterms:W3CDTF">2021-02-13T20:12:51Z</dcterms:modified>
</cp:coreProperties>
</file>