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60" r:id="rId2"/>
    <p:sldId id="364" r:id="rId3"/>
    <p:sldId id="363" r:id="rId4"/>
    <p:sldId id="256" r:id="rId5"/>
    <p:sldId id="366" r:id="rId6"/>
    <p:sldId id="358" r:id="rId7"/>
    <p:sldId id="361" r:id="rId8"/>
    <p:sldId id="362" r:id="rId9"/>
    <p:sldId id="367" r:id="rId10"/>
    <p:sldId id="287" r:id="rId11"/>
    <p:sldId id="261" r:id="rId12"/>
    <p:sldId id="262" r:id="rId13"/>
    <p:sldId id="263" r:id="rId14"/>
    <p:sldId id="264" r:id="rId15"/>
    <p:sldId id="265" r:id="rId16"/>
    <p:sldId id="35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00FF00"/>
    <a:srgbClr val="66FF33"/>
    <a:srgbClr val="0099FF"/>
    <a:srgbClr val="000066"/>
    <a:srgbClr val="FFFF00"/>
    <a:srgbClr val="0000FF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4064" autoAdjust="0"/>
    <p:restoredTop sz="94660"/>
  </p:normalViewPr>
  <p:slideViewPr>
    <p:cSldViewPr snapToObjects="1">
      <p:cViewPr>
        <p:scale>
          <a:sx n="81" d="100"/>
          <a:sy n="81" d="100"/>
        </p:scale>
        <p:origin x="-738" y="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916A45-9C13-478F-8410-DCC88A92761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27778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9373D9-C087-44C0-B573-C16E62D79B5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85580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56E0E1-14E0-4B8C-B9CB-AFA33AA5E02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865498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9F5EDC-DBB8-4696-A968-601A8F8196B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79190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AA0108-21DE-4A16-969B-6B241DDA5F6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695657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26D628-6777-430E-BC38-CE28301232C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70136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B7084D-2B3B-4A6F-AA95-A70AF29362A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32798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E25A3F-2BD6-4ED8-AAE5-C96DCF29B6B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85394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80CE0C-9ECF-4376-AD4B-A1C09DD8C4B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289976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E8E0A9-CD2D-4CB6-BB7A-D44F28C4143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10209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EACFDA-752A-498F-BE92-CB1C9624311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65436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AD5F8CF-4907-45D1-9FC0-79CF845913E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73692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20C167A-1F91-4DBF-BDFE-DA2EC9CC9A7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43663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FF">
                <a:gamma/>
                <a:shade val="46275"/>
                <a:invGamma/>
              </a:srgbClr>
            </a:gs>
            <a:gs pos="50000">
              <a:srgbClr val="0000FF"/>
            </a:gs>
            <a:gs pos="100000">
              <a:srgbClr val="0000FF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 alt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 alt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BAEF7AA-F159-40B2-81C2-3ABE7F86E370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C:\Users\user\Documents\&#1052;&#1072;&#1090;&#1077;&#1084;&#1072;&#1090;&#1080;&#1082;&#1072;\10%20&#1082;&#1083;&#1072;&#1089;&#1089;%20&#1072;&#1083;&#1075;&#1077;&#1073;&#1088;&#1072;\&#1090;&#1077;&#1084;&#1072;%203%20&#1055;&#1086;&#1082;&#1072;&#1079;&#1072;&#1090;&#1077;&#1083;&#1100;&#1085;&#1072;&#1103;%20&#1092;&#1091;&#1085;&#1082;&#1094;&#1080;&#1103;\&#1086;&#1073;&#1086;&#1073;&#1097;&#1072;&#1102;&#1097;&#1080;&#1081;%20&#1091;&#1088;&#1086;&#1082;\Svoya_igra_-_Zastavka_2013_(iPlayer.fm).mp3" TargetMode="External"/><Relationship Id="rId1" Type="http://schemas.microsoft.com/office/2007/relationships/media" Target="file:///C:\Users\user\Documents\&#1052;&#1072;&#1090;&#1077;&#1084;&#1072;&#1090;&#1080;&#1082;&#1072;\10%20&#1082;&#1083;&#1072;&#1089;&#1089;%20&#1072;&#1083;&#1075;&#1077;&#1073;&#1088;&#1072;\&#1090;&#1077;&#1084;&#1072;%203%20&#1055;&#1086;&#1082;&#1072;&#1079;&#1072;&#1090;&#1077;&#1083;&#1100;&#1085;&#1072;&#1103;%20&#1092;&#1091;&#1085;&#1082;&#1094;&#1080;&#1103;\&#1086;&#1073;&#1086;&#1073;&#1097;&#1072;&#1102;&#1097;&#1080;&#1081;%20&#1091;&#1088;&#1086;&#1082;\Svoya_igra_-_Zastavka_2013_(iPlayer.fm).mp3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24.xml"/><Relationship Id="rId13" Type="http://schemas.openxmlformats.org/officeDocument/2006/relationships/slide" Target="slide25.xml"/><Relationship Id="rId18" Type="http://schemas.openxmlformats.org/officeDocument/2006/relationships/slide" Target="slide33.xml"/><Relationship Id="rId3" Type="http://schemas.openxmlformats.org/officeDocument/2006/relationships/slide" Target="slide17.xml"/><Relationship Id="rId21" Type="http://schemas.openxmlformats.org/officeDocument/2006/relationships/slide" Target="slide27.xml"/><Relationship Id="rId7" Type="http://schemas.openxmlformats.org/officeDocument/2006/relationships/slide" Target="slide18.xml"/><Relationship Id="rId12" Type="http://schemas.openxmlformats.org/officeDocument/2006/relationships/slide" Target="slide31.xml"/><Relationship Id="rId17" Type="http://schemas.openxmlformats.org/officeDocument/2006/relationships/slide" Target="slide32.xml"/><Relationship Id="rId25" Type="http://schemas.openxmlformats.org/officeDocument/2006/relationships/slide" Target="slide34.xml"/><Relationship Id="rId2" Type="http://schemas.openxmlformats.org/officeDocument/2006/relationships/slide" Target="slide11.xml"/><Relationship Id="rId16" Type="http://schemas.openxmlformats.org/officeDocument/2006/relationships/slide" Target="slide26.xml"/><Relationship Id="rId20" Type="http://schemas.openxmlformats.org/officeDocument/2006/relationships/slide" Target="slide15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2.xml"/><Relationship Id="rId11" Type="http://schemas.openxmlformats.org/officeDocument/2006/relationships/slide" Target="slide19.xml"/><Relationship Id="rId24" Type="http://schemas.openxmlformats.org/officeDocument/2006/relationships/slide" Target="slide28.xml"/><Relationship Id="rId5" Type="http://schemas.openxmlformats.org/officeDocument/2006/relationships/slide" Target="slide23.xml"/><Relationship Id="rId15" Type="http://schemas.openxmlformats.org/officeDocument/2006/relationships/slide" Target="slide20.xml"/><Relationship Id="rId23" Type="http://schemas.openxmlformats.org/officeDocument/2006/relationships/slide" Target="slide22.xml"/><Relationship Id="rId10" Type="http://schemas.openxmlformats.org/officeDocument/2006/relationships/slide" Target="slide13.xml"/><Relationship Id="rId19" Type="http://schemas.openxmlformats.org/officeDocument/2006/relationships/slide" Target="slide21.xml"/><Relationship Id="rId4" Type="http://schemas.openxmlformats.org/officeDocument/2006/relationships/slide" Target="slide29.xml"/><Relationship Id="rId9" Type="http://schemas.openxmlformats.org/officeDocument/2006/relationships/slide" Target="slide30.xml"/><Relationship Id="rId14" Type="http://schemas.openxmlformats.org/officeDocument/2006/relationships/slide" Target="slide14.xml"/><Relationship Id="rId22" Type="http://schemas.openxmlformats.org/officeDocument/2006/relationships/slide" Target="slide1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31.xml"/><Relationship Id="rId13" Type="http://schemas.openxmlformats.org/officeDocument/2006/relationships/slide" Target="slide32.xml"/><Relationship Id="rId18" Type="http://schemas.openxmlformats.org/officeDocument/2006/relationships/slide" Target="slide16.xml"/><Relationship Id="rId3" Type="http://schemas.openxmlformats.org/officeDocument/2006/relationships/slide" Target="slide18.xml"/><Relationship Id="rId21" Type="http://schemas.openxmlformats.org/officeDocument/2006/relationships/slide" Target="slide34.xml"/><Relationship Id="rId7" Type="http://schemas.openxmlformats.org/officeDocument/2006/relationships/slide" Target="slide19.xml"/><Relationship Id="rId12" Type="http://schemas.openxmlformats.org/officeDocument/2006/relationships/slide" Target="slide26.xml"/><Relationship Id="rId17" Type="http://schemas.openxmlformats.org/officeDocument/2006/relationships/slide" Target="slide27.xml"/><Relationship Id="rId25" Type="http://schemas.openxmlformats.org/officeDocument/2006/relationships/slide" Target="slide23.xml"/><Relationship Id="rId2" Type="http://schemas.openxmlformats.org/officeDocument/2006/relationships/slide" Target="slide12.xml"/><Relationship Id="rId16" Type="http://schemas.openxmlformats.org/officeDocument/2006/relationships/slide" Target="slide15.xml"/><Relationship Id="rId20" Type="http://schemas.openxmlformats.org/officeDocument/2006/relationships/slide" Target="slide28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3.xml"/><Relationship Id="rId11" Type="http://schemas.openxmlformats.org/officeDocument/2006/relationships/slide" Target="slide20.xml"/><Relationship Id="rId24" Type="http://schemas.openxmlformats.org/officeDocument/2006/relationships/slide" Target="slide29.xml"/><Relationship Id="rId5" Type="http://schemas.openxmlformats.org/officeDocument/2006/relationships/slide" Target="slide30.xml"/><Relationship Id="rId15" Type="http://schemas.openxmlformats.org/officeDocument/2006/relationships/slide" Target="slide21.xml"/><Relationship Id="rId23" Type="http://schemas.openxmlformats.org/officeDocument/2006/relationships/slide" Target="slide17.xml"/><Relationship Id="rId10" Type="http://schemas.openxmlformats.org/officeDocument/2006/relationships/slide" Target="slide14.xml"/><Relationship Id="rId19" Type="http://schemas.openxmlformats.org/officeDocument/2006/relationships/slide" Target="slide22.xml"/><Relationship Id="rId4" Type="http://schemas.openxmlformats.org/officeDocument/2006/relationships/slide" Target="slide24.xml"/><Relationship Id="rId9" Type="http://schemas.openxmlformats.org/officeDocument/2006/relationships/slide" Target="slide25.xml"/><Relationship Id="rId14" Type="http://schemas.openxmlformats.org/officeDocument/2006/relationships/slide" Target="slide33.xml"/><Relationship Id="rId22" Type="http://schemas.openxmlformats.org/officeDocument/2006/relationships/slide" Target="slide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slide" Target="slide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slide" Target="slid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slide" Target="slide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slide" Target="slide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slide" Target="slide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slide" Target="slide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slide" Target="slide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90.png"/><Relationship Id="rId4" Type="http://schemas.openxmlformats.org/officeDocument/2006/relationships/slide" Target="slide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0.png"/><Relationship Id="rId4" Type="http://schemas.openxmlformats.org/officeDocument/2006/relationships/slide" Target="slide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1.png"/><Relationship Id="rId4" Type="http://schemas.openxmlformats.org/officeDocument/2006/relationships/slide" Target="slide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2.png"/><Relationship Id="rId4" Type="http://schemas.openxmlformats.org/officeDocument/2006/relationships/slide" Target="slide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3.png"/><Relationship Id="rId4" Type="http://schemas.openxmlformats.org/officeDocument/2006/relationships/slide" Target="slide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4.png"/><Relationship Id="rId4" Type="http://schemas.openxmlformats.org/officeDocument/2006/relationships/slide" Target="slide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6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5.png"/><Relationship Id="rId4" Type="http://schemas.openxmlformats.org/officeDocument/2006/relationships/slide" Target="slide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9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6.png"/><Relationship Id="rId4" Type="http://schemas.openxmlformats.org/officeDocument/2006/relationships/slide" Target="slide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18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7.png"/><Relationship Id="rId4" Type="http://schemas.openxmlformats.org/officeDocument/2006/relationships/slide" Target="slide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19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80.png"/><Relationship Id="rId4" Type="http://schemas.openxmlformats.org/officeDocument/2006/relationships/slide" Target="slide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20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90.png"/><Relationship Id="rId4" Type="http://schemas.openxmlformats.org/officeDocument/2006/relationships/slide" Target="slide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21.png"/><Relationship Id="rId4" Type="http://schemas.openxmlformats.org/officeDocument/2006/relationships/slide" Target="slide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22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210.png"/><Relationship Id="rId4" Type="http://schemas.openxmlformats.org/officeDocument/2006/relationships/slide" Target="slide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23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220.png"/><Relationship Id="rId4" Type="http://schemas.openxmlformats.org/officeDocument/2006/relationships/slide" Target="slide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25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24.png"/><Relationship Id="rId4" Type="http://schemas.openxmlformats.org/officeDocument/2006/relationships/slide" Target="slide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27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6.png"/><Relationship Id="rId5" Type="http://schemas.openxmlformats.org/officeDocument/2006/relationships/image" Target="../media/image2.png"/><Relationship Id="rId4" Type="http://schemas.openxmlformats.org/officeDocument/2006/relationships/slide" Target="slide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29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6.emf"/><Relationship Id="rId5" Type="http://schemas.openxmlformats.org/officeDocument/2006/relationships/image" Target="../media/image2.png"/><Relationship Id="rId4" Type="http://schemas.openxmlformats.org/officeDocument/2006/relationships/slide" Target="slide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1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0.png"/><Relationship Id="rId5" Type="http://schemas.openxmlformats.org/officeDocument/2006/relationships/image" Target="../media/image2.png"/><Relationship Id="rId4" Type="http://schemas.openxmlformats.org/officeDocument/2006/relationships/slide" Target="slid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WordArt 2"/>
          <p:cNvSpPr>
            <a:spLocks noChangeArrowheads="1" noChangeShapeType="1" noTextEdit="1"/>
          </p:cNvSpPr>
          <p:nvPr/>
        </p:nvSpPr>
        <p:spPr bwMode="auto">
          <a:xfrm>
            <a:off x="2123852" y="1040012"/>
            <a:ext cx="4752528" cy="792758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ru-RU" sz="3600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Georgia" panose="02040502050405020303" pitchFamily="18" charset="0"/>
              </a:rPr>
              <a:t>10 класс</a:t>
            </a:r>
          </a:p>
        </p:txBody>
      </p:sp>
      <p:sp>
        <p:nvSpPr>
          <p:cNvPr id="4" name="WordArt 3"/>
          <p:cNvSpPr>
            <a:spLocks noChangeArrowheads="1" noChangeShapeType="1" noTextEdit="1"/>
          </p:cNvSpPr>
          <p:nvPr/>
        </p:nvSpPr>
        <p:spPr bwMode="auto">
          <a:xfrm>
            <a:off x="124199" y="2420888"/>
            <a:ext cx="9019801" cy="287989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3600" b="1" kern="10" dirty="0" smtClean="0">
                <a:ln w="50800"/>
                <a:solidFill>
                  <a:schemeClr val="bg1">
                    <a:shade val="50000"/>
                  </a:schemeClr>
                </a:solidFill>
                <a:latin typeface="Arial"/>
                <a:cs typeface="Arial"/>
              </a:rPr>
              <a:t>«Решение показательных </a:t>
            </a:r>
          </a:p>
          <a:p>
            <a:pPr algn="ctr"/>
            <a:r>
              <a:rPr lang="ru-RU" sz="3600" b="1" kern="10" dirty="0" smtClean="0">
                <a:ln w="50800"/>
                <a:solidFill>
                  <a:schemeClr val="bg1">
                    <a:shade val="50000"/>
                  </a:schemeClr>
                </a:solidFill>
                <a:latin typeface="Arial"/>
                <a:cs typeface="Arial"/>
              </a:rPr>
              <a:t>уравнений и неравенств»</a:t>
            </a:r>
            <a:endParaRPr lang="ru-RU" sz="3600" b="1" kern="10" dirty="0">
              <a:ln w="50800"/>
              <a:solidFill>
                <a:schemeClr val="bg1">
                  <a:shade val="5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1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00"/>
                            </p:stCondLst>
                            <p:childTnLst>
                              <p:par>
                                <p:cTn id="1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14" grpId="0" animBg="1"/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1" name="Text Box 53"/>
          <p:cNvSpPr txBox="1">
            <a:spLocks noChangeArrowheads="1"/>
          </p:cNvSpPr>
          <p:nvPr/>
        </p:nvSpPr>
        <p:spPr bwMode="auto">
          <a:xfrm>
            <a:off x="4140200" y="6089650"/>
            <a:ext cx="7318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2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endParaRPr lang="ru-RU" altLang="ru-RU" sz="2400">
              <a:solidFill>
                <a:srgbClr val="80008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 rot="20085511">
            <a:off x="3587750" y="1027113"/>
            <a:ext cx="1525588" cy="1470025"/>
          </a:xfrm>
          <a:effectLst>
            <a:outerShdw dist="38100" algn="ctr" rotWithShape="0">
              <a:schemeClr val="bg2"/>
            </a:outerShdw>
          </a:effectLst>
        </p:spPr>
        <p:txBody>
          <a:bodyPr anchor="ctr"/>
          <a:lstStyle/>
          <a:p>
            <a:pPr eaLnBrk="1" hangingPunct="1">
              <a:defRPr/>
            </a:pPr>
            <a:endParaRPr lang="ru-RU" altLang="ru-RU" sz="8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3076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AutoShape 8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 flipV="1">
            <a:off x="8243888" y="6261100"/>
            <a:ext cx="730250" cy="479425"/>
          </a:xfrm>
          <a:prstGeom prst="actionButtonForwardNext">
            <a:avLst/>
          </a:prstGeom>
          <a:solidFill>
            <a:srgbClr val="6363CB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endParaRPr lang="ru-RU" altLang="ru-RU"/>
          </a:p>
        </p:txBody>
      </p:sp>
      <p:pic>
        <p:nvPicPr>
          <p:cNvPr id="3" name="Peredacha_Svoya_Igra-30_sekund_1998-2000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8046200" y="303959"/>
            <a:ext cx="936104" cy="936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279021"/>
      </p:ext>
    </p:extLst>
  </p:cSld>
  <p:clrMapOvr>
    <a:masterClrMapping/>
  </p:clrMapOvr>
  <p:transition advClick="0" advTm="7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29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88" name="Group 140"/>
          <p:cNvGrpSpPr>
            <a:grpSpLocks/>
          </p:cNvGrpSpPr>
          <p:nvPr/>
        </p:nvGrpSpPr>
        <p:grpSpPr bwMode="auto">
          <a:xfrm>
            <a:off x="106786" y="1557338"/>
            <a:ext cx="8857702" cy="4525962"/>
            <a:chOff x="113" y="1008"/>
            <a:chExt cx="5359" cy="2851"/>
          </a:xfrm>
        </p:grpSpPr>
        <p:grpSp>
          <p:nvGrpSpPr>
            <p:cNvPr id="2187" name="Group 139"/>
            <p:cNvGrpSpPr>
              <a:grpSpLocks/>
            </p:cNvGrpSpPr>
            <p:nvPr/>
          </p:nvGrpSpPr>
          <p:grpSpPr bwMode="auto">
            <a:xfrm>
              <a:off x="113" y="1008"/>
              <a:ext cx="5359" cy="2851"/>
              <a:chOff x="113" y="1008"/>
              <a:chExt cx="5359" cy="2851"/>
            </a:xfrm>
          </p:grpSpPr>
          <p:sp>
            <p:nvSpPr>
              <p:cNvPr id="2111" name="Rectangle 63"/>
              <p:cNvSpPr>
                <a:spLocks noChangeArrowheads="1"/>
              </p:cNvSpPr>
              <p:nvPr/>
            </p:nvSpPr>
            <p:spPr bwMode="auto">
              <a:xfrm>
                <a:off x="4740" y="3146"/>
                <a:ext cx="732" cy="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110" name="Rectangle 62"/>
              <p:cNvSpPr>
                <a:spLocks noChangeArrowheads="1"/>
              </p:cNvSpPr>
              <p:nvPr/>
            </p:nvSpPr>
            <p:spPr bwMode="auto">
              <a:xfrm>
                <a:off x="3969" y="3146"/>
                <a:ext cx="771" cy="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109" name="Rectangle 61"/>
              <p:cNvSpPr>
                <a:spLocks noChangeArrowheads="1"/>
              </p:cNvSpPr>
              <p:nvPr/>
            </p:nvSpPr>
            <p:spPr bwMode="auto">
              <a:xfrm>
                <a:off x="3198" y="3146"/>
                <a:ext cx="771" cy="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108" name="Rectangle 60"/>
              <p:cNvSpPr>
                <a:spLocks noChangeArrowheads="1"/>
              </p:cNvSpPr>
              <p:nvPr/>
            </p:nvSpPr>
            <p:spPr bwMode="auto">
              <a:xfrm>
                <a:off x="2426" y="3146"/>
                <a:ext cx="772" cy="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107" name="Rectangle 59"/>
              <p:cNvSpPr>
                <a:spLocks noChangeArrowheads="1"/>
              </p:cNvSpPr>
              <p:nvPr/>
            </p:nvSpPr>
            <p:spPr bwMode="auto">
              <a:xfrm>
                <a:off x="1610" y="3146"/>
                <a:ext cx="816" cy="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106" name="Rectangle 58"/>
              <p:cNvSpPr>
                <a:spLocks noChangeArrowheads="1"/>
              </p:cNvSpPr>
              <p:nvPr/>
            </p:nvSpPr>
            <p:spPr bwMode="auto">
              <a:xfrm>
                <a:off x="113" y="3146"/>
                <a:ext cx="1497" cy="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r>
                  <a:rPr lang="ru-RU" altLang="ru-RU"/>
                  <a:t>  </a:t>
                </a:r>
                <a:endParaRPr lang="ru-RU" altLang="ru-RU" sz="7200"/>
              </a:p>
            </p:txBody>
          </p:sp>
          <p:sp>
            <p:nvSpPr>
              <p:cNvPr id="2105" name="Rectangle 57"/>
              <p:cNvSpPr>
                <a:spLocks noChangeArrowheads="1"/>
              </p:cNvSpPr>
              <p:nvPr/>
            </p:nvSpPr>
            <p:spPr bwMode="auto">
              <a:xfrm>
                <a:off x="4740" y="2434"/>
                <a:ext cx="732" cy="7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104" name="Rectangle 56"/>
              <p:cNvSpPr>
                <a:spLocks noChangeArrowheads="1"/>
              </p:cNvSpPr>
              <p:nvPr/>
            </p:nvSpPr>
            <p:spPr bwMode="auto">
              <a:xfrm>
                <a:off x="3969" y="2434"/>
                <a:ext cx="771" cy="7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103" name="Rectangle 55"/>
              <p:cNvSpPr>
                <a:spLocks noChangeArrowheads="1"/>
              </p:cNvSpPr>
              <p:nvPr/>
            </p:nvSpPr>
            <p:spPr bwMode="auto">
              <a:xfrm>
                <a:off x="3198" y="2434"/>
                <a:ext cx="771" cy="7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102" name="Rectangle 54"/>
              <p:cNvSpPr>
                <a:spLocks noChangeArrowheads="1"/>
              </p:cNvSpPr>
              <p:nvPr/>
            </p:nvSpPr>
            <p:spPr bwMode="auto">
              <a:xfrm>
                <a:off x="2426" y="2434"/>
                <a:ext cx="772" cy="7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101" name="Rectangle 53"/>
              <p:cNvSpPr>
                <a:spLocks noChangeArrowheads="1"/>
              </p:cNvSpPr>
              <p:nvPr/>
            </p:nvSpPr>
            <p:spPr bwMode="auto">
              <a:xfrm>
                <a:off x="1610" y="2434"/>
                <a:ext cx="816" cy="7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100" name="Rectangle 52"/>
              <p:cNvSpPr>
                <a:spLocks noChangeArrowheads="1"/>
              </p:cNvSpPr>
              <p:nvPr/>
            </p:nvSpPr>
            <p:spPr bwMode="auto">
              <a:xfrm>
                <a:off x="113" y="2434"/>
                <a:ext cx="1497" cy="7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r>
                  <a:rPr lang="ru-RU" altLang="ru-RU"/>
                  <a:t>  </a:t>
                </a:r>
                <a:endParaRPr lang="ru-RU" altLang="ru-RU" sz="7200"/>
              </a:p>
            </p:txBody>
          </p:sp>
          <p:sp>
            <p:nvSpPr>
              <p:cNvPr id="2099" name="Rectangle 51"/>
              <p:cNvSpPr>
                <a:spLocks noChangeArrowheads="1"/>
              </p:cNvSpPr>
              <p:nvPr/>
            </p:nvSpPr>
            <p:spPr bwMode="auto">
              <a:xfrm>
                <a:off x="4740" y="1721"/>
                <a:ext cx="732" cy="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098" name="Rectangle 50"/>
              <p:cNvSpPr>
                <a:spLocks noChangeArrowheads="1"/>
              </p:cNvSpPr>
              <p:nvPr/>
            </p:nvSpPr>
            <p:spPr bwMode="auto">
              <a:xfrm>
                <a:off x="3969" y="1721"/>
                <a:ext cx="771" cy="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097" name="Rectangle 49"/>
              <p:cNvSpPr>
                <a:spLocks noChangeArrowheads="1"/>
              </p:cNvSpPr>
              <p:nvPr/>
            </p:nvSpPr>
            <p:spPr bwMode="auto">
              <a:xfrm>
                <a:off x="3198" y="1721"/>
                <a:ext cx="771" cy="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096" name="Rectangle 48"/>
              <p:cNvSpPr>
                <a:spLocks noChangeArrowheads="1"/>
              </p:cNvSpPr>
              <p:nvPr/>
            </p:nvSpPr>
            <p:spPr bwMode="auto">
              <a:xfrm>
                <a:off x="2426" y="1721"/>
                <a:ext cx="772" cy="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095" name="Rectangle 47"/>
              <p:cNvSpPr>
                <a:spLocks noChangeArrowheads="1"/>
              </p:cNvSpPr>
              <p:nvPr/>
            </p:nvSpPr>
            <p:spPr bwMode="auto">
              <a:xfrm>
                <a:off x="1610" y="1721"/>
                <a:ext cx="816" cy="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094" name="Rectangle 46"/>
              <p:cNvSpPr>
                <a:spLocks noChangeArrowheads="1"/>
              </p:cNvSpPr>
              <p:nvPr/>
            </p:nvSpPr>
            <p:spPr bwMode="auto">
              <a:xfrm>
                <a:off x="113" y="1721"/>
                <a:ext cx="1497" cy="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 sz="7200"/>
              </a:p>
            </p:txBody>
          </p:sp>
          <p:sp>
            <p:nvSpPr>
              <p:cNvPr id="2093" name="Rectangle 45"/>
              <p:cNvSpPr>
                <a:spLocks noChangeArrowheads="1"/>
              </p:cNvSpPr>
              <p:nvPr/>
            </p:nvSpPr>
            <p:spPr bwMode="auto">
              <a:xfrm>
                <a:off x="4740" y="1008"/>
                <a:ext cx="732" cy="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092" name="Rectangle 44"/>
              <p:cNvSpPr>
                <a:spLocks noChangeArrowheads="1"/>
              </p:cNvSpPr>
              <p:nvPr/>
            </p:nvSpPr>
            <p:spPr bwMode="auto">
              <a:xfrm>
                <a:off x="3969" y="1008"/>
                <a:ext cx="771" cy="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091" name="Rectangle 43"/>
              <p:cNvSpPr>
                <a:spLocks noChangeArrowheads="1"/>
              </p:cNvSpPr>
              <p:nvPr/>
            </p:nvSpPr>
            <p:spPr bwMode="auto">
              <a:xfrm>
                <a:off x="3198" y="1008"/>
                <a:ext cx="771" cy="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090" name="Rectangle 42"/>
              <p:cNvSpPr>
                <a:spLocks noChangeArrowheads="1"/>
              </p:cNvSpPr>
              <p:nvPr/>
            </p:nvSpPr>
            <p:spPr bwMode="auto">
              <a:xfrm>
                <a:off x="2426" y="1008"/>
                <a:ext cx="772" cy="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089" name="Rectangle 41"/>
              <p:cNvSpPr>
                <a:spLocks noChangeArrowheads="1"/>
              </p:cNvSpPr>
              <p:nvPr/>
            </p:nvSpPr>
            <p:spPr bwMode="auto">
              <a:xfrm>
                <a:off x="1610" y="1008"/>
                <a:ext cx="816" cy="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088" name="Rectangle 40"/>
              <p:cNvSpPr>
                <a:spLocks noChangeArrowheads="1"/>
              </p:cNvSpPr>
              <p:nvPr/>
            </p:nvSpPr>
            <p:spPr bwMode="auto">
              <a:xfrm>
                <a:off x="113" y="1008"/>
                <a:ext cx="1497" cy="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 sz="7200"/>
              </a:p>
            </p:txBody>
          </p:sp>
          <p:sp>
            <p:nvSpPr>
              <p:cNvPr id="2112" name="Line 64"/>
              <p:cNvSpPr>
                <a:spLocks noChangeShapeType="1"/>
              </p:cNvSpPr>
              <p:nvPr/>
            </p:nvSpPr>
            <p:spPr bwMode="auto">
              <a:xfrm>
                <a:off x="113" y="1008"/>
                <a:ext cx="5359" cy="0"/>
              </a:xfrm>
              <a:prstGeom prst="line">
                <a:avLst/>
              </a:prstGeom>
              <a:noFill/>
              <a:ln w="28575" cap="sq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13" name="Line 65"/>
              <p:cNvSpPr>
                <a:spLocks noChangeShapeType="1"/>
              </p:cNvSpPr>
              <p:nvPr/>
            </p:nvSpPr>
            <p:spPr bwMode="auto">
              <a:xfrm>
                <a:off x="113" y="1721"/>
                <a:ext cx="5359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14" name="Line 66"/>
              <p:cNvSpPr>
                <a:spLocks noChangeShapeType="1"/>
              </p:cNvSpPr>
              <p:nvPr/>
            </p:nvSpPr>
            <p:spPr bwMode="auto">
              <a:xfrm>
                <a:off x="113" y="2434"/>
                <a:ext cx="5359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15" name="Line 67"/>
              <p:cNvSpPr>
                <a:spLocks noChangeShapeType="1"/>
              </p:cNvSpPr>
              <p:nvPr/>
            </p:nvSpPr>
            <p:spPr bwMode="auto">
              <a:xfrm>
                <a:off x="113" y="3146"/>
                <a:ext cx="5359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16" name="Line 68"/>
              <p:cNvSpPr>
                <a:spLocks noChangeShapeType="1"/>
              </p:cNvSpPr>
              <p:nvPr/>
            </p:nvSpPr>
            <p:spPr bwMode="auto">
              <a:xfrm>
                <a:off x="113" y="3859"/>
                <a:ext cx="5359" cy="0"/>
              </a:xfrm>
              <a:prstGeom prst="line">
                <a:avLst/>
              </a:prstGeom>
              <a:noFill/>
              <a:ln w="28575" cap="sq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17" name="Line 69"/>
              <p:cNvSpPr>
                <a:spLocks noChangeShapeType="1"/>
              </p:cNvSpPr>
              <p:nvPr/>
            </p:nvSpPr>
            <p:spPr bwMode="auto">
              <a:xfrm>
                <a:off x="113" y="1008"/>
                <a:ext cx="0" cy="2851"/>
              </a:xfrm>
              <a:prstGeom prst="line">
                <a:avLst/>
              </a:prstGeom>
              <a:noFill/>
              <a:ln w="28575" cap="sq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18" name="Line 70"/>
              <p:cNvSpPr>
                <a:spLocks noChangeShapeType="1"/>
              </p:cNvSpPr>
              <p:nvPr/>
            </p:nvSpPr>
            <p:spPr bwMode="auto">
              <a:xfrm>
                <a:off x="1610" y="1008"/>
                <a:ext cx="0" cy="285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19" name="Line 71"/>
              <p:cNvSpPr>
                <a:spLocks noChangeShapeType="1"/>
              </p:cNvSpPr>
              <p:nvPr/>
            </p:nvSpPr>
            <p:spPr bwMode="auto">
              <a:xfrm>
                <a:off x="2426" y="1008"/>
                <a:ext cx="0" cy="285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20" name="Line 72"/>
              <p:cNvSpPr>
                <a:spLocks noChangeShapeType="1"/>
              </p:cNvSpPr>
              <p:nvPr/>
            </p:nvSpPr>
            <p:spPr bwMode="auto">
              <a:xfrm>
                <a:off x="3198" y="1008"/>
                <a:ext cx="0" cy="285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21" name="Line 73"/>
              <p:cNvSpPr>
                <a:spLocks noChangeShapeType="1"/>
              </p:cNvSpPr>
              <p:nvPr/>
            </p:nvSpPr>
            <p:spPr bwMode="auto">
              <a:xfrm>
                <a:off x="3969" y="1008"/>
                <a:ext cx="0" cy="285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22" name="Line 74"/>
              <p:cNvSpPr>
                <a:spLocks noChangeShapeType="1"/>
              </p:cNvSpPr>
              <p:nvPr/>
            </p:nvSpPr>
            <p:spPr bwMode="auto">
              <a:xfrm>
                <a:off x="4740" y="1008"/>
                <a:ext cx="0" cy="285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23" name="Line 75"/>
              <p:cNvSpPr>
                <a:spLocks noChangeShapeType="1"/>
              </p:cNvSpPr>
              <p:nvPr/>
            </p:nvSpPr>
            <p:spPr bwMode="auto">
              <a:xfrm>
                <a:off x="5472" y="1008"/>
                <a:ext cx="0" cy="2851"/>
              </a:xfrm>
              <a:prstGeom prst="line">
                <a:avLst/>
              </a:prstGeom>
              <a:noFill/>
              <a:ln w="28575" cap="sq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2186" name="Line 138"/>
            <p:cNvSpPr>
              <a:spLocks noChangeShapeType="1"/>
            </p:cNvSpPr>
            <p:nvPr/>
          </p:nvSpPr>
          <p:spPr bwMode="auto">
            <a:xfrm>
              <a:off x="985" y="1008"/>
              <a:ext cx="0" cy="285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177" name="Rectangle 129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1660292" y="1617663"/>
            <a:ext cx="1076325" cy="10334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6000" dirty="0"/>
              <a:t>1</a:t>
            </a:r>
          </a:p>
        </p:txBody>
      </p:sp>
      <p:sp>
        <p:nvSpPr>
          <p:cNvPr id="2178" name="Rectangle 130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665055" y="2733675"/>
            <a:ext cx="1076325" cy="10334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6000"/>
              <a:t>1</a:t>
            </a:r>
          </a:p>
        </p:txBody>
      </p:sp>
      <p:sp>
        <p:nvSpPr>
          <p:cNvPr id="2179" name="Rectangle 13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1665055" y="4989513"/>
            <a:ext cx="1076325" cy="10334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6000"/>
              <a:t>1</a:t>
            </a:r>
          </a:p>
        </p:txBody>
      </p:sp>
      <p:sp>
        <p:nvSpPr>
          <p:cNvPr id="2180" name="Rectangle 132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1665055" y="3871913"/>
            <a:ext cx="1076325" cy="10334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6000" dirty="0"/>
              <a:t>1</a:t>
            </a:r>
          </a:p>
        </p:txBody>
      </p:sp>
      <p:sp>
        <p:nvSpPr>
          <p:cNvPr id="2181" name="Rectangle 133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2885842" y="1608138"/>
            <a:ext cx="1076325" cy="1033462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/>
              <a:t>1</a:t>
            </a:r>
            <a:endParaRPr lang="ru-RU" altLang="ru-RU" sz="6000" dirty="0"/>
          </a:p>
        </p:txBody>
      </p:sp>
      <p:sp>
        <p:nvSpPr>
          <p:cNvPr id="2182" name="Rectangle 134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2885842" y="2727325"/>
            <a:ext cx="1076325" cy="1033463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/>
              <a:t>1</a:t>
            </a:r>
            <a:endParaRPr lang="ru-RU" altLang="ru-RU" sz="6000" dirty="0"/>
          </a:p>
        </p:txBody>
      </p:sp>
      <p:sp>
        <p:nvSpPr>
          <p:cNvPr id="2183" name="Rectangle 135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2898542" y="3871913"/>
            <a:ext cx="1076325" cy="1033462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/>
              <a:t>1</a:t>
            </a:r>
            <a:endParaRPr lang="ru-RU" altLang="ru-RU" sz="6000" dirty="0"/>
          </a:p>
        </p:txBody>
      </p:sp>
      <p:sp>
        <p:nvSpPr>
          <p:cNvPr id="2184" name="Rectangle 136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2898542" y="4999038"/>
            <a:ext cx="1076325" cy="1033462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/>
              <a:t>1</a:t>
            </a:r>
            <a:endParaRPr lang="ru-RU" altLang="ru-RU" sz="6000" dirty="0"/>
          </a:p>
        </p:txBody>
      </p:sp>
      <p:sp>
        <p:nvSpPr>
          <p:cNvPr id="2185" name="Rectangle 137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4146317" y="1617663"/>
            <a:ext cx="1076325" cy="1033462"/>
          </a:xfrm>
          <a:prstGeom prst="rect">
            <a:avLst/>
          </a:prstGeom>
          <a:solidFill>
            <a:srgbClr val="00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/>
              <a:t>2</a:t>
            </a:r>
            <a:endParaRPr lang="ru-RU" altLang="ru-RU" sz="6000" dirty="0"/>
          </a:p>
        </p:txBody>
      </p:sp>
      <p:sp>
        <p:nvSpPr>
          <p:cNvPr id="2229" name="Rectangle 18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4155842" y="2730500"/>
            <a:ext cx="1076325" cy="1033463"/>
          </a:xfrm>
          <a:prstGeom prst="rect">
            <a:avLst/>
          </a:prstGeom>
          <a:solidFill>
            <a:srgbClr val="00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/>
              <a:t>2</a:t>
            </a:r>
            <a:endParaRPr lang="ru-RU" altLang="ru-RU" sz="6000" dirty="0"/>
          </a:p>
        </p:txBody>
      </p:sp>
      <p:sp>
        <p:nvSpPr>
          <p:cNvPr id="2230" name="Rectangle 182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4159017" y="4987925"/>
            <a:ext cx="1076325" cy="1033463"/>
          </a:xfrm>
          <a:prstGeom prst="rect">
            <a:avLst/>
          </a:prstGeom>
          <a:solidFill>
            <a:srgbClr val="00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/>
              <a:t>2</a:t>
            </a:r>
            <a:endParaRPr lang="ru-RU" altLang="ru-RU" sz="6000" dirty="0"/>
          </a:p>
        </p:txBody>
      </p:sp>
      <p:sp>
        <p:nvSpPr>
          <p:cNvPr id="2231" name="Rectangle 183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4159017" y="3860800"/>
            <a:ext cx="1076325" cy="1033463"/>
          </a:xfrm>
          <a:prstGeom prst="rect">
            <a:avLst/>
          </a:prstGeom>
          <a:solidFill>
            <a:srgbClr val="00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/>
              <a:t>2</a:t>
            </a:r>
            <a:endParaRPr lang="ru-RU" altLang="ru-RU" sz="6000" dirty="0"/>
          </a:p>
        </p:txBody>
      </p:sp>
      <p:sp>
        <p:nvSpPr>
          <p:cNvPr id="2232" name="Rectangle 184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5379805" y="1616075"/>
            <a:ext cx="1076325" cy="1033463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/>
              <a:t>2</a:t>
            </a:r>
            <a:endParaRPr lang="ru-RU" altLang="ru-RU" sz="6000" dirty="0"/>
          </a:p>
        </p:txBody>
      </p:sp>
      <p:sp>
        <p:nvSpPr>
          <p:cNvPr id="2233" name="Rectangle 185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5379805" y="2733675"/>
            <a:ext cx="1076325" cy="1033463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/>
              <a:t>2</a:t>
            </a:r>
            <a:endParaRPr lang="ru-RU" altLang="ru-RU" sz="6000" dirty="0"/>
          </a:p>
        </p:txBody>
      </p:sp>
      <p:sp>
        <p:nvSpPr>
          <p:cNvPr id="2234" name="Rectangle 186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5379805" y="3860800"/>
            <a:ext cx="1076325" cy="1033463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/>
              <a:t>2</a:t>
            </a:r>
            <a:endParaRPr lang="ru-RU" altLang="ru-RU" sz="6000" dirty="0"/>
          </a:p>
        </p:txBody>
      </p:sp>
      <p:sp>
        <p:nvSpPr>
          <p:cNvPr id="2235" name="Rectangle 187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5379805" y="4987925"/>
            <a:ext cx="1076325" cy="1033463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 smtClean="0"/>
              <a:t>2</a:t>
            </a:r>
            <a:endParaRPr lang="ru-RU" altLang="ru-RU" sz="6000" dirty="0"/>
          </a:p>
        </p:txBody>
      </p:sp>
      <p:sp>
        <p:nvSpPr>
          <p:cNvPr id="2236" name="Rectangle 188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6611705" y="4987925"/>
            <a:ext cx="1076325" cy="1033463"/>
          </a:xfrm>
          <a:prstGeom prst="rect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 smtClean="0"/>
              <a:t>3</a:t>
            </a:r>
            <a:endParaRPr lang="ru-RU" altLang="ru-RU" sz="6000" dirty="0"/>
          </a:p>
        </p:txBody>
      </p:sp>
      <p:sp>
        <p:nvSpPr>
          <p:cNvPr id="2237" name="Rectangle 189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6611705" y="2733675"/>
            <a:ext cx="1076325" cy="1033463"/>
          </a:xfrm>
          <a:prstGeom prst="rect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/>
              <a:t>3</a:t>
            </a:r>
            <a:endParaRPr lang="ru-RU" altLang="ru-RU" sz="6000" dirty="0"/>
          </a:p>
        </p:txBody>
      </p:sp>
      <p:sp>
        <p:nvSpPr>
          <p:cNvPr id="2238" name="Rectangle 190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6611705" y="1617663"/>
            <a:ext cx="1076325" cy="1033462"/>
          </a:xfrm>
          <a:prstGeom prst="rect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/>
              <a:t>3</a:t>
            </a:r>
            <a:endParaRPr lang="ru-RU" altLang="ru-RU" sz="6000" dirty="0"/>
          </a:p>
        </p:txBody>
      </p:sp>
      <p:sp>
        <p:nvSpPr>
          <p:cNvPr id="2239" name="Rectangle 191">
            <a:hlinkClick r:id="rId21" action="ppaction://hlinksldjump"/>
          </p:cNvPr>
          <p:cNvSpPr>
            <a:spLocks noChangeArrowheads="1"/>
          </p:cNvSpPr>
          <p:nvPr/>
        </p:nvSpPr>
        <p:spPr bwMode="auto">
          <a:xfrm>
            <a:off x="6611705" y="3871913"/>
            <a:ext cx="1076325" cy="1033462"/>
          </a:xfrm>
          <a:prstGeom prst="rect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/>
              <a:t>3</a:t>
            </a:r>
            <a:endParaRPr lang="ru-RU" altLang="ru-RU" sz="6000" dirty="0"/>
          </a:p>
        </p:txBody>
      </p:sp>
      <p:sp>
        <p:nvSpPr>
          <p:cNvPr id="2240" name="Rectangle 192">
            <a:hlinkClick r:id="rId22" action="ppaction://hlinksldjump"/>
          </p:cNvPr>
          <p:cNvSpPr>
            <a:spLocks noChangeArrowheads="1"/>
          </p:cNvSpPr>
          <p:nvPr/>
        </p:nvSpPr>
        <p:spPr bwMode="auto">
          <a:xfrm>
            <a:off x="7794392" y="1616075"/>
            <a:ext cx="1076325" cy="1033463"/>
          </a:xfrm>
          <a:prstGeom prst="rect">
            <a:avLst/>
          </a:prstGeom>
          <a:solidFill>
            <a:srgbClr val="FF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/>
              <a:t>3</a:t>
            </a:r>
            <a:endParaRPr lang="ru-RU" altLang="ru-RU" sz="6000" dirty="0"/>
          </a:p>
        </p:txBody>
      </p:sp>
      <p:sp>
        <p:nvSpPr>
          <p:cNvPr id="2241" name="Rectangle 193">
            <a:hlinkClick r:id="rId23" action="ppaction://hlinksldjump"/>
          </p:cNvPr>
          <p:cNvSpPr>
            <a:spLocks noChangeArrowheads="1"/>
          </p:cNvSpPr>
          <p:nvPr/>
        </p:nvSpPr>
        <p:spPr bwMode="auto">
          <a:xfrm>
            <a:off x="7791217" y="2720975"/>
            <a:ext cx="1076325" cy="1033463"/>
          </a:xfrm>
          <a:prstGeom prst="rect">
            <a:avLst/>
          </a:prstGeom>
          <a:solidFill>
            <a:srgbClr val="FF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/>
              <a:t>3</a:t>
            </a:r>
            <a:endParaRPr lang="ru-RU" altLang="ru-RU" sz="6000" dirty="0"/>
          </a:p>
        </p:txBody>
      </p:sp>
      <p:sp>
        <p:nvSpPr>
          <p:cNvPr id="2242" name="Rectangle 194">
            <a:hlinkClick r:id="rId24" action="ppaction://hlinksldjump"/>
          </p:cNvPr>
          <p:cNvSpPr>
            <a:spLocks noChangeArrowheads="1"/>
          </p:cNvSpPr>
          <p:nvPr/>
        </p:nvSpPr>
        <p:spPr bwMode="auto">
          <a:xfrm>
            <a:off x="7794392" y="3860800"/>
            <a:ext cx="1076325" cy="1033463"/>
          </a:xfrm>
          <a:prstGeom prst="rect">
            <a:avLst/>
          </a:prstGeom>
          <a:solidFill>
            <a:srgbClr val="FF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/>
              <a:t>3</a:t>
            </a:r>
            <a:endParaRPr lang="ru-RU" altLang="ru-RU" sz="6000" dirty="0"/>
          </a:p>
        </p:txBody>
      </p:sp>
      <p:sp>
        <p:nvSpPr>
          <p:cNvPr id="2243" name="Rectangle 195">
            <a:hlinkClick r:id="rId25" action="ppaction://hlinksldjump"/>
          </p:cNvPr>
          <p:cNvSpPr>
            <a:spLocks noChangeArrowheads="1"/>
          </p:cNvSpPr>
          <p:nvPr/>
        </p:nvSpPr>
        <p:spPr bwMode="auto">
          <a:xfrm>
            <a:off x="7794392" y="4999038"/>
            <a:ext cx="1076325" cy="1033462"/>
          </a:xfrm>
          <a:prstGeom prst="rect">
            <a:avLst/>
          </a:prstGeom>
          <a:solidFill>
            <a:srgbClr val="FF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/>
              <a:t>3</a:t>
            </a:r>
            <a:endParaRPr lang="ru-RU" altLang="ru-RU" sz="6000" dirty="0"/>
          </a:p>
        </p:txBody>
      </p:sp>
      <p:sp>
        <p:nvSpPr>
          <p:cNvPr id="2245" name="WordArt 197"/>
          <p:cNvSpPr>
            <a:spLocks noChangeArrowheads="1" noChangeShapeType="1" noTextEdit="1"/>
          </p:cNvSpPr>
          <p:nvPr/>
        </p:nvSpPr>
        <p:spPr bwMode="auto">
          <a:xfrm>
            <a:off x="1692275" y="188913"/>
            <a:ext cx="5395913" cy="1049337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ru-RU" sz="36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1 </a:t>
            </a:r>
            <a:r>
              <a:rPr lang="ru-RU" sz="3600" kern="10" dirty="0" smtClean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раунд</a:t>
            </a:r>
            <a:endParaRPr lang="ru-RU" sz="3600" kern="10" dirty="0">
              <a:ln w="12700">
                <a:solidFill>
                  <a:srgbClr val="B2B2B2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</a:gra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2275" name="Text Box 227"/>
          <p:cNvSpPr txBox="1">
            <a:spLocks noChangeArrowheads="1"/>
          </p:cNvSpPr>
          <p:nvPr/>
        </p:nvSpPr>
        <p:spPr bwMode="auto">
          <a:xfrm>
            <a:off x="106786" y="1772816"/>
            <a:ext cx="136887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Сравнитьчисла</a:t>
            </a:r>
            <a:endParaRPr lang="ru-RU" alt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5" name="Text Box 227"/>
          <p:cNvSpPr txBox="1">
            <a:spLocks noChangeArrowheads="1"/>
          </p:cNvSpPr>
          <p:nvPr/>
        </p:nvSpPr>
        <p:spPr bwMode="auto">
          <a:xfrm>
            <a:off x="107504" y="2865130"/>
            <a:ext cx="147565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Решить уравнение</a:t>
            </a:r>
            <a:endParaRPr lang="ru-RU" alt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6" name="Text Box 227"/>
          <p:cNvSpPr txBox="1">
            <a:spLocks noChangeArrowheads="1"/>
          </p:cNvSpPr>
          <p:nvPr/>
        </p:nvSpPr>
        <p:spPr bwMode="auto">
          <a:xfrm>
            <a:off x="144016" y="3925505"/>
            <a:ext cx="147565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Решить неравенство</a:t>
            </a:r>
            <a:endParaRPr lang="ru-RU" alt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7" name="Text Box 227"/>
          <p:cNvSpPr txBox="1">
            <a:spLocks noChangeArrowheads="1"/>
          </p:cNvSpPr>
          <p:nvPr/>
        </p:nvSpPr>
        <p:spPr bwMode="auto">
          <a:xfrm>
            <a:off x="107504" y="5169386"/>
            <a:ext cx="147565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Решить систему</a:t>
            </a:r>
            <a:endParaRPr lang="ru-RU" alt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26371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70" decel="100000"/>
                                        <p:tgtEl>
                                          <p:spTgt spid="21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770" decel="100000"/>
                                        <p:tgtEl>
                                          <p:spTgt spid="218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8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8" dur="770" fill="hold"/>
                                        <p:tgtEl>
                                          <p:spTgt spid="2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2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70" decel="100000"/>
                                        <p:tgtEl>
                                          <p:spTgt spid="21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770" decel="100000"/>
                                        <p:tgtEl>
                                          <p:spTgt spid="217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7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7" dur="770" fill="hold"/>
                                        <p:tgtEl>
                                          <p:spTgt spid="2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9" dur="770" fill="hold"/>
                                        <p:tgtEl>
                                          <p:spTgt spid="2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1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70" decel="100000"/>
                                        <p:tgtEl>
                                          <p:spTgt spid="21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770" decel="100000"/>
                                        <p:tgtEl>
                                          <p:spTgt spid="217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7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6" dur="770" fill="hold"/>
                                        <p:tgtEl>
                                          <p:spTgt spid="2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8" dur="770" fill="hold"/>
                                        <p:tgtEl>
                                          <p:spTgt spid="2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0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70" decel="100000"/>
                                        <p:tgtEl>
                                          <p:spTgt spid="21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770" decel="100000"/>
                                        <p:tgtEl>
                                          <p:spTgt spid="217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7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5" dur="770" fill="hold"/>
                                        <p:tgtEl>
                                          <p:spTgt spid="2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7" dur="770" fill="hold"/>
                                        <p:tgtEl>
                                          <p:spTgt spid="2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9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70" decel="100000"/>
                                        <p:tgtEl>
                                          <p:spTgt spid="21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770" decel="100000"/>
                                        <p:tgtEl>
                                          <p:spTgt spid="218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8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4" dur="770" fill="hold"/>
                                        <p:tgtEl>
                                          <p:spTgt spid="2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6" dur="770" fill="hold"/>
                                        <p:tgtEl>
                                          <p:spTgt spid="2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8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770" decel="100000"/>
                                        <p:tgtEl>
                                          <p:spTgt spid="21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770" decel="100000"/>
                                        <p:tgtEl>
                                          <p:spTgt spid="218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8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3" dur="770" fill="hold"/>
                                        <p:tgtEl>
                                          <p:spTgt spid="2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5" dur="770" fill="hold"/>
                                        <p:tgtEl>
                                          <p:spTgt spid="2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7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770" decel="100000"/>
                                        <p:tgtEl>
                                          <p:spTgt spid="21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770" decel="100000"/>
                                        <p:tgtEl>
                                          <p:spTgt spid="218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8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2" dur="770" fill="hold"/>
                                        <p:tgtEl>
                                          <p:spTgt spid="2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4" dur="770" fill="hold"/>
                                        <p:tgtEl>
                                          <p:spTgt spid="2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6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770" decel="100000"/>
                                        <p:tgtEl>
                                          <p:spTgt spid="21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770" decel="100000"/>
                                        <p:tgtEl>
                                          <p:spTgt spid="218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8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8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81" dur="770" fill="hold"/>
                                        <p:tgtEl>
                                          <p:spTgt spid="2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3" dur="770" fill="hold"/>
                                        <p:tgtEl>
                                          <p:spTgt spid="2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770" decel="100000"/>
                                        <p:tgtEl>
                                          <p:spTgt spid="21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770" decel="100000"/>
                                        <p:tgtEl>
                                          <p:spTgt spid="218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8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8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0" dur="770" fill="hold"/>
                                        <p:tgtEl>
                                          <p:spTgt spid="2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9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2" dur="770" fill="hold"/>
                                        <p:tgtEl>
                                          <p:spTgt spid="2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9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4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770" decel="100000"/>
                                        <p:tgtEl>
                                          <p:spTgt spid="21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770" decel="100000"/>
                                        <p:tgtEl>
                                          <p:spTgt spid="218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8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9" dur="770" fill="hold"/>
                                        <p:tgtEl>
                                          <p:spTgt spid="2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0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1" dur="770" fill="hold"/>
                                        <p:tgtEl>
                                          <p:spTgt spid="2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0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03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770" decel="100000"/>
                                        <p:tgtEl>
                                          <p:spTgt spid="22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770" decel="100000"/>
                                        <p:tgtEl>
                                          <p:spTgt spid="222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0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2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8" dur="770" fill="hold"/>
                                        <p:tgtEl>
                                          <p:spTgt spid="2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0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10" dur="770" fill="hold"/>
                                        <p:tgtEl>
                                          <p:spTgt spid="2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2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770" decel="100000"/>
                                        <p:tgtEl>
                                          <p:spTgt spid="22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770" decel="100000"/>
                                        <p:tgtEl>
                                          <p:spTgt spid="223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3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17" dur="770" fill="hold"/>
                                        <p:tgtEl>
                                          <p:spTgt spid="2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19" dur="770" fill="hold"/>
                                        <p:tgtEl>
                                          <p:spTgt spid="2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1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770" decel="100000"/>
                                        <p:tgtEl>
                                          <p:spTgt spid="22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770" decel="100000"/>
                                        <p:tgtEl>
                                          <p:spTgt spid="223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3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26" dur="770" fill="hold"/>
                                        <p:tgtEl>
                                          <p:spTgt spid="2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8" dur="770" fill="hold"/>
                                        <p:tgtEl>
                                          <p:spTgt spid="2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0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770" decel="100000"/>
                                        <p:tgtEl>
                                          <p:spTgt spid="22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3" dur="770" decel="100000"/>
                                        <p:tgtEl>
                                          <p:spTgt spid="223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3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35" dur="770" fill="hold"/>
                                        <p:tgtEl>
                                          <p:spTgt spid="2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37" dur="770" fill="hold"/>
                                        <p:tgtEl>
                                          <p:spTgt spid="2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9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770" decel="100000"/>
                                        <p:tgtEl>
                                          <p:spTgt spid="22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770" decel="100000"/>
                                        <p:tgtEl>
                                          <p:spTgt spid="223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3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4" dur="770" fill="hold"/>
                                        <p:tgtEl>
                                          <p:spTgt spid="2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4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46" dur="770" fill="hold"/>
                                        <p:tgtEl>
                                          <p:spTgt spid="2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4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8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770" decel="100000"/>
                                        <p:tgtEl>
                                          <p:spTgt spid="22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1" dur="770" decel="100000"/>
                                        <p:tgtEl>
                                          <p:spTgt spid="223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5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3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3" dur="770" fill="hold"/>
                                        <p:tgtEl>
                                          <p:spTgt spid="2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5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55" dur="770" fill="hold"/>
                                        <p:tgtEl>
                                          <p:spTgt spid="2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5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7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770" decel="100000"/>
                                        <p:tgtEl>
                                          <p:spTgt spid="22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0" dur="770" decel="100000"/>
                                        <p:tgtEl>
                                          <p:spTgt spid="223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3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62" dur="770" fill="hold"/>
                                        <p:tgtEl>
                                          <p:spTgt spid="2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4" dur="770" fill="hold"/>
                                        <p:tgtEl>
                                          <p:spTgt spid="2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6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6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770" decel="100000"/>
                                        <p:tgtEl>
                                          <p:spTgt spid="22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9" dur="770" decel="100000"/>
                                        <p:tgtEl>
                                          <p:spTgt spid="223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7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3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1" dur="770" fill="hold"/>
                                        <p:tgtEl>
                                          <p:spTgt spid="2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7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3" dur="770" fill="hold"/>
                                        <p:tgtEl>
                                          <p:spTgt spid="2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7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770" decel="100000"/>
                                        <p:tgtEl>
                                          <p:spTgt spid="22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8" dur="770" decel="100000"/>
                                        <p:tgtEl>
                                          <p:spTgt spid="223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7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3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80" dur="770" fill="hold"/>
                                        <p:tgtEl>
                                          <p:spTgt spid="2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82" dur="770" fill="hold"/>
                                        <p:tgtEl>
                                          <p:spTgt spid="2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8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4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770" decel="100000"/>
                                        <p:tgtEl>
                                          <p:spTgt spid="22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7" dur="770" decel="100000"/>
                                        <p:tgtEl>
                                          <p:spTgt spid="223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3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89" dur="770" fill="hold"/>
                                        <p:tgtEl>
                                          <p:spTgt spid="2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9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1" dur="770" fill="hold"/>
                                        <p:tgtEl>
                                          <p:spTgt spid="2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9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3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770" decel="100000"/>
                                        <p:tgtEl>
                                          <p:spTgt spid="22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6" dur="770" decel="100000"/>
                                        <p:tgtEl>
                                          <p:spTgt spid="223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9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3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8" dur="770" fill="hold"/>
                                        <p:tgtEl>
                                          <p:spTgt spid="2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9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00" dur="770" fill="hold"/>
                                        <p:tgtEl>
                                          <p:spTgt spid="2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2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770" decel="100000"/>
                                        <p:tgtEl>
                                          <p:spTgt spid="22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5" dur="770" decel="100000"/>
                                        <p:tgtEl>
                                          <p:spTgt spid="224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4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07" dur="770" fill="hold"/>
                                        <p:tgtEl>
                                          <p:spTgt spid="2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09" dur="770" fill="hold"/>
                                        <p:tgtEl>
                                          <p:spTgt spid="2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1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1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770" decel="100000"/>
                                        <p:tgtEl>
                                          <p:spTgt spid="22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4" dur="770" decel="100000"/>
                                        <p:tgtEl>
                                          <p:spTgt spid="224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4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6" dur="770" fill="hold"/>
                                        <p:tgtEl>
                                          <p:spTgt spid="2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8" dur="770" fill="hold"/>
                                        <p:tgtEl>
                                          <p:spTgt spid="2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0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770" decel="100000"/>
                                        <p:tgtEl>
                                          <p:spTgt spid="22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3" dur="770" decel="100000"/>
                                        <p:tgtEl>
                                          <p:spTgt spid="224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4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25" dur="770" fill="hold"/>
                                        <p:tgtEl>
                                          <p:spTgt spid="2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7" dur="770" fill="hold"/>
                                        <p:tgtEl>
                                          <p:spTgt spid="2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9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770" decel="100000"/>
                                        <p:tgtEl>
                                          <p:spTgt spid="22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2" dur="770" decel="100000"/>
                                        <p:tgtEl>
                                          <p:spTgt spid="224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4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34" dur="770" fill="hold"/>
                                        <p:tgtEl>
                                          <p:spTgt spid="2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6" dur="770" fill="hold"/>
                                        <p:tgtEl>
                                          <p:spTgt spid="2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7" grpId="0" animBg="1"/>
      <p:bldP spid="2178" grpId="0" animBg="1"/>
      <p:bldP spid="2179" grpId="0" animBg="1"/>
      <p:bldP spid="2180" grpId="0" animBg="1"/>
      <p:bldP spid="2181" grpId="0" animBg="1"/>
      <p:bldP spid="2182" grpId="0" animBg="1"/>
      <p:bldP spid="2183" grpId="0" animBg="1"/>
      <p:bldP spid="2184" grpId="0" animBg="1"/>
      <p:bldP spid="2185" grpId="0" animBg="1"/>
      <p:bldP spid="2229" grpId="0" animBg="1"/>
      <p:bldP spid="2230" grpId="0" animBg="1"/>
      <p:bldP spid="2231" grpId="0" animBg="1"/>
      <p:bldP spid="2232" grpId="0" animBg="1"/>
      <p:bldP spid="2233" grpId="0" animBg="1"/>
      <p:bldP spid="2234" grpId="0" animBg="1"/>
      <p:bldP spid="2235" grpId="0" animBg="1"/>
      <p:bldP spid="2236" grpId="0" animBg="1"/>
      <p:bldP spid="2237" grpId="0" animBg="1"/>
      <p:bldP spid="2238" grpId="0" animBg="1"/>
      <p:bldP spid="2239" grpId="0" animBg="1"/>
      <p:bldP spid="2240" grpId="0" animBg="1"/>
      <p:bldP spid="2241" grpId="0" animBg="1"/>
      <p:bldP spid="2242" grpId="0" animBg="1"/>
      <p:bldP spid="2243" grpId="0" animBg="1"/>
      <p:bldP spid="224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88" name="Group 140"/>
          <p:cNvGrpSpPr>
            <a:grpSpLocks/>
          </p:cNvGrpSpPr>
          <p:nvPr/>
        </p:nvGrpSpPr>
        <p:grpSpPr bwMode="auto">
          <a:xfrm>
            <a:off x="106786" y="1557338"/>
            <a:ext cx="8857702" cy="4525962"/>
            <a:chOff x="113" y="1008"/>
            <a:chExt cx="5359" cy="2851"/>
          </a:xfrm>
        </p:grpSpPr>
        <p:grpSp>
          <p:nvGrpSpPr>
            <p:cNvPr id="2187" name="Group 139"/>
            <p:cNvGrpSpPr>
              <a:grpSpLocks/>
            </p:cNvGrpSpPr>
            <p:nvPr/>
          </p:nvGrpSpPr>
          <p:grpSpPr bwMode="auto">
            <a:xfrm>
              <a:off x="113" y="1008"/>
              <a:ext cx="5359" cy="2851"/>
              <a:chOff x="113" y="1008"/>
              <a:chExt cx="5359" cy="2851"/>
            </a:xfrm>
          </p:grpSpPr>
          <p:sp>
            <p:nvSpPr>
              <p:cNvPr id="2111" name="Rectangle 63"/>
              <p:cNvSpPr>
                <a:spLocks noChangeArrowheads="1"/>
              </p:cNvSpPr>
              <p:nvPr/>
            </p:nvSpPr>
            <p:spPr bwMode="auto">
              <a:xfrm>
                <a:off x="4740" y="3146"/>
                <a:ext cx="732" cy="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110" name="Rectangle 62"/>
              <p:cNvSpPr>
                <a:spLocks noChangeArrowheads="1"/>
              </p:cNvSpPr>
              <p:nvPr/>
            </p:nvSpPr>
            <p:spPr bwMode="auto">
              <a:xfrm>
                <a:off x="3969" y="3146"/>
                <a:ext cx="771" cy="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109" name="Rectangle 61"/>
              <p:cNvSpPr>
                <a:spLocks noChangeArrowheads="1"/>
              </p:cNvSpPr>
              <p:nvPr/>
            </p:nvSpPr>
            <p:spPr bwMode="auto">
              <a:xfrm>
                <a:off x="3198" y="3146"/>
                <a:ext cx="771" cy="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108" name="Rectangle 60"/>
              <p:cNvSpPr>
                <a:spLocks noChangeArrowheads="1"/>
              </p:cNvSpPr>
              <p:nvPr/>
            </p:nvSpPr>
            <p:spPr bwMode="auto">
              <a:xfrm>
                <a:off x="2426" y="3146"/>
                <a:ext cx="772" cy="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107" name="Rectangle 59"/>
              <p:cNvSpPr>
                <a:spLocks noChangeArrowheads="1"/>
              </p:cNvSpPr>
              <p:nvPr/>
            </p:nvSpPr>
            <p:spPr bwMode="auto">
              <a:xfrm>
                <a:off x="1610" y="3146"/>
                <a:ext cx="816" cy="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106" name="Rectangle 58"/>
              <p:cNvSpPr>
                <a:spLocks noChangeArrowheads="1"/>
              </p:cNvSpPr>
              <p:nvPr/>
            </p:nvSpPr>
            <p:spPr bwMode="auto">
              <a:xfrm>
                <a:off x="113" y="3146"/>
                <a:ext cx="1497" cy="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r>
                  <a:rPr lang="ru-RU" altLang="ru-RU"/>
                  <a:t>  </a:t>
                </a:r>
                <a:endParaRPr lang="ru-RU" altLang="ru-RU" sz="7200"/>
              </a:p>
            </p:txBody>
          </p:sp>
          <p:sp>
            <p:nvSpPr>
              <p:cNvPr id="2105" name="Rectangle 57"/>
              <p:cNvSpPr>
                <a:spLocks noChangeArrowheads="1"/>
              </p:cNvSpPr>
              <p:nvPr/>
            </p:nvSpPr>
            <p:spPr bwMode="auto">
              <a:xfrm>
                <a:off x="4740" y="2434"/>
                <a:ext cx="732" cy="7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104" name="Rectangle 56"/>
              <p:cNvSpPr>
                <a:spLocks noChangeArrowheads="1"/>
              </p:cNvSpPr>
              <p:nvPr/>
            </p:nvSpPr>
            <p:spPr bwMode="auto">
              <a:xfrm>
                <a:off x="3969" y="2434"/>
                <a:ext cx="771" cy="7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103" name="Rectangle 55"/>
              <p:cNvSpPr>
                <a:spLocks noChangeArrowheads="1"/>
              </p:cNvSpPr>
              <p:nvPr/>
            </p:nvSpPr>
            <p:spPr bwMode="auto">
              <a:xfrm>
                <a:off x="3198" y="2434"/>
                <a:ext cx="771" cy="7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102" name="Rectangle 54"/>
              <p:cNvSpPr>
                <a:spLocks noChangeArrowheads="1"/>
              </p:cNvSpPr>
              <p:nvPr/>
            </p:nvSpPr>
            <p:spPr bwMode="auto">
              <a:xfrm>
                <a:off x="2426" y="2434"/>
                <a:ext cx="772" cy="7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101" name="Rectangle 53"/>
              <p:cNvSpPr>
                <a:spLocks noChangeArrowheads="1"/>
              </p:cNvSpPr>
              <p:nvPr/>
            </p:nvSpPr>
            <p:spPr bwMode="auto">
              <a:xfrm>
                <a:off x="1610" y="2434"/>
                <a:ext cx="816" cy="7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100" name="Rectangle 52"/>
              <p:cNvSpPr>
                <a:spLocks noChangeArrowheads="1"/>
              </p:cNvSpPr>
              <p:nvPr/>
            </p:nvSpPr>
            <p:spPr bwMode="auto">
              <a:xfrm>
                <a:off x="113" y="2434"/>
                <a:ext cx="1497" cy="7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r>
                  <a:rPr lang="ru-RU" altLang="ru-RU"/>
                  <a:t>  </a:t>
                </a:r>
                <a:endParaRPr lang="ru-RU" altLang="ru-RU" sz="7200"/>
              </a:p>
            </p:txBody>
          </p:sp>
          <p:sp>
            <p:nvSpPr>
              <p:cNvPr id="2099" name="Rectangle 51"/>
              <p:cNvSpPr>
                <a:spLocks noChangeArrowheads="1"/>
              </p:cNvSpPr>
              <p:nvPr/>
            </p:nvSpPr>
            <p:spPr bwMode="auto">
              <a:xfrm>
                <a:off x="4740" y="1721"/>
                <a:ext cx="732" cy="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098" name="Rectangle 50"/>
              <p:cNvSpPr>
                <a:spLocks noChangeArrowheads="1"/>
              </p:cNvSpPr>
              <p:nvPr/>
            </p:nvSpPr>
            <p:spPr bwMode="auto">
              <a:xfrm>
                <a:off x="3969" y="1721"/>
                <a:ext cx="771" cy="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097" name="Rectangle 49"/>
              <p:cNvSpPr>
                <a:spLocks noChangeArrowheads="1"/>
              </p:cNvSpPr>
              <p:nvPr/>
            </p:nvSpPr>
            <p:spPr bwMode="auto">
              <a:xfrm>
                <a:off x="3198" y="1721"/>
                <a:ext cx="771" cy="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096" name="Rectangle 48"/>
              <p:cNvSpPr>
                <a:spLocks noChangeArrowheads="1"/>
              </p:cNvSpPr>
              <p:nvPr/>
            </p:nvSpPr>
            <p:spPr bwMode="auto">
              <a:xfrm>
                <a:off x="2426" y="1721"/>
                <a:ext cx="772" cy="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095" name="Rectangle 47"/>
              <p:cNvSpPr>
                <a:spLocks noChangeArrowheads="1"/>
              </p:cNvSpPr>
              <p:nvPr/>
            </p:nvSpPr>
            <p:spPr bwMode="auto">
              <a:xfrm>
                <a:off x="1610" y="1721"/>
                <a:ext cx="816" cy="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094" name="Rectangle 46"/>
              <p:cNvSpPr>
                <a:spLocks noChangeArrowheads="1"/>
              </p:cNvSpPr>
              <p:nvPr/>
            </p:nvSpPr>
            <p:spPr bwMode="auto">
              <a:xfrm>
                <a:off x="113" y="1721"/>
                <a:ext cx="1497" cy="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 sz="7200"/>
              </a:p>
            </p:txBody>
          </p:sp>
          <p:sp>
            <p:nvSpPr>
              <p:cNvPr id="2093" name="Rectangle 45"/>
              <p:cNvSpPr>
                <a:spLocks noChangeArrowheads="1"/>
              </p:cNvSpPr>
              <p:nvPr/>
            </p:nvSpPr>
            <p:spPr bwMode="auto">
              <a:xfrm>
                <a:off x="4740" y="1008"/>
                <a:ext cx="732" cy="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092" name="Rectangle 44"/>
              <p:cNvSpPr>
                <a:spLocks noChangeArrowheads="1"/>
              </p:cNvSpPr>
              <p:nvPr/>
            </p:nvSpPr>
            <p:spPr bwMode="auto">
              <a:xfrm>
                <a:off x="3969" y="1008"/>
                <a:ext cx="771" cy="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091" name="Rectangle 43"/>
              <p:cNvSpPr>
                <a:spLocks noChangeArrowheads="1"/>
              </p:cNvSpPr>
              <p:nvPr/>
            </p:nvSpPr>
            <p:spPr bwMode="auto">
              <a:xfrm>
                <a:off x="3198" y="1008"/>
                <a:ext cx="771" cy="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090" name="Rectangle 42"/>
              <p:cNvSpPr>
                <a:spLocks noChangeArrowheads="1"/>
              </p:cNvSpPr>
              <p:nvPr/>
            </p:nvSpPr>
            <p:spPr bwMode="auto">
              <a:xfrm>
                <a:off x="2426" y="1008"/>
                <a:ext cx="772" cy="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089" name="Rectangle 41"/>
              <p:cNvSpPr>
                <a:spLocks noChangeArrowheads="1"/>
              </p:cNvSpPr>
              <p:nvPr/>
            </p:nvSpPr>
            <p:spPr bwMode="auto">
              <a:xfrm>
                <a:off x="1610" y="1008"/>
                <a:ext cx="816" cy="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/>
              </a:p>
            </p:txBody>
          </p:sp>
          <p:sp>
            <p:nvSpPr>
              <p:cNvPr id="2088" name="Rectangle 40"/>
              <p:cNvSpPr>
                <a:spLocks noChangeArrowheads="1"/>
              </p:cNvSpPr>
              <p:nvPr/>
            </p:nvSpPr>
            <p:spPr bwMode="auto">
              <a:xfrm>
                <a:off x="113" y="1008"/>
                <a:ext cx="1497" cy="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>
                  <a:spcBef>
                    <a:spcPct val="20000"/>
                  </a:spcBef>
                  <a:buChar char="–"/>
                  <a:defRPr sz="2400">
                    <a:solidFill>
                      <a:schemeClr val="tx1"/>
                    </a:solidFill>
                    <a:latin typeface="Arial" charset="0"/>
                  </a:defRPr>
                </a:lvl2pPr>
                <a:lvl3pPr>
                  <a:spcBef>
                    <a:spcPct val="20000"/>
                  </a:spcBef>
                  <a:buChar char="•"/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>
                  <a:spcBef>
                    <a:spcPct val="20000"/>
                  </a:spcBef>
                  <a:buChar char="–"/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>
                  <a:spcBef>
                    <a:spcPct val="20000"/>
                  </a:spcBef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>
                  <a:buFontTx/>
                  <a:buNone/>
                </a:pPr>
                <a:endParaRPr lang="ru-RU" altLang="ru-RU" sz="7200"/>
              </a:p>
            </p:txBody>
          </p:sp>
          <p:sp>
            <p:nvSpPr>
              <p:cNvPr id="2112" name="Line 64"/>
              <p:cNvSpPr>
                <a:spLocks noChangeShapeType="1"/>
              </p:cNvSpPr>
              <p:nvPr/>
            </p:nvSpPr>
            <p:spPr bwMode="auto">
              <a:xfrm>
                <a:off x="113" y="1008"/>
                <a:ext cx="5359" cy="0"/>
              </a:xfrm>
              <a:prstGeom prst="line">
                <a:avLst/>
              </a:prstGeom>
              <a:noFill/>
              <a:ln w="28575" cap="sq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13" name="Line 65"/>
              <p:cNvSpPr>
                <a:spLocks noChangeShapeType="1"/>
              </p:cNvSpPr>
              <p:nvPr/>
            </p:nvSpPr>
            <p:spPr bwMode="auto">
              <a:xfrm>
                <a:off x="113" y="1721"/>
                <a:ext cx="5359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14" name="Line 66"/>
              <p:cNvSpPr>
                <a:spLocks noChangeShapeType="1"/>
              </p:cNvSpPr>
              <p:nvPr/>
            </p:nvSpPr>
            <p:spPr bwMode="auto">
              <a:xfrm>
                <a:off x="113" y="2434"/>
                <a:ext cx="5359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15" name="Line 67"/>
              <p:cNvSpPr>
                <a:spLocks noChangeShapeType="1"/>
              </p:cNvSpPr>
              <p:nvPr/>
            </p:nvSpPr>
            <p:spPr bwMode="auto">
              <a:xfrm>
                <a:off x="113" y="3146"/>
                <a:ext cx="5359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16" name="Line 68"/>
              <p:cNvSpPr>
                <a:spLocks noChangeShapeType="1"/>
              </p:cNvSpPr>
              <p:nvPr/>
            </p:nvSpPr>
            <p:spPr bwMode="auto">
              <a:xfrm>
                <a:off x="113" y="3859"/>
                <a:ext cx="5359" cy="0"/>
              </a:xfrm>
              <a:prstGeom prst="line">
                <a:avLst/>
              </a:prstGeom>
              <a:noFill/>
              <a:ln w="28575" cap="sq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17" name="Line 69"/>
              <p:cNvSpPr>
                <a:spLocks noChangeShapeType="1"/>
              </p:cNvSpPr>
              <p:nvPr/>
            </p:nvSpPr>
            <p:spPr bwMode="auto">
              <a:xfrm>
                <a:off x="113" y="1008"/>
                <a:ext cx="0" cy="2851"/>
              </a:xfrm>
              <a:prstGeom prst="line">
                <a:avLst/>
              </a:prstGeom>
              <a:noFill/>
              <a:ln w="28575" cap="sq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18" name="Line 70"/>
              <p:cNvSpPr>
                <a:spLocks noChangeShapeType="1"/>
              </p:cNvSpPr>
              <p:nvPr/>
            </p:nvSpPr>
            <p:spPr bwMode="auto">
              <a:xfrm>
                <a:off x="1610" y="1008"/>
                <a:ext cx="0" cy="285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19" name="Line 71"/>
              <p:cNvSpPr>
                <a:spLocks noChangeShapeType="1"/>
              </p:cNvSpPr>
              <p:nvPr/>
            </p:nvSpPr>
            <p:spPr bwMode="auto">
              <a:xfrm>
                <a:off x="2426" y="1008"/>
                <a:ext cx="0" cy="285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20" name="Line 72"/>
              <p:cNvSpPr>
                <a:spLocks noChangeShapeType="1"/>
              </p:cNvSpPr>
              <p:nvPr/>
            </p:nvSpPr>
            <p:spPr bwMode="auto">
              <a:xfrm>
                <a:off x="3198" y="1008"/>
                <a:ext cx="0" cy="285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21" name="Line 73"/>
              <p:cNvSpPr>
                <a:spLocks noChangeShapeType="1"/>
              </p:cNvSpPr>
              <p:nvPr/>
            </p:nvSpPr>
            <p:spPr bwMode="auto">
              <a:xfrm>
                <a:off x="3969" y="1008"/>
                <a:ext cx="0" cy="285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22" name="Line 74"/>
              <p:cNvSpPr>
                <a:spLocks noChangeShapeType="1"/>
              </p:cNvSpPr>
              <p:nvPr/>
            </p:nvSpPr>
            <p:spPr bwMode="auto">
              <a:xfrm>
                <a:off x="4740" y="1008"/>
                <a:ext cx="0" cy="285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23" name="Line 75"/>
              <p:cNvSpPr>
                <a:spLocks noChangeShapeType="1"/>
              </p:cNvSpPr>
              <p:nvPr/>
            </p:nvSpPr>
            <p:spPr bwMode="auto">
              <a:xfrm>
                <a:off x="5472" y="1008"/>
                <a:ext cx="0" cy="2851"/>
              </a:xfrm>
              <a:prstGeom prst="line">
                <a:avLst/>
              </a:prstGeom>
              <a:noFill/>
              <a:ln w="28575" cap="sq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2186" name="Line 138"/>
            <p:cNvSpPr>
              <a:spLocks noChangeShapeType="1"/>
            </p:cNvSpPr>
            <p:nvPr/>
          </p:nvSpPr>
          <p:spPr bwMode="auto">
            <a:xfrm>
              <a:off x="985" y="1008"/>
              <a:ext cx="0" cy="285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181" name="Rectangle 133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885842" y="1608138"/>
            <a:ext cx="1076325" cy="1033462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/>
              <a:t>1</a:t>
            </a:r>
            <a:endParaRPr lang="ru-RU" altLang="ru-RU" sz="6000" dirty="0"/>
          </a:p>
        </p:txBody>
      </p:sp>
      <p:sp>
        <p:nvSpPr>
          <p:cNvPr id="2182" name="Rectangle 134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885842" y="2727325"/>
            <a:ext cx="1076325" cy="1033463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/>
              <a:t>1</a:t>
            </a:r>
            <a:endParaRPr lang="ru-RU" altLang="ru-RU" sz="6000" dirty="0"/>
          </a:p>
        </p:txBody>
      </p:sp>
      <p:sp>
        <p:nvSpPr>
          <p:cNvPr id="2183" name="Rectangle 135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898542" y="3871913"/>
            <a:ext cx="1076325" cy="1033462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/>
              <a:t>1</a:t>
            </a:r>
            <a:endParaRPr lang="ru-RU" altLang="ru-RU" sz="6000" dirty="0"/>
          </a:p>
        </p:txBody>
      </p:sp>
      <p:sp>
        <p:nvSpPr>
          <p:cNvPr id="2184" name="Rectangle 136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898542" y="4999038"/>
            <a:ext cx="1076325" cy="1033462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/>
              <a:t>1</a:t>
            </a:r>
            <a:endParaRPr lang="ru-RU" altLang="ru-RU" sz="6000" dirty="0"/>
          </a:p>
        </p:txBody>
      </p:sp>
      <p:sp>
        <p:nvSpPr>
          <p:cNvPr id="2185" name="Rectangle 137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4146317" y="1617663"/>
            <a:ext cx="1076325" cy="1033462"/>
          </a:xfrm>
          <a:prstGeom prst="rect">
            <a:avLst/>
          </a:prstGeom>
          <a:solidFill>
            <a:srgbClr val="00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/>
              <a:t>2</a:t>
            </a:r>
            <a:endParaRPr lang="ru-RU" altLang="ru-RU" sz="6000" dirty="0"/>
          </a:p>
        </p:txBody>
      </p:sp>
      <p:sp>
        <p:nvSpPr>
          <p:cNvPr id="2229" name="Rectangle 18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4155842" y="2730500"/>
            <a:ext cx="1076325" cy="1033463"/>
          </a:xfrm>
          <a:prstGeom prst="rect">
            <a:avLst/>
          </a:prstGeom>
          <a:solidFill>
            <a:srgbClr val="00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/>
              <a:t>2</a:t>
            </a:r>
            <a:endParaRPr lang="ru-RU" altLang="ru-RU" sz="6000" dirty="0"/>
          </a:p>
        </p:txBody>
      </p:sp>
      <p:sp>
        <p:nvSpPr>
          <p:cNvPr id="2230" name="Rectangle 182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4159017" y="4987925"/>
            <a:ext cx="1076325" cy="1033463"/>
          </a:xfrm>
          <a:prstGeom prst="rect">
            <a:avLst/>
          </a:prstGeom>
          <a:solidFill>
            <a:srgbClr val="00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/>
              <a:t>2</a:t>
            </a:r>
            <a:endParaRPr lang="ru-RU" altLang="ru-RU" sz="6000" dirty="0"/>
          </a:p>
        </p:txBody>
      </p:sp>
      <p:sp>
        <p:nvSpPr>
          <p:cNvPr id="2231" name="Rectangle 183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4159017" y="3860800"/>
            <a:ext cx="1076325" cy="1033463"/>
          </a:xfrm>
          <a:prstGeom prst="rect">
            <a:avLst/>
          </a:prstGeom>
          <a:solidFill>
            <a:srgbClr val="00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/>
              <a:t>2</a:t>
            </a:r>
            <a:endParaRPr lang="ru-RU" altLang="ru-RU" sz="6000" dirty="0"/>
          </a:p>
        </p:txBody>
      </p:sp>
      <p:sp>
        <p:nvSpPr>
          <p:cNvPr id="2232" name="Rectangle 184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5379805" y="1616075"/>
            <a:ext cx="1076325" cy="1033463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/>
              <a:t>2</a:t>
            </a:r>
            <a:endParaRPr lang="ru-RU" altLang="ru-RU" sz="6000" dirty="0"/>
          </a:p>
        </p:txBody>
      </p:sp>
      <p:sp>
        <p:nvSpPr>
          <p:cNvPr id="2233" name="Rectangle 185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5379805" y="2733675"/>
            <a:ext cx="1076325" cy="1033463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/>
              <a:t>2</a:t>
            </a:r>
            <a:endParaRPr lang="ru-RU" altLang="ru-RU" sz="6000" dirty="0"/>
          </a:p>
        </p:txBody>
      </p:sp>
      <p:sp>
        <p:nvSpPr>
          <p:cNvPr id="2234" name="Rectangle 186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5379805" y="3860800"/>
            <a:ext cx="1076325" cy="1033463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/>
              <a:t>2</a:t>
            </a:r>
            <a:endParaRPr lang="ru-RU" altLang="ru-RU" sz="6000" dirty="0"/>
          </a:p>
        </p:txBody>
      </p:sp>
      <p:sp>
        <p:nvSpPr>
          <p:cNvPr id="2235" name="Rectangle 187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5379805" y="4987925"/>
            <a:ext cx="1076325" cy="1033463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/>
              <a:t>2</a:t>
            </a:r>
            <a:endParaRPr lang="ru-RU" altLang="ru-RU" sz="6000" dirty="0"/>
          </a:p>
        </p:txBody>
      </p:sp>
      <p:sp>
        <p:nvSpPr>
          <p:cNvPr id="2236" name="Rectangle 188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6611705" y="4987925"/>
            <a:ext cx="1076325" cy="1033463"/>
          </a:xfrm>
          <a:prstGeom prst="rect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/>
              <a:t>3</a:t>
            </a:r>
            <a:endParaRPr lang="ru-RU" altLang="ru-RU" sz="6000" dirty="0"/>
          </a:p>
        </p:txBody>
      </p:sp>
      <p:sp>
        <p:nvSpPr>
          <p:cNvPr id="2237" name="Rectangle 189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6611705" y="2733675"/>
            <a:ext cx="1076325" cy="1033463"/>
          </a:xfrm>
          <a:prstGeom prst="rect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/>
              <a:t>3</a:t>
            </a:r>
            <a:endParaRPr lang="ru-RU" altLang="ru-RU" sz="6000" dirty="0"/>
          </a:p>
        </p:txBody>
      </p:sp>
      <p:sp>
        <p:nvSpPr>
          <p:cNvPr id="2238" name="Rectangle 190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6611705" y="1617663"/>
            <a:ext cx="1076325" cy="1033462"/>
          </a:xfrm>
          <a:prstGeom prst="rect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 smtClean="0"/>
              <a:t>3</a:t>
            </a:r>
            <a:endParaRPr lang="ru-RU" altLang="ru-RU" sz="6000" dirty="0"/>
          </a:p>
        </p:txBody>
      </p:sp>
      <p:sp>
        <p:nvSpPr>
          <p:cNvPr id="2239" name="Rectangle 191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6611705" y="3871913"/>
            <a:ext cx="1076325" cy="1033462"/>
          </a:xfrm>
          <a:prstGeom prst="rect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/>
              <a:t>3</a:t>
            </a:r>
            <a:endParaRPr lang="ru-RU" altLang="ru-RU" sz="6000" dirty="0"/>
          </a:p>
        </p:txBody>
      </p:sp>
      <p:sp>
        <p:nvSpPr>
          <p:cNvPr id="2240" name="Rectangle 192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7794392" y="1616075"/>
            <a:ext cx="1076325" cy="1033463"/>
          </a:xfrm>
          <a:prstGeom prst="rect">
            <a:avLst/>
          </a:prstGeom>
          <a:solidFill>
            <a:srgbClr val="FF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/>
              <a:t>3</a:t>
            </a:r>
            <a:endParaRPr lang="ru-RU" altLang="ru-RU" sz="6000" dirty="0"/>
          </a:p>
        </p:txBody>
      </p:sp>
      <p:sp>
        <p:nvSpPr>
          <p:cNvPr id="2241" name="Rectangle 193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7791217" y="2720975"/>
            <a:ext cx="1076325" cy="1033463"/>
          </a:xfrm>
          <a:prstGeom prst="rect">
            <a:avLst/>
          </a:prstGeom>
          <a:solidFill>
            <a:srgbClr val="FF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/>
              <a:t>3</a:t>
            </a:r>
            <a:endParaRPr lang="ru-RU" altLang="ru-RU" sz="6000" dirty="0"/>
          </a:p>
        </p:txBody>
      </p:sp>
      <p:sp>
        <p:nvSpPr>
          <p:cNvPr id="2242" name="Rectangle 194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7794392" y="3860800"/>
            <a:ext cx="1076325" cy="1033463"/>
          </a:xfrm>
          <a:prstGeom prst="rect">
            <a:avLst/>
          </a:prstGeom>
          <a:solidFill>
            <a:srgbClr val="FF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/>
              <a:t>3</a:t>
            </a:r>
            <a:endParaRPr lang="ru-RU" altLang="ru-RU" sz="6000" dirty="0"/>
          </a:p>
        </p:txBody>
      </p:sp>
      <p:sp>
        <p:nvSpPr>
          <p:cNvPr id="2243" name="Rectangle 195">
            <a:hlinkClick r:id="rId21" action="ppaction://hlinksldjump"/>
          </p:cNvPr>
          <p:cNvSpPr>
            <a:spLocks noChangeArrowheads="1"/>
          </p:cNvSpPr>
          <p:nvPr/>
        </p:nvSpPr>
        <p:spPr bwMode="auto">
          <a:xfrm>
            <a:off x="7794392" y="4999038"/>
            <a:ext cx="1076325" cy="1033462"/>
          </a:xfrm>
          <a:prstGeom prst="rect">
            <a:avLst/>
          </a:prstGeom>
          <a:solidFill>
            <a:srgbClr val="FF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ru-RU" sz="6000" dirty="0"/>
              <a:t>3</a:t>
            </a:r>
            <a:endParaRPr lang="ru-RU" altLang="ru-RU" sz="6000" dirty="0"/>
          </a:p>
        </p:txBody>
      </p:sp>
      <p:sp>
        <p:nvSpPr>
          <p:cNvPr id="2245" name="WordArt 197"/>
          <p:cNvSpPr>
            <a:spLocks noChangeArrowheads="1" noChangeShapeType="1" noTextEdit="1"/>
          </p:cNvSpPr>
          <p:nvPr/>
        </p:nvSpPr>
        <p:spPr bwMode="auto">
          <a:xfrm>
            <a:off x="1692275" y="188913"/>
            <a:ext cx="5395913" cy="1049337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ru-RU" sz="36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1 </a:t>
            </a:r>
            <a:r>
              <a:rPr lang="ru-RU" sz="3600" kern="10" dirty="0" smtClean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раунд</a:t>
            </a:r>
            <a:endParaRPr lang="ru-RU" sz="3600" kern="10" dirty="0">
              <a:ln w="12700">
                <a:solidFill>
                  <a:srgbClr val="B2B2B2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</a:gra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2275" name="Text Box 227"/>
          <p:cNvSpPr txBox="1">
            <a:spLocks noChangeArrowheads="1"/>
          </p:cNvSpPr>
          <p:nvPr/>
        </p:nvSpPr>
        <p:spPr bwMode="auto">
          <a:xfrm>
            <a:off x="106786" y="1772816"/>
            <a:ext cx="136887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Сравнитьчисла</a:t>
            </a:r>
            <a:endParaRPr lang="ru-RU" alt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5" name="Text Box 227"/>
          <p:cNvSpPr txBox="1">
            <a:spLocks noChangeArrowheads="1"/>
          </p:cNvSpPr>
          <p:nvPr/>
        </p:nvSpPr>
        <p:spPr bwMode="auto">
          <a:xfrm>
            <a:off x="107504" y="2865130"/>
            <a:ext cx="147565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Решить уравнение</a:t>
            </a:r>
            <a:endParaRPr lang="ru-RU" alt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6" name="Text Box 227"/>
          <p:cNvSpPr txBox="1">
            <a:spLocks noChangeArrowheads="1"/>
          </p:cNvSpPr>
          <p:nvPr/>
        </p:nvSpPr>
        <p:spPr bwMode="auto">
          <a:xfrm>
            <a:off x="144016" y="3925505"/>
            <a:ext cx="147565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Решить неравенство</a:t>
            </a:r>
            <a:endParaRPr lang="ru-RU" alt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7" name="Text Box 227"/>
          <p:cNvSpPr txBox="1">
            <a:spLocks noChangeArrowheads="1"/>
          </p:cNvSpPr>
          <p:nvPr/>
        </p:nvSpPr>
        <p:spPr bwMode="auto">
          <a:xfrm>
            <a:off x="107504" y="5169386"/>
            <a:ext cx="147565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Решить систему</a:t>
            </a:r>
            <a:endParaRPr lang="ru-RU" alt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0" name="Rectangle 129">
            <a:hlinkClick r:id="rId22" action="ppaction://hlinksldjump"/>
          </p:cNvPr>
          <p:cNvSpPr>
            <a:spLocks noChangeArrowheads="1"/>
          </p:cNvSpPr>
          <p:nvPr/>
        </p:nvSpPr>
        <p:spPr bwMode="auto">
          <a:xfrm>
            <a:off x="1618704" y="1617663"/>
            <a:ext cx="1076325" cy="10334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6000" dirty="0"/>
              <a:t>1</a:t>
            </a:r>
          </a:p>
        </p:txBody>
      </p:sp>
      <p:sp>
        <p:nvSpPr>
          <p:cNvPr id="71" name="Rectangle 130">
            <a:hlinkClick r:id="rId23" action="ppaction://hlinksldjump"/>
          </p:cNvPr>
          <p:cNvSpPr>
            <a:spLocks noChangeArrowheads="1"/>
          </p:cNvSpPr>
          <p:nvPr/>
        </p:nvSpPr>
        <p:spPr bwMode="auto">
          <a:xfrm>
            <a:off x="1623467" y="2733675"/>
            <a:ext cx="1076325" cy="10334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6000" dirty="0"/>
              <a:t>1</a:t>
            </a:r>
          </a:p>
        </p:txBody>
      </p:sp>
      <p:sp>
        <p:nvSpPr>
          <p:cNvPr id="72" name="Rectangle 131">
            <a:hlinkClick r:id="rId24" action="ppaction://hlinksldjump"/>
          </p:cNvPr>
          <p:cNvSpPr>
            <a:spLocks noChangeArrowheads="1"/>
          </p:cNvSpPr>
          <p:nvPr/>
        </p:nvSpPr>
        <p:spPr bwMode="auto">
          <a:xfrm>
            <a:off x="1623467" y="4989513"/>
            <a:ext cx="1076325" cy="10334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6000"/>
              <a:t>1</a:t>
            </a:r>
          </a:p>
        </p:txBody>
      </p:sp>
      <p:sp>
        <p:nvSpPr>
          <p:cNvPr id="73" name="Rectangle 132">
            <a:hlinkClick r:id="rId25" action="ppaction://hlinksldjump"/>
          </p:cNvPr>
          <p:cNvSpPr>
            <a:spLocks noChangeArrowheads="1"/>
          </p:cNvSpPr>
          <p:nvPr/>
        </p:nvSpPr>
        <p:spPr bwMode="auto">
          <a:xfrm>
            <a:off x="1623467" y="3871913"/>
            <a:ext cx="1076325" cy="10334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6000"/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1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8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1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21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8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1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21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8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21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8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1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21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8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2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22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2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2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22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3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2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22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3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2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 nodeType="clickPar">
                      <p:stCondLst>
                        <p:cond delay="0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22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3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2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22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3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2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22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34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2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 nodeType="clickPar">
                      <p:stCondLst>
                        <p:cond delay="0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22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35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2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 nodeType="clickPar">
                      <p:stCondLst>
                        <p:cond delay="0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2000"/>
                                        <p:tgtEl>
                                          <p:spTgt spid="22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36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2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 nodeType="clickPar">
                      <p:stCondLst>
                        <p:cond delay="0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2000"/>
                                        <p:tgtEl>
                                          <p:spTgt spid="22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37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2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 nodeType="clickPar">
                      <p:stCondLst>
                        <p:cond delay="0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2000"/>
                                        <p:tgtEl>
                                          <p:spTgt spid="22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38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2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 nodeType="clickPar">
                      <p:stCondLst>
                        <p:cond delay="0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2000"/>
                                        <p:tgtEl>
                                          <p:spTgt spid="2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39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2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 nodeType="clickPar">
                      <p:stCondLst>
                        <p:cond delay="0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2000"/>
                                        <p:tgtEl>
                                          <p:spTgt spid="22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40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22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 nodeType="clickPar">
                      <p:stCondLst>
                        <p:cond delay="0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2000"/>
                                        <p:tgtEl>
                                          <p:spTgt spid="22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41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22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 nodeType="clickPar">
                      <p:stCondLst>
                        <p:cond delay="0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2000"/>
                                        <p:tgtEl>
                                          <p:spTgt spid="2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42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22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 nodeType="clickPar">
                      <p:stCondLst>
                        <p:cond delay="0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2000"/>
                                        <p:tgtEl>
                                          <p:spTgt spid="22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43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2181" grpId="1" animBg="1"/>
      <p:bldP spid="2182" grpId="1" animBg="1"/>
      <p:bldP spid="2183" grpId="1" animBg="1"/>
      <p:bldP spid="2184" grpId="1" animBg="1"/>
      <p:bldP spid="2185" grpId="1" animBg="1"/>
      <p:bldP spid="2229" grpId="1" animBg="1"/>
      <p:bldP spid="2230" grpId="1" animBg="1"/>
      <p:bldP spid="2231" grpId="1" animBg="1"/>
      <p:bldP spid="2232" grpId="1" animBg="1"/>
      <p:bldP spid="2233" grpId="1" animBg="1"/>
      <p:bldP spid="2234" grpId="1" animBg="1"/>
      <p:bldP spid="2235" grpId="1" animBg="1"/>
      <p:bldP spid="2236" grpId="1" animBg="1"/>
      <p:bldP spid="2237" grpId="1" animBg="1"/>
      <p:bldP spid="2238" grpId="1" animBg="1"/>
      <p:bldP spid="2239" grpId="1" animBg="1"/>
      <p:bldP spid="2240" grpId="1" animBg="1"/>
      <p:bldP spid="2241" grpId="1" animBg="1"/>
      <p:bldP spid="2242" grpId="1" animBg="1"/>
      <p:bldP spid="2243" grpId="1" animBg="1"/>
      <p:bldP spid="70" grpId="1" animBg="1"/>
      <p:bldP spid="71" grpId="1" animBg="1"/>
      <p:bldP spid="72" grpId="1" animBg="1"/>
      <p:bldP spid="73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7" descr="Картинка 44 из 13369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</p:pic>
      <p:sp>
        <p:nvSpPr>
          <p:cNvPr id="5" name="Text Box 227"/>
          <p:cNvSpPr txBox="1">
            <a:spLocks noChangeArrowheads="1"/>
          </p:cNvSpPr>
          <p:nvPr/>
        </p:nvSpPr>
        <p:spPr bwMode="auto">
          <a:xfrm>
            <a:off x="971600" y="259251"/>
            <a:ext cx="8003232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Музыкальная пауза</a:t>
            </a:r>
            <a:endParaRPr lang="ru-RU" altLang="ru-RU" sz="60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" name="WordArt 8"/>
          <p:cNvSpPr>
            <a:spLocks noChangeArrowheads="1" noChangeShapeType="1" noTextEdit="1"/>
          </p:cNvSpPr>
          <p:nvPr/>
        </p:nvSpPr>
        <p:spPr bwMode="auto">
          <a:xfrm>
            <a:off x="4283968" y="1600200"/>
            <a:ext cx="4702514" cy="5326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b="1" kern="10" dirty="0">
                <a:ln w="254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bg2"/>
                </a:solidFill>
                <a:latin typeface="Arial"/>
                <a:cs typeface="Arial"/>
              </a:rPr>
              <a:t>Цифры и песни</a:t>
            </a:r>
          </a:p>
        </p:txBody>
      </p:sp>
    </p:spTree>
    <p:extLst>
      <p:ext uri="{BB962C8B-B14F-4D97-AF65-F5344CB8AC3E}">
        <p14:creationId xmlns:p14="http://schemas.microsoft.com/office/powerpoint/2010/main" val="670997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05" name="WordArt 65"/>
          <p:cNvSpPr>
            <a:spLocks noChangeArrowheads="1" noChangeShapeType="1" noTextEdit="1"/>
          </p:cNvSpPr>
          <p:nvPr/>
        </p:nvSpPr>
        <p:spPr bwMode="auto">
          <a:xfrm>
            <a:off x="1692275" y="188913"/>
            <a:ext cx="5395913" cy="1049337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ru-RU" sz="36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2 </a:t>
            </a:r>
            <a:r>
              <a:rPr lang="ru-RU" sz="3600" kern="10" dirty="0" smtClean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раунд</a:t>
            </a:r>
            <a:endParaRPr lang="ru-RU" sz="3600" kern="10" dirty="0">
              <a:ln w="12700">
                <a:solidFill>
                  <a:srgbClr val="B2B2B2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</a:gra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Arial"/>
              <a:cs typeface="Arial"/>
            </a:endParaRPr>
          </a:p>
        </p:txBody>
      </p:sp>
      <p:graphicFrame>
        <p:nvGraphicFramePr>
          <p:cNvPr id="112753" name="Group 11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86670605"/>
              </p:ext>
            </p:extLst>
          </p:nvPr>
        </p:nvGraphicFramePr>
        <p:xfrm>
          <a:off x="1259632" y="1923330"/>
          <a:ext cx="6858000" cy="3017838"/>
        </p:xfrm>
        <a:graphic>
          <a:graphicData uri="http://schemas.openxmlformats.org/drawingml/2006/table">
            <a:tbl>
              <a:tblPr/>
              <a:tblGrid>
                <a:gridCol w="1371600"/>
                <a:gridCol w="1371600"/>
                <a:gridCol w="1371600"/>
                <a:gridCol w="1371600"/>
                <a:gridCol w="1371600"/>
              </a:tblGrid>
              <a:tr h="15081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097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2755" name="Rectangle 115"/>
          <p:cNvSpPr>
            <a:spLocks noChangeArrowheads="1"/>
          </p:cNvSpPr>
          <p:nvPr/>
        </p:nvSpPr>
        <p:spPr bwMode="auto">
          <a:xfrm>
            <a:off x="1416795" y="3607668"/>
            <a:ext cx="1076325" cy="1033462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6000" dirty="0"/>
              <a:t>1</a:t>
            </a:r>
          </a:p>
        </p:txBody>
      </p:sp>
      <p:sp>
        <p:nvSpPr>
          <p:cNvPr id="112758" name="Rectangle 118"/>
          <p:cNvSpPr>
            <a:spLocks noChangeArrowheads="1"/>
          </p:cNvSpPr>
          <p:nvPr/>
        </p:nvSpPr>
        <p:spPr bwMode="auto">
          <a:xfrm>
            <a:off x="2785220" y="3607668"/>
            <a:ext cx="1076325" cy="1033462"/>
          </a:xfrm>
          <a:prstGeom prst="rect">
            <a:avLst/>
          </a:prstGeom>
          <a:solidFill>
            <a:srgbClr val="00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6000" dirty="0"/>
              <a:t>1</a:t>
            </a:r>
          </a:p>
        </p:txBody>
      </p:sp>
      <p:sp>
        <p:nvSpPr>
          <p:cNvPr id="112761" name="Rectangle 121"/>
          <p:cNvSpPr>
            <a:spLocks noChangeArrowheads="1"/>
          </p:cNvSpPr>
          <p:nvPr/>
        </p:nvSpPr>
        <p:spPr bwMode="auto">
          <a:xfrm>
            <a:off x="4150470" y="3607668"/>
            <a:ext cx="1076325" cy="1033462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6000"/>
              <a:t>2</a:t>
            </a:r>
          </a:p>
        </p:txBody>
      </p:sp>
      <p:sp>
        <p:nvSpPr>
          <p:cNvPr id="112764" name="Rectangle 124"/>
          <p:cNvSpPr>
            <a:spLocks noChangeArrowheads="1"/>
          </p:cNvSpPr>
          <p:nvPr/>
        </p:nvSpPr>
        <p:spPr bwMode="auto">
          <a:xfrm>
            <a:off x="5518895" y="3607668"/>
            <a:ext cx="1076325" cy="1033462"/>
          </a:xfrm>
          <a:prstGeom prst="rect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6000"/>
              <a:t>2</a:t>
            </a:r>
          </a:p>
        </p:txBody>
      </p:sp>
      <p:sp>
        <p:nvSpPr>
          <p:cNvPr id="112767" name="Rectangle 127"/>
          <p:cNvSpPr>
            <a:spLocks noChangeArrowheads="1"/>
          </p:cNvSpPr>
          <p:nvPr/>
        </p:nvSpPr>
        <p:spPr bwMode="auto">
          <a:xfrm>
            <a:off x="6885732" y="3617193"/>
            <a:ext cx="1076325" cy="1033462"/>
          </a:xfrm>
          <a:prstGeom prst="rect">
            <a:avLst/>
          </a:prstGeom>
          <a:solidFill>
            <a:srgbClr val="FF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6000" dirty="0"/>
              <a:t>3</a:t>
            </a:r>
          </a:p>
        </p:txBody>
      </p:sp>
      <p:sp>
        <p:nvSpPr>
          <p:cNvPr id="56" name="Text Box 227"/>
          <p:cNvSpPr txBox="1">
            <a:spLocks noChangeArrowheads="1"/>
          </p:cNvSpPr>
          <p:nvPr/>
        </p:nvSpPr>
        <p:spPr bwMode="auto">
          <a:xfrm>
            <a:off x="1259632" y="2348880"/>
            <a:ext cx="6858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Построить график функции</a:t>
            </a:r>
            <a:endParaRPr lang="ru-RU" altLang="ru-RU" sz="36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61" name="Group 13"/>
          <p:cNvGrpSpPr>
            <a:grpSpLocks/>
          </p:cNvGrpSpPr>
          <p:nvPr/>
        </p:nvGrpSpPr>
        <p:grpSpPr bwMode="auto">
          <a:xfrm>
            <a:off x="1282501" y="5010373"/>
            <a:ext cx="1366019" cy="650875"/>
            <a:chOff x="1702" y="1645"/>
            <a:chExt cx="1813" cy="410"/>
          </a:xfrm>
        </p:grpSpPr>
        <p:sp>
          <p:nvSpPr>
            <p:cNvPr id="62" name="Text Box 11"/>
            <p:cNvSpPr txBox="1">
              <a:spLocks noChangeArrowheads="1"/>
            </p:cNvSpPr>
            <p:nvPr/>
          </p:nvSpPr>
          <p:spPr bwMode="auto">
            <a:xfrm>
              <a:off x="1702" y="1706"/>
              <a:ext cx="1813" cy="3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altLang="ru-RU" sz="3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у = 3</a:t>
              </a:r>
            </a:p>
          </p:txBody>
        </p:sp>
        <p:sp>
          <p:nvSpPr>
            <p:cNvPr id="63" name="Text Box 12"/>
            <p:cNvSpPr txBox="1">
              <a:spLocks noChangeArrowheads="1"/>
            </p:cNvSpPr>
            <p:nvPr/>
          </p:nvSpPr>
          <p:spPr bwMode="auto">
            <a:xfrm>
              <a:off x="2942" y="1645"/>
              <a:ext cx="317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altLang="ru-RU" sz="2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х</a:t>
              </a:r>
            </a:p>
          </p:txBody>
        </p:sp>
      </p:grpSp>
      <p:grpSp>
        <p:nvGrpSpPr>
          <p:cNvPr id="64" name="Group 13"/>
          <p:cNvGrpSpPr>
            <a:grpSpLocks/>
          </p:cNvGrpSpPr>
          <p:nvPr/>
        </p:nvGrpSpPr>
        <p:grpSpPr bwMode="auto">
          <a:xfrm>
            <a:off x="2546623" y="5802461"/>
            <a:ext cx="1809353" cy="650875"/>
            <a:chOff x="1702" y="1645"/>
            <a:chExt cx="1813" cy="410"/>
          </a:xfrm>
        </p:grpSpPr>
        <p:sp>
          <p:nvSpPr>
            <p:cNvPr id="65" name="Text Box 11"/>
            <p:cNvSpPr txBox="1">
              <a:spLocks noChangeArrowheads="1"/>
            </p:cNvSpPr>
            <p:nvPr/>
          </p:nvSpPr>
          <p:spPr bwMode="auto">
            <a:xfrm>
              <a:off x="1702" y="1706"/>
              <a:ext cx="1813" cy="3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altLang="ru-RU" sz="3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у = </a:t>
              </a:r>
              <a:r>
                <a:rPr lang="ru-RU" altLang="ru-RU" sz="30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0,2</a:t>
              </a:r>
              <a:endParaRPr lang="ru-RU" altLang="ru-RU" sz="3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6" name="Text Box 12"/>
            <p:cNvSpPr txBox="1">
              <a:spLocks noChangeArrowheads="1"/>
            </p:cNvSpPr>
            <p:nvPr/>
          </p:nvSpPr>
          <p:spPr bwMode="auto">
            <a:xfrm>
              <a:off x="2942" y="1645"/>
              <a:ext cx="317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altLang="ru-RU" sz="2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х</a:t>
              </a:r>
            </a:p>
          </p:txBody>
        </p:sp>
      </p:grpSp>
      <p:grpSp>
        <p:nvGrpSpPr>
          <p:cNvPr id="67" name="Group 13"/>
          <p:cNvGrpSpPr>
            <a:grpSpLocks/>
          </p:cNvGrpSpPr>
          <p:nvPr/>
        </p:nvGrpSpPr>
        <p:grpSpPr bwMode="auto">
          <a:xfrm>
            <a:off x="3709542" y="4941365"/>
            <a:ext cx="2158602" cy="973112"/>
            <a:chOff x="1702" y="1580"/>
            <a:chExt cx="1813" cy="766"/>
          </a:xfrm>
        </p:grpSpPr>
        <p:sp>
          <p:nvSpPr>
            <p:cNvPr id="68" name="Text Box 11"/>
            <p:cNvSpPr txBox="1">
              <a:spLocks noChangeArrowheads="1"/>
            </p:cNvSpPr>
            <p:nvPr/>
          </p:nvSpPr>
          <p:spPr bwMode="auto">
            <a:xfrm>
              <a:off x="1702" y="1706"/>
              <a:ext cx="1813" cy="6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altLang="ru-RU" sz="3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у = </a:t>
              </a:r>
              <a:r>
                <a:rPr lang="ru-RU" altLang="ru-RU" sz="30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0,5  +4</a:t>
              </a:r>
              <a:endParaRPr lang="ru-RU" altLang="ru-RU" sz="3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9" name="Text Box 12"/>
            <p:cNvSpPr txBox="1">
              <a:spLocks noChangeArrowheads="1"/>
            </p:cNvSpPr>
            <p:nvPr/>
          </p:nvSpPr>
          <p:spPr bwMode="auto">
            <a:xfrm>
              <a:off x="2714" y="1580"/>
              <a:ext cx="317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altLang="ru-RU" sz="2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х</a:t>
              </a:r>
            </a:p>
          </p:txBody>
        </p:sp>
      </p:grpSp>
      <p:grpSp>
        <p:nvGrpSpPr>
          <p:cNvPr id="70" name="Group 13"/>
          <p:cNvGrpSpPr>
            <a:grpSpLocks/>
          </p:cNvGrpSpPr>
          <p:nvPr/>
        </p:nvGrpSpPr>
        <p:grpSpPr bwMode="auto">
          <a:xfrm>
            <a:off x="5330205" y="5667374"/>
            <a:ext cx="1618059" cy="713954"/>
            <a:chOff x="1702" y="1580"/>
            <a:chExt cx="1359" cy="562"/>
          </a:xfrm>
        </p:grpSpPr>
        <p:sp>
          <p:nvSpPr>
            <p:cNvPr id="71" name="Text Box 11"/>
            <p:cNvSpPr txBox="1">
              <a:spLocks noChangeArrowheads="1"/>
            </p:cNvSpPr>
            <p:nvPr/>
          </p:nvSpPr>
          <p:spPr bwMode="auto">
            <a:xfrm>
              <a:off x="1702" y="1706"/>
              <a:ext cx="1359" cy="4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altLang="ru-RU" sz="3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у = </a:t>
              </a:r>
              <a:r>
                <a:rPr lang="ru-RU" altLang="ru-RU" sz="30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4  -2</a:t>
              </a:r>
              <a:endParaRPr lang="ru-RU" altLang="ru-RU" sz="3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72" name="Text Box 12"/>
            <p:cNvSpPr txBox="1">
              <a:spLocks noChangeArrowheads="1"/>
            </p:cNvSpPr>
            <p:nvPr/>
          </p:nvSpPr>
          <p:spPr bwMode="auto">
            <a:xfrm>
              <a:off x="2450" y="1580"/>
              <a:ext cx="317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altLang="ru-RU" sz="2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х</a:t>
              </a:r>
            </a:p>
          </p:txBody>
        </p:sp>
      </p:grpSp>
      <p:grpSp>
        <p:nvGrpSpPr>
          <p:cNvPr id="73" name="Group 13"/>
          <p:cNvGrpSpPr>
            <a:grpSpLocks/>
          </p:cNvGrpSpPr>
          <p:nvPr/>
        </p:nvGrpSpPr>
        <p:grpSpPr bwMode="auto">
          <a:xfrm>
            <a:off x="6751613" y="5058792"/>
            <a:ext cx="2068994" cy="650875"/>
            <a:chOff x="1702" y="1645"/>
            <a:chExt cx="2746" cy="410"/>
          </a:xfrm>
        </p:grpSpPr>
        <p:sp>
          <p:nvSpPr>
            <p:cNvPr id="74" name="Text Box 11"/>
            <p:cNvSpPr txBox="1">
              <a:spLocks noChangeArrowheads="1"/>
            </p:cNvSpPr>
            <p:nvPr/>
          </p:nvSpPr>
          <p:spPr bwMode="auto">
            <a:xfrm>
              <a:off x="1702" y="1706"/>
              <a:ext cx="2746" cy="3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altLang="ru-RU" sz="3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у = </a:t>
              </a:r>
              <a:r>
                <a:rPr lang="ru-RU" altLang="ru-RU" sz="30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2</a:t>
              </a:r>
              <a:r>
                <a:rPr lang="en-US" altLang="ru-RU" sz="30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     +1</a:t>
              </a:r>
              <a:endParaRPr lang="ru-RU" altLang="ru-RU" sz="3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75" name="Text Box 12"/>
            <p:cNvSpPr txBox="1">
              <a:spLocks noChangeArrowheads="1"/>
            </p:cNvSpPr>
            <p:nvPr/>
          </p:nvSpPr>
          <p:spPr bwMode="auto">
            <a:xfrm>
              <a:off x="2942" y="1645"/>
              <a:ext cx="932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altLang="ru-RU" sz="20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Х-2</a:t>
              </a:r>
              <a:endParaRPr lang="ru-RU" alt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pic>
        <p:nvPicPr>
          <p:cNvPr id="25" name="Svoya_igra_-_vremya_na_obdumyvanie_otveta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232775" y="16937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7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2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2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70" decel="100000"/>
                                        <p:tgtEl>
                                          <p:spTgt spid="1127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770" decel="100000"/>
                                        <p:tgtEl>
                                          <p:spTgt spid="11275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275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7" dur="770" fill="hold"/>
                                        <p:tgtEl>
                                          <p:spTgt spid="112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2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9" dur="770" fill="hold"/>
                                        <p:tgtEl>
                                          <p:spTgt spid="112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2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1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70" decel="100000"/>
                                        <p:tgtEl>
                                          <p:spTgt spid="1127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770" decel="100000"/>
                                        <p:tgtEl>
                                          <p:spTgt spid="11275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275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6" dur="770" fill="hold"/>
                                        <p:tgtEl>
                                          <p:spTgt spid="1127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27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8" dur="770" fill="hold"/>
                                        <p:tgtEl>
                                          <p:spTgt spid="1127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27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0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70" decel="100000"/>
                                        <p:tgtEl>
                                          <p:spTgt spid="1127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770" decel="100000"/>
                                        <p:tgtEl>
                                          <p:spTgt spid="11276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276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5" dur="770" fill="hold"/>
                                        <p:tgtEl>
                                          <p:spTgt spid="112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2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7" dur="770" fill="hold"/>
                                        <p:tgtEl>
                                          <p:spTgt spid="112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2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9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70" decel="100000"/>
                                        <p:tgtEl>
                                          <p:spTgt spid="1127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770" decel="100000"/>
                                        <p:tgtEl>
                                          <p:spTgt spid="11276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276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4" dur="770" fill="hold"/>
                                        <p:tgtEl>
                                          <p:spTgt spid="1127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27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6" dur="770" fill="hold"/>
                                        <p:tgtEl>
                                          <p:spTgt spid="1127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27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8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770" decel="100000"/>
                                        <p:tgtEl>
                                          <p:spTgt spid="1127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770" decel="100000"/>
                                        <p:tgtEl>
                                          <p:spTgt spid="11276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276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3" dur="770" fill="hold"/>
                                        <p:tgtEl>
                                          <p:spTgt spid="112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2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5" dur="770" fill="hold"/>
                                        <p:tgtEl>
                                          <p:spTgt spid="112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2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127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75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127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758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127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761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127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76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127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767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6" dur="32013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 vol="80000">
                <p:cTn id="97" repeatCount="30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  <p:bldLst>
      <p:bldP spid="112705" grpId="0" animBg="1"/>
      <p:bldP spid="112755" grpId="0" animBg="1"/>
      <p:bldP spid="112758" grpId="0" animBg="1"/>
      <p:bldP spid="112761" grpId="0" animBg="1"/>
      <p:bldP spid="112764" grpId="0" animBg="1"/>
      <p:bldP spid="112767" grpId="0" animBg="1"/>
      <p:bldP spid="5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05" name="WordArt 65"/>
          <p:cNvSpPr>
            <a:spLocks noChangeArrowheads="1" noChangeShapeType="1" noTextEdit="1"/>
          </p:cNvSpPr>
          <p:nvPr/>
        </p:nvSpPr>
        <p:spPr bwMode="auto">
          <a:xfrm>
            <a:off x="1692275" y="188913"/>
            <a:ext cx="5395913" cy="1049337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ru-RU" sz="3600" kern="10" dirty="0" smtClean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3 раунд</a:t>
            </a:r>
            <a:endParaRPr lang="ru-RU" sz="3600" kern="10" dirty="0">
              <a:ln w="12700">
                <a:solidFill>
                  <a:srgbClr val="B2B2B2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</a:gra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56" name="Text Box 227"/>
          <p:cNvSpPr txBox="1">
            <a:spLocks noChangeArrowheads="1"/>
          </p:cNvSpPr>
          <p:nvPr/>
        </p:nvSpPr>
        <p:spPr bwMode="auto">
          <a:xfrm>
            <a:off x="1259632" y="2348880"/>
            <a:ext cx="6858000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45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Конкурс капитанов</a:t>
            </a:r>
            <a:endParaRPr lang="ru-RU" altLang="ru-RU" sz="45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4" name="Svoya_igra_-_vremya_na_obdumyvanie_otveta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232775" y="1693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908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7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2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201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20" repeatCount="50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12705" grpId="0" animBg="1"/>
      <p:bldP spid="5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FF">
                <a:gamma/>
                <a:shade val="46275"/>
                <a:invGamma/>
                <a:lumMod val="88000"/>
                <a:lumOff val="12000"/>
              </a:srgbClr>
            </a:gs>
            <a:gs pos="50000">
              <a:srgbClr val="0000FF">
                <a:lumMod val="0"/>
                <a:lumOff val="100000"/>
              </a:srgbClr>
            </a:gs>
            <a:gs pos="100000">
              <a:srgbClr val="0000FF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8" name="Text Box 4"/>
          <p:cNvSpPr txBox="1">
            <a:spLocks noChangeArrowheads="1"/>
          </p:cNvSpPr>
          <p:nvPr/>
        </p:nvSpPr>
        <p:spPr bwMode="auto">
          <a:xfrm>
            <a:off x="1403350" y="765175"/>
            <a:ext cx="640873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4000" dirty="0">
                <a:solidFill>
                  <a:schemeClr val="bg1"/>
                </a:solidFill>
              </a:rPr>
              <a:t>Индивидуальная работа</a:t>
            </a:r>
          </a:p>
        </p:txBody>
      </p:sp>
      <p:sp>
        <p:nvSpPr>
          <p:cNvPr id="7179" name="Text Box 5"/>
          <p:cNvSpPr txBox="1">
            <a:spLocks noChangeArrowheads="1"/>
          </p:cNvSpPr>
          <p:nvPr/>
        </p:nvSpPr>
        <p:spPr bwMode="auto">
          <a:xfrm>
            <a:off x="323528" y="2276475"/>
            <a:ext cx="8280722" cy="2708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</a:rPr>
              <a:t>Вариант 1.                                  Вариант 2.</a:t>
            </a:r>
          </a:p>
          <a:p>
            <a:pPr eaLnBrk="1" hangingPunct="1">
              <a:spcBef>
                <a:spcPct val="50000"/>
              </a:spcBef>
            </a:pPr>
            <a:endParaRPr lang="ru-RU" altLang="ru-RU" b="1" dirty="0">
              <a:solidFill>
                <a:schemeClr val="accent6">
                  <a:lumMod val="75000"/>
                </a:schemeClr>
              </a:solidFill>
            </a:endParaRPr>
          </a:p>
          <a:p>
            <a:pPr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</a:rPr>
              <a:t>Вариант 3.                                  Вариант 4.</a:t>
            </a:r>
          </a:p>
          <a:p>
            <a:pPr eaLnBrk="1" hangingPunct="1">
              <a:spcBef>
                <a:spcPct val="50000"/>
              </a:spcBef>
            </a:pPr>
            <a:endParaRPr lang="ru-RU" altLang="ru-RU" b="1" dirty="0">
              <a:solidFill>
                <a:schemeClr val="accent6">
                  <a:lumMod val="75000"/>
                </a:schemeClr>
              </a:solidFill>
            </a:endParaRPr>
          </a:p>
          <a:p>
            <a:pPr eaLnBrk="1" hangingPunct="1">
              <a:spcBef>
                <a:spcPct val="50000"/>
              </a:spcBef>
            </a:pP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</a:rPr>
              <a:t>Вариант 5.                                  Вариант 6.</a:t>
            </a:r>
          </a:p>
          <a:p>
            <a:pPr eaLnBrk="1" hangingPunct="1">
              <a:spcBef>
                <a:spcPct val="50000"/>
              </a:spcBef>
            </a:pPr>
            <a:endParaRPr lang="ru-RU" alt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" name="Text Box 74"/>
          <p:cNvSpPr txBox="1">
            <a:spLocks noChangeArrowheads="1"/>
          </p:cNvSpPr>
          <p:nvPr/>
        </p:nvSpPr>
        <p:spPr bwMode="auto">
          <a:xfrm>
            <a:off x="1115616" y="2652103"/>
            <a:ext cx="2461285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х=2;    2)  х≥0</a:t>
            </a:r>
            <a:endParaRPr lang="en-US" altLang="ru-RU" sz="2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 Box 74"/>
          <p:cNvSpPr txBox="1">
            <a:spLocks noChangeArrowheads="1"/>
          </p:cNvSpPr>
          <p:nvPr/>
        </p:nvSpPr>
        <p:spPr bwMode="auto">
          <a:xfrm>
            <a:off x="5652120" y="2639475"/>
            <a:ext cx="2461285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х=1;   2)  х≥-1</a:t>
            </a:r>
            <a:endParaRPr lang="en-US" altLang="ru-RU" sz="2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Box 74"/>
          <p:cNvSpPr txBox="1">
            <a:spLocks noChangeArrowheads="1"/>
          </p:cNvSpPr>
          <p:nvPr/>
        </p:nvSpPr>
        <p:spPr bwMode="auto">
          <a:xfrm>
            <a:off x="1127194" y="3618064"/>
            <a:ext cx="3480525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х=-2;   2)  х≤-3, х≥3</a:t>
            </a:r>
            <a:endParaRPr lang="en-US" altLang="ru-RU" sz="2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 Box 74"/>
          <p:cNvSpPr txBox="1">
            <a:spLocks noChangeArrowheads="1"/>
          </p:cNvSpPr>
          <p:nvPr/>
        </p:nvSpPr>
        <p:spPr bwMode="auto">
          <a:xfrm>
            <a:off x="5677417" y="3618064"/>
            <a:ext cx="2461285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х=1;   2)  (4;3)</a:t>
            </a:r>
            <a:endParaRPr lang="en-US" altLang="ru-RU" sz="2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 Box 74"/>
          <p:cNvSpPr txBox="1">
            <a:spLocks noChangeArrowheads="1"/>
          </p:cNvSpPr>
          <p:nvPr/>
        </p:nvSpPr>
        <p:spPr bwMode="auto">
          <a:xfrm>
            <a:off x="1127194" y="4535065"/>
            <a:ext cx="2796734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х=2;    2)  (3;2)</a:t>
            </a:r>
            <a:endParaRPr lang="en-US" altLang="ru-RU" sz="2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Box 74"/>
          <p:cNvSpPr txBox="1">
            <a:spLocks noChangeArrowheads="1"/>
          </p:cNvSpPr>
          <p:nvPr/>
        </p:nvSpPr>
        <p:spPr bwMode="auto">
          <a:xfrm>
            <a:off x="5677416" y="4535065"/>
            <a:ext cx="2461285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х=2;   2)  (1;1)</a:t>
            </a:r>
            <a:endParaRPr lang="en-US" altLang="ru-RU" sz="2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8262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FF">
                <a:gamma/>
                <a:shade val="46275"/>
                <a:invGamma/>
                <a:lumMod val="98000"/>
              </a:srgbClr>
            </a:gs>
            <a:gs pos="52000">
              <a:srgbClr val="0000FF">
                <a:lumMod val="15000"/>
                <a:lumOff val="85000"/>
              </a:srgbClr>
            </a:gs>
            <a:gs pos="100000">
              <a:srgbClr val="0000FF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Прямоугольник 12"/>
          <p:cNvSpPr>
            <a:spLocks noChangeArrowheads="1"/>
          </p:cNvSpPr>
          <p:nvPr/>
        </p:nvSpPr>
        <p:spPr bwMode="auto">
          <a:xfrm>
            <a:off x="964992" y="630244"/>
            <a:ext cx="707231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3200" b="1" i="1" cap="all" dirty="0" smtClean="0">
                <a:ln/>
                <a:solidFill>
                  <a:schemeClr val="bg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показательная функция</a:t>
            </a:r>
            <a:endParaRPr lang="ru-RU" sz="3200" b="1" i="1" cap="all" dirty="0">
              <a:ln/>
              <a:solidFill>
                <a:schemeClr val="bg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1" name="Rectangle 11"/>
          <p:cNvSpPr>
            <a:spLocks noChangeArrowheads="1"/>
          </p:cNvSpPr>
          <p:nvPr/>
        </p:nvSpPr>
        <p:spPr bwMode="auto">
          <a:xfrm>
            <a:off x="4067944" y="2127219"/>
            <a:ext cx="4680519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indent="342900" algn="just"/>
            <a:r>
              <a:rPr lang="ru-RU" sz="3600" b="1" i="1" dirty="0" smtClean="0">
                <a:latin typeface="Times New Roman" panose="02020603050405020304" pitchFamily="18" charset="0"/>
                <a:cs typeface="Times New Roman" pitchFamily="18" charset="0"/>
              </a:rPr>
              <a:t>«Математику</a:t>
            </a:r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уже затем учить надо, что она ум в порядок </a:t>
            </a:r>
            <a:r>
              <a:rPr lang="ru-RU" sz="3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приводит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».</a:t>
            </a:r>
            <a:endParaRPr lang="ru-RU" sz="3600" b="1" i="1" dirty="0">
              <a:latin typeface="Times New Roman" pitchFamily="18" charset="0"/>
              <a:cs typeface="Times New Roman" pitchFamily="18" charset="0"/>
            </a:endParaRPr>
          </a:p>
          <a:p>
            <a:pPr indent="342900" algn="r" eaLnBrk="0" hangingPunct="0"/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М.В. </a:t>
            </a: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Ломоносов</a:t>
            </a:r>
            <a:endParaRPr lang="ru-RU" sz="36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62" name="Picture 2" descr="http://www.vokrugsveta.ru/img/bx/medialibrary/c35/c359b3f1b8f5f510eedc06836535e59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853823"/>
            <a:ext cx="2853808" cy="3179142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4437065"/>
      </p:ext>
    </p:extLst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3" name="WordArt 5"/>
          <p:cNvSpPr>
            <a:spLocks noChangeArrowheads="1" noChangeShapeType="1" noTextEdit="1"/>
          </p:cNvSpPr>
          <p:nvPr/>
        </p:nvSpPr>
        <p:spPr bwMode="auto">
          <a:xfrm>
            <a:off x="123825" y="77788"/>
            <a:ext cx="415925" cy="5715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5.1</a:t>
            </a:r>
          </a:p>
        </p:txBody>
      </p:sp>
      <p:sp>
        <p:nvSpPr>
          <p:cNvPr id="37928" name="WordArt 40"/>
          <p:cNvSpPr>
            <a:spLocks noChangeArrowheads="1" noChangeShapeType="1" noTextEdit="1"/>
          </p:cNvSpPr>
          <p:nvPr/>
        </p:nvSpPr>
        <p:spPr bwMode="auto">
          <a:xfrm>
            <a:off x="8685213" y="115888"/>
            <a:ext cx="350837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DEBCF"/>
                    </a:gs>
                    <a:gs pos="25000">
                      <a:srgbClr val="9CB86E"/>
                    </a:gs>
                    <a:gs pos="50000">
                      <a:srgbClr val="156B13"/>
                    </a:gs>
                    <a:gs pos="75000">
                      <a:srgbClr val="9CB86E"/>
                    </a:gs>
                    <a:gs pos="100000">
                      <a:srgbClr val="DDEBCF"/>
                    </a:gs>
                  </a:gsLst>
                  <a:lin ang="18900000" scaled="1"/>
                </a:gra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II</a:t>
            </a:r>
            <a:endParaRPr lang="ru-RU" sz="3600" kern="10" spc="-360">
              <a:ln w="12700">
                <a:solidFill>
                  <a:srgbClr val="000099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DDEBCF"/>
                  </a:gs>
                  <a:gs pos="25000">
                    <a:srgbClr val="9CB86E"/>
                  </a:gs>
                  <a:gs pos="50000">
                    <a:srgbClr val="156B13"/>
                  </a:gs>
                  <a:gs pos="75000">
                    <a:srgbClr val="9CB86E"/>
                  </a:gs>
                  <a:gs pos="100000">
                    <a:srgbClr val="DDEBCF"/>
                  </a:gs>
                </a:gsLst>
                <a:lin ang="18900000" scaled="1"/>
              </a:gradFill>
              <a:effectLst>
                <a:outerShdw dist="125724" dir="18900000" algn="ctr" rotWithShape="0">
                  <a:srgbClr val="000099"/>
                </a:outerShdw>
              </a:effectLst>
              <a:latin typeface="Impact"/>
            </a:endParaRPr>
          </a:p>
        </p:txBody>
      </p:sp>
      <p:sp>
        <p:nvSpPr>
          <p:cNvPr id="37929" name="Text Box 41"/>
          <p:cNvSpPr txBox="1">
            <a:spLocks noChangeArrowheads="1"/>
          </p:cNvSpPr>
          <p:nvPr/>
        </p:nvSpPr>
        <p:spPr bwMode="auto">
          <a:xfrm>
            <a:off x="123825" y="77788"/>
            <a:ext cx="87852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4000">
                <a:solidFill>
                  <a:schemeClr val="bg1"/>
                </a:solidFill>
              </a:rPr>
              <a:t>Постройте график функции:</a:t>
            </a:r>
            <a:endParaRPr lang="ru-RU" altLang="ru-RU" sz="400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7930" name="AutoShape 42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16863" y="6116638"/>
            <a:ext cx="1241425" cy="696912"/>
          </a:xfrm>
          <a:prstGeom prst="actionButtonReturn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grpSp>
        <p:nvGrpSpPr>
          <p:cNvPr id="37933" name="Group 45"/>
          <p:cNvGrpSpPr>
            <a:grpSpLocks/>
          </p:cNvGrpSpPr>
          <p:nvPr/>
        </p:nvGrpSpPr>
        <p:grpSpPr bwMode="auto">
          <a:xfrm>
            <a:off x="2627313" y="2636838"/>
            <a:ext cx="3240087" cy="1433512"/>
            <a:chOff x="1655" y="1661"/>
            <a:chExt cx="2041" cy="903"/>
          </a:xfrm>
        </p:grpSpPr>
        <p:sp>
          <p:nvSpPr>
            <p:cNvPr id="37931" name="Text Box 43"/>
            <p:cNvSpPr txBox="1">
              <a:spLocks noChangeArrowheads="1"/>
            </p:cNvSpPr>
            <p:nvPr/>
          </p:nvSpPr>
          <p:spPr bwMode="auto">
            <a:xfrm>
              <a:off x="1655" y="1661"/>
              <a:ext cx="1679" cy="90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altLang="ru-RU" sz="88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у = х</a:t>
              </a:r>
            </a:p>
          </p:txBody>
        </p:sp>
        <p:sp>
          <p:nvSpPr>
            <p:cNvPr id="37932" name="Text Box 44"/>
            <p:cNvSpPr txBox="1">
              <a:spLocks noChangeArrowheads="1"/>
            </p:cNvSpPr>
            <p:nvPr/>
          </p:nvSpPr>
          <p:spPr bwMode="auto">
            <a:xfrm>
              <a:off x="3242" y="1706"/>
              <a:ext cx="454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altLang="ru-RU" sz="3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-2</a:t>
              </a:r>
            </a:p>
          </p:txBody>
        </p:sp>
      </p:grpSp>
      <p:pic>
        <p:nvPicPr>
          <p:cNvPr id="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Konec_-_Melodiya_iz_moej_virtualnoj_zhizni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232775" y="649288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9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9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1595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123825" y="115888"/>
            <a:ext cx="878522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4000" dirty="0" smtClean="0">
                <a:solidFill>
                  <a:schemeClr val="bg1"/>
                </a:solidFill>
              </a:rPr>
              <a:t>Сравните числа:</a:t>
            </a:r>
            <a:endParaRPr lang="ru-RU" altLang="ru-RU" sz="4000" dirty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8196" name="AutoShape 4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16863" y="6116638"/>
            <a:ext cx="1241425" cy="696912"/>
          </a:xfrm>
          <a:prstGeom prst="actionButtonReturn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199" name="WordArt 7"/>
          <p:cNvSpPr>
            <a:spLocks noChangeArrowheads="1" noChangeShapeType="1" noTextEdit="1"/>
          </p:cNvSpPr>
          <p:nvPr/>
        </p:nvSpPr>
        <p:spPr bwMode="auto">
          <a:xfrm>
            <a:off x="123825" y="77788"/>
            <a:ext cx="344488" cy="5715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solidFill>
                  <a:schemeClr val="bg1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1.1</a:t>
            </a:r>
          </a:p>
        </p:txBody>
      </p:sp>
      <p:sp>
        <p:nvSpPr>
          <p:cNvPr id="8200" name="WordArt 8"/>
          <p:cNvSpPr>
            <a:spLocks noChangeArrowheads="1" noChangeShapeType="1" noTextEdit="1"/>
          </p:cNvSpPr>
          <p:nvPr/>
        </p:nvSpPr>
        <p:spPr bwMode="auto">
          <a:xfrm>
            <a:off x="8893175" y="115888"/>
            <a:ext cx="133350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DEBCF"/>
                    </a:gs>
                    <a:gs pos="25000">
                      <a:srgbClr val="9CB86E"/>
                    </a:gs>
                    <a:gs pos="50000">
                      <a:srgbClr val="156B13"/>
                    </a:gs>
                    <a:gs pos="75000">
                      <a:srgbClr val="9CB86E"/>
                    </a:gs>
                    <a:gs pos="100000">
                      <a:srgbClr val="DDEBCF"/>
                    </a:gs>
                  </a:gsLst>
                  <a:lin ang="18900000" scaled="1"/>
                </a:gra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I</a:t>
            </a:r>
            <a:endParaRPr lang="ru-RU" sz="3600" kern="10" spc="-360">
              <a:ln w="12700">
                <a:solidFill>
                  <a:srgbClr val="000099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DDEBCF"/>
                  </a:gs>
                  <a:gs pos="25000">
                    <a:srgbClr val="9CB86E"/>
                  </a:gs>
                  <a:gs pos="50000">
                    <a:srgbClr val="156B13"/>
                  </a:gs>
                  <a:gs pos="75000">
                    <a:srgbClr val="9CB86E"/>
                  </a:gs>
                  <a:gs pos="100000">
                    <a:srgbClr val="DDEBCF"/>
                  </a:gs>
                </a:gsLst>
                <a:lin ang="18900000" scaled="1"/>
              </a:gradFill>
              <a:effectLst>
                <a:outerShdw dist="125724" dir="18900000" algn="ctr" rotWithShape="0">
                  <a:srgbClr val="000099"/>
                </a:outerShdw>
              </a:effectLst>
              <a:latin typeface="Impact"/>
            </a:endParaRPr>
          </a:p>
        </p:txBody>
      </p:sp>
      <p:sp>
        <p:nvSpPr>
          <p:cNvPr id="8218" name="Text Box 26"/>
          <p:cNvSpPr txBox="1">
            <a:spLocks noChangeArrowheads="1"/>
          </p:cNvSpPr>
          <p:nvPr/>
        </p:nvSpPr>
        <p:spPr bwMode="auto">
          <a:xfrm>
            <a:off x="827088" y="5734050"/>
            <a:ext cx="9366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 altLang="ru-RU"/>
          </a:p>
        </p:txBody>
      </p:sp>
      <p:grpSp>
        <p:nvGrpSpPr>
          <p:cNvPr id="8247" name="Group 55"/>
          <p:cNvGrpSpPr>
            <a:grpSpLocks/>
          </p:cNvGrpSpPr>
          <p:nvPr/>
        </p:nvGrpSpPr>
        <p:grpSpPr bwMode="auto">
          <a:xfrm>
            <a:off x="1908175" y="2486026"/>
            <a:ext cx="5481638" cy="1925638"/>
            <a:chOff x="1202" y="1566"/>
            <a:chExt cx="3453" cy="1213"/>
          </a:xfrm>
        </p:grpSpPr>
        <p:sp>
          <p:nvSpPr>
            <p:cNvPr id="8233" name="Text Box 41"/>
            <p:cNvSpPr txBox="1">
              <a:spLocks noChangeArrowheads="1"/>
            </p:cNvSpPr>
            <p:nvPr/>
          </p:nvSpPr>
          <p:spPr bwMode="auto">
            <a:xfrm>
              <a:off x="1202" y="1868"/>
              <a:ext cx="3357" cy="9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altLang="ru-RU" sz="88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7,2     7,2</a:t>
              </a:r>
              <a:r>
                <a:rPr lang="ru-RU" altLang="ru-RU" sz="88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Arial" charset="0"/>
                </a:rPr>
                <a:t> </a:t>
              </a:r>
              <a:endParaRPr lang="en-US" altLang="ru-RU" sz="8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endParaRPr>
            </a:p>
          </p:txBody>
        </p:sp>
        <p:sp>
          <p:nvSpPr>
            <p:cNvPr id="8237" name="Text Box 45"/>
            <p:cNvSpPr txBox="1">
              <a:spLocks noChangeArrowheads="1"/>
            </p:cNvSpPr>
            <p:nvPr/>
          </p:nvSpPr>
          <p:spPr bwMode="auto">
            <a:xfrm>
              <a:off x="2133" y="1706"/>
              <a:ext cx="544" cy="4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altLang="ru-RU" sz="4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8</a:t>
              </a:r>
            </a:p>
          </p:txBody>
        </p:sp>
        <p:sp>
          <p:nvSpPr>
            <p:cNvPr id="8245" name="Text Box 53"/>
            <p:cNvSpPr txBox="1">
              <a:spLocks noChangeArrowheads="1"/>
            </p:cNvSpPr>
            <p:nvPr/>
          </p:nvSpPr>
          <p:spPr bwMode="auto">
            <a:xfrm>
              <a:off x="2536" y="1566"/>
              <a:ext cx="283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ru-RU" altLang="ru-RU" sz="4000">
                <a:solidFill>
                  <a:schemeClr val="bg1"/>
                </a:solidFill>
              </a:endParaRPr>
            </a:p>
          </p:txBody>
        </p:sp>
        <p:sp>
          <p:nvSpPr>
            <p:cNvPr id="8246" name="Text Box 54"/>
            <p:cNvSpPr txBox="1">
              <a:spLocks noChangeArrowheads="1"/>
            </p:cNvSpPr>
            <p:nvPr/>
          </p:nvSpPr>
          <p:spPr bwMode="auto">
            <a:xfrm>
              <a:off x="4059" y="1700"/>
              <a:ext cx="596" cy="4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altLang="ru-RU" sz="4400" dirty="0" smtClean="0">
                  <a:solidFill>
                    <a:schemeClr val="bg1"/>
                  </a:solidFill>
                </a:rPr>
                <a:t>10</a:t>
              </a:r>
              <a:endParaRPr lang="ru-RU" altLang="ru-RU" sz="4400" dirty="0">
                <a:solidFill>
                  <a:schemeClr val="bg1"/>
                </a:solidFill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3989996" y="2871911"/>
            <a:ext cx="97033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 smtClean="0">
                <a:solidFill>
                  <a:schemeClr val="bg1"/>
                </a:solidFill>
              </a:rPr>
              <a:t>&lt;</a:t>
            </a:r>
            <a:endParaRPr lang="ru-RU" sz="8800" dirty="0">
              <a:solidFill>
                <a:schemeClr val="bg1"/>
              </a:solidFill>
            </a:endParaRPr>
          </a:p>
        </p:txBody>
      </p:sp>
      <p:pic>
        <p:nvPicPr>
          <p:cNvPr id="2" name="Svoya_igra_-_vremya_na_obdumyvanie_otveta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32775" y="16937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3201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ru-RU" altLang="ru-RU" sz="2800" dirty="0"/>
              <a:t> </a:t>
            </a:r>
            <a:r>
              <a:rPr lang="ru-RU" altLang="ru-RU" sz="2800" dirty="0" smtClean="0"/>
              <a:t> </a:t>
            </a:r>
            <a:endParaRPr lang="ru-RU" altLang="ru-RU" sz="2800" dirty="0"/>
          </a:p>
        </p:txBody>
      </p:sp>
      <p:sp>
        <p:nvSpPr>
          <p:cNvPr id="9220" name="AutoShape 4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16863" y="6116638"/>
            <a:ext cx="1241425" cy="696912"/>
          </a:xfrm>
          <a:prstGeom prst="actionButtonReturn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9221" name="WordArt 5"/>
          <p:cNvSpPr>
            <a:spLocks noChangeArrowheads="1" noChangeShapeType="1" noTextEdit="1"/>
          </p:cNvSpPr>
          <p:nvPr/>
        </p:nvSpPr>
        <p:spPr bwMode="auto">
          <a:xfrm>
            <a:off x="123825" y="77788"/>
            <a:ext cx="333375" cy="5715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1.2</a:t>
            </a:r>
          </a:p>
        </p:txBody>
      </p:sp>
      <p:sp>
        <p:nvSpPr>
          <p:cNvPr id="9253" name="WordArt 37"/>
          <p:cNvSpPr>
            <a:spLocks noChangeArrowheads="1" noChangeShapeType="1" noTextEdit="1"/>
          </p:cNvSpPr>
          <p:nvPr/>
        </p:nvSpPr>
        <p:spPr bwMode="auto">
          <a:xfrm>
            <a:off x="8893175" y="115888"/>
            <a:ext cx="133350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DEBCF"/>
                    </a:gs>
                    <a:gs pos="25000">
                      <a:srgbClr val="9CB86E"/>
                    </a:gs>
                    <a:gs pos="50000">
                      <a:srgbClr val="156B13"/>
                    </a:gs>
                    <a:gs pos="75000">
                      <a:srgbClr val="9CB86E"/>
                    </a:gs>
                    <a:gs pos="100000">
                      <a:srgbClr val="DDEBCF"/>
                    </a:gs>
                  </a:gsLst>
                  <a:lin ang="18900000" scaled="1"/>
                </a:gra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I</a:t>
            </a:r>
            <a:endParaRPr lang="ru-RU" sz="3600" kern="10" spc="-360">
              <a:ln w="12700">
                <a:solidFill>
                  <a:srgbClr val="000099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DDEBCF"/>
                  </a:gs>
                  <a:gs pos="25000">
                    <a:srgbClr val="9CB86E"/>
                  </a:gs>
                  <a:gs pos="50000">
                    <a:srgbClr val="156B13"/>
                  </a:gs>
                  <a:gs pos="75000">
                    <a:srgbClr val="9CB86E"/>
                  </a:gs>
                  <a:gs pos="100000">
                    <a:srgbClr val="DDEBCF"/>
                  </a:gs>
                </a:gsLst>
                <a:lin ang="18900000" scaled="1"/>
              </a:gradFill>
              <a:effectLst>
                <a:outerShdw dist="125724" dir="18900000" algn="ctr" rotWithShape="0">
                  <a:srgbClr val="000099"/>
                </a:outerShdw>
              </a:effectLst>
              <a:latin typeface="Impact"/>
            </a:endParaRPr>
          </a:p>
        </p:txBody>
      </p:sp>
      <p:sp>
        <p:nvSpPr>
          <p:cNvPr id="9267" name="Text Box 51"/>
          <p:cNvSpPr txBox="1">
            <a:spLocks noChangeArrowheads="1"/>
          </p:cNvSpPr>
          <p:nvPr/>
        </p:nvSpPr>
        <p:spPr bwMode="auto">
          <a:xfrm>
            <a:off x="827088" y="5734050"/>
            <a:ext cx="9366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 altLang="ru-RU"/>
          </a:p>
        </p:txBody>
      </p:sp>
      <p:grpSp>
        <p:nvGrpSpPr>
          <p:cNvPr id="15" name="Group 55"/>
          <p:cNvGrpSpPr>
            <a:grpSpLocks/>
          </p:cNvGrpSpPr>
          <p:nvPr/>
        </p:nvGrpSpPr>
        <p:grpSpPr bwMode="auto">
          <a:xfrm>
            <a:off x="2123728" y="2274530"/>
            <a:ext cx="5329238" cy="1925638"/>
            <a:chOff x="1202" y="1566"/>
            <a:chExt cx="3357" cy="1213"/>
          </a:xfrm>
        </p:grpSpPr>
        <p:sp>
          <p:nvSpPr>
            <p:cNvPr id="16" name="Text Box 41"/>
            <p:cNvSpPr txBox="1">
              <a:spLocks noChangeArrowheads="1"/>
            </p:cNvSpPr>
            <p:nvPr/>
          </p:nvSpPr>
          <p:spPr bwMode="auto">
            <a:xfrm>
              <a:off x="1202" y="1868"/>
              <a:ext cx="3357" cy="9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altLang="ru-RU" sz="88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5        5</a:t>
              </a:r>
              <a:r>
                <a:rPr lang="ru-RU" altLang="ru-RU" sz="88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Arial" charset="0"/>
                </a:rPr>
                <a:t> </a:t>
              </a:r>
              <a:endParaRPr lang="en-US" altLang="ru-RU" sz="8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endParaRPr>
            </a:p>
          </p:txBody>
        </p:sp>
        <p:sp>
          <p:nvSpPr>
            <p:cNvPr id="17" name="Text Box 45"/>
            <p:cNvSpPr txBox="1">
              <a:spLocks noChangeArrowheads="1"/>
            </p:cNvSpPr>
            <p:nvPr/>
          </p:nvSpPr>
          <p:spPr bwMode="auto">
            <a:xfrm>
              <a:off x="1658" y="1706"/>
              <a:ext cx="747" cy="4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altLang="ru-RU" sz="44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-8,1</a:t>
              </a:r>
              <a:endParaRPr lang="ru-RU" altLang="ru-RU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8" name="Text Box 53"/>
            <p:cNvSpPr txBox="1">
              <a:spLocks noChangeArrowheads="1"/>
            </p:cNvSpPr>
            <p:nvPr/>
          </p:nvSpPr>
          <p:spPr bwMode="auto">
            <a:xfrm>
              <a:off x="2536" y="1566"/>
              <a:ext cx="283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ru-RU" altLang="ru-RU" sz="4000">
                <a:solidFill>
                  <a:schemeClr val="bg1"/>
                </a:solidFill>
              </a:endParaRPr>
            </a:p>
          </p:txBody>
        </p:sp>
        <p:sp>
          <p:nvSpPr>
            <p:cNvPr id="19" name="Text Box 54"/>
            <p:cNvSpPr txBox="1">
              <a:spLocks noChangeArrowheads="1"/>
            </p:cNvSpPr>
            <p:nvPr/>
          </p:nvSpPr>
          <p:spPr bwMode="auto">
            <a:xfrm>
              <a:off x="3608" y="1700"/>
              <a:ext cx="596" cy="4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altLang="ru-RU" sz="4400" dirty="0" smtClean="0">
                  <a:solidFill>
                    <a:schemeClr val="bg1"/>
                  </a:solidFill>
                </a:rPr>
                <a:t>-9</a:t>
              </a:r>
              <a:endParaRPr lang="ru-RU" altLang="ru-RU" sz="4400" dirty="0">
                <a:solidFill>
                  <a:schemeClr val="bg1"/>
                </a:solidFill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3989996" y="2871911"/>
            <a:ext cx="97033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 smtClean="0">
                <a:solidFill>
                  <a:schemeClr val="bg1"/>
                </a:solidFill>
              </a:rPr>
              <a:t>&gt;</a:t>
            </a:r>
            <a:endParaRPr lang="ru-RU" sz="8800" dirty="0">
              <a:solidFill>
                <a:schemeClr val="bg1"/>
              </a:solidFill>
            </a:endParaRP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123825" y="115888"/>
            <a:ext cx="878522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4000" dirty="0" smtClean="0">
                <a:solidFill>
                  <a:schemeClr val="bg1"/>
                </a:solidFill>
              </a:rPr>
              <a:t>Сравните числа:</a:t>
            </a:r>
            <a:endParaRPr lang="ru-RU" altLang="ru-RU" sz="4000" dirty="0">
              <a:solidFill>
                <a:schemeClr val="bg1"/>
              </a:solidFill>
              <a:cs typeface="Arial" charset="0"/>
            </a:endParaRPr>
          </a:p>
        </p:txBody>
      </p:sp>
      <p:pic>
        <p:nvPicPr>
          <p:cNvPr id="14" name="Svoya_igra_-_vremya_na_obdumyvanie_otveta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32775" y="16937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32013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ru-RU" altLang="ru-RU" sz="2800" dirty="0"/>
              <a:t> </a:t>
            </a:r>
          </a:p>
          <a:p>
            <a:endParaRPr lang="ru-RU" altLang="ru-RU" sz="2800" dirty="0"/>
          </a:p>
        </p:txBody>
      </p:sp>
      <p:sp>
        <p:nvSpPr>
          <p:cNvPr id="10244" name="AutoShape 4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16863" y="6116638"/>
            <a:ext cx="1241425" cy="696912"/>
          </a:xfrm>
          <a:prstGeom prst="actionButtonReturn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0245" name="WordArt 5"/>
          <p:cNvSpPr>
            <a:spLocks noChangeArrowheads="1" noChangeShapeType="1" noTextEdit="1"/>
          </p:cNvSpPr>
          <p:nvPr/>
        </p:nvSpPr>
        <p:spPr bwMode="auto">
          <a:xfrm>
            <a:off x="123825" y="77788"/>
            <a:ext cx="333375" cy="5715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solidFill>
                  <a:srgbClr val="00FFFF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1.3</a:t>
            </a:r>
          </a:p>
        </p:txBody>
      </p:sp>
      <p:sp>
        <p:nvSpPr>
          <p:cNvPr id="10265" name="WordArt 25"/>
          <p:cNvSpPr>
            <a:spLocks noChangeArrowheads="1" noChangeShapeType="1" noTextEdit="1"/>
          </p:cNvSpPr>
          <p:nvPr/>
        </p:nvSpPr>
        <p:spPr bwMode="auto">
          <a:xfrm>
            <a:off x="8893175" y="115888"/>
            <a:ext cx="133350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DEBCF"/>
                    </a:gs>
                    <a:gs pos="25000">
                      <a:srgbClr val="9CB86E"/>
                    </a:gs>
                    <a:gs pos="50000">
                      <a:srgbClr val="156B13"/>
                    </a:gs>
                    <a:gs pos="75000">
                      <a:srgbClr val="9CB86E"/>
                    </a:gs>
                    <a:gs pos="100000">
                      <a:srgbClr val="DDEBCF"/>
                    </a:gs>
                  </a:gsLst>
                  <a:lin ang="18900000" scaled="1"/>
                </a:gra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I</a:t>
            </a:r>
            <a:endParaRPr lang="ru-RU" sz="3600" kern="10" spc="-360">
              <a:ln w="12700">
                <a:solidFill>
                  <a:srgbClr val="000099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DDEBCF"/>
                  </a:gs>
                  <a:gs pos="25000">
                    <a:srgbClr val="9CB86E"/>
                  </a:gs>
                  <a:gs pos="50000">
                    <a:srgbClr val="156B13"/>
                  </a:gs>
                  <a:gs pos="75000">
                    <a:srgbClr val="9CB86E"/>
                  </a:gs>
                  <a:gs pos="100000">
                    <a:srgbClr val="DDEBCF"/>
                  </a:gs>
                </a:gsLst>
                <a:lin ang="18900000" scaled="1"/>
              </a:gradFill>
              <a:effectLst>
                <a:outerShdw dist="125724" dir="18900000" algn="ctr" rotWithShape="0">
                  <a:srgbClr val="000099"/>
                </a:outerShdw>
              </a:effectLst>
              <a:latin typeface="Impact"/>
            </a:endParaRPr>
          </a:p>
        </p:txBody>
      </p:sp>
      <p:grpSp>
        <p:nvGrpSpPr>
          <p:cNvPr id="25" name="Group 55"/>
          <p:cNvGrpSpPr>
            <a:grpSpLocks/>
          </p:cNvGrpSpPr>
          <p:nvPr/>
        </p:nvGrpSpPr>
        <p:grpSpPr bwMode="auto">
          <a:xfrm>
            <a:off x="1056481" y="2274530"/>
            <a:ext cx="7476856" cy="1925638"/>
            <a:chOff x="1202" y="1566"/>
            <a:chExt cx="3924" cy="1213"/>
          </a:xfrm>
        </p:grpSpPr>
        <p:sp>
          <p:nvSpPr>
            <p:cNvPr id="26" name="Text Box 41"/>
            <p:cNvSpPr txBox="1">
              <a:spLocks noChangeArrowheads="1"/>
            </p:cNvSpPr>
            <p:nvPr/>
          </p:nvSpPr>
          <p:spPr bwMode="auto">
            <a:xfrm>
              <a:off x="1202" y="1868"/>
              <a:ext cx="3508" cy="9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altLang="ru-RU" sz="88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(0,3)      (0,3)</a:t>
              </a:r>
              <a:r>
                <a:rPr lang="ru-RU" altLang="ru-RU" sz="88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Arial" charset="0"/>
                </a:rPr>
                <a:t> </a:t>
              </a:r>
              <a:endParaRPr lang="en-US" altLang="ru-RU" sz="8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endParaRPr>
            </a:p>
          </p:txBody>
        </p:sp>
        <p:sp>
          <p:nvSpPr>
            <p:cNvPr id="27" name="Text Box 45"/>
            <p:cNvSpPr txBox="1">
              <a:spLocks noChangeArrowheads="1"/>
            </p:cNvSpPr>
            <p:nvPr/>
          </p:nvSpPr>
          <p:spPr bwMode="auto">
            <a:xfrm>
              <a:off x="2548" y="1707"/>
              <a:ext cx="747" cy="4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altLang="ru-RU" sz="44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-12</a:t>
              </a:r>
              <a:endParaRPr lang="ru-RU" altLang="ru-RU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8" name="Text Box 53"/>
            <p:cNvSpPr txBox="1">
              <a:spLocks noChangeArrowheads="1"/>
            </p:cNvSpPr>
            <p:nvPr/>
          </p:nvSpPr>
          <p:spPr bwMode="auto">
            <a:xfrm>
              <a:off x="2536" y="1566"/>
              <a:ext cx="283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ru-RU" altLang="ru-RU" sz="4000">
                <a:solidFill>
                  <a:schemeClr val="bg1"/>
                </a:solidFill>
              </a:endParaRPr>
            </a:p>
          </p:txBody>
        </p:sp>
        <p:sp>
          <p:nvSpPr>
            <p:cNvPr id="29" name="Text Box 54"/>
            <p:cNvSpPr txBox="1">
              <a:spLocks noChangeArrowheads="1"/>
            </p:cNvSpPr>
            <p:nvPr/>
          </p:nvSpPr>
          <p:spPr bwMode="auto">
            <a:xfrm>
              <a:off x="4530" y="1697"/>
              <a:ext cx="596" cy="4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altLang="ru-RU" sz="4400" dirty="0" smtClean="0">
                  <a:solidFill>
                    <a:schemeClr val="bg1"/>
                  </a:solidFill>
                </a:rPr>
                <a:t>-11</a:t>
              </a:r>
              <a:endParaRPr lang="ru-RU" altLang="ru-RU" sz="4400" dirty="0">
                <a:solidFill>
                  <a:schemeClr val="bg1"/>
                </a:solidFill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3989996" y="2871911"/>
            <a:ext cx="97033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>
                <a:solidFill>
                  <a:schemeClr val="bg1"/>
                </a:solidFill>
              </a:rPr>
              <a:t>&gt;</a:t>
            </a:r>
            <a:endParaRPr lang="ru-RU" sz="8800" dirty="0">
              <a:solidFill>
                <a:schemeClr val="bg1"/>
              </a:solidFill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123825" y="115888"/>
            <a:ext cx="878522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4000" dirty="0" smtClean="0">
                <a:solidFill>
                  <a:schemeClr val="bg1"/>
                </a:solidFill>
              </a:rPr>
              <a:t>Сравните числа:</a:t>
            </a:r>
            <a:endParaRPr lang="ru-RU" altLang="ru-RU" sz="4000" dirty="0">
              <a:solidFill>
                <a:schemeClr val="bg1"/>
              </a:solidFill>
              <a:cs typeface="Arial" charset="0"/>
            </a:endParaRPr>
          </a:p>
        </p:txBody>
      </p:sp>
      <p:pic>
        <p:nvPicPr>
          <p:cNvPr id="14" name="Svoya_igra_-_vremya_na_obdumyvanie_otveta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32775" y="16937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32013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AutoShape 4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16863" y="6116638"/>
            <a:ext cx="1241425" cy="696912"/>
          </a:xfrm>
          <a:prstGeom prst="actionButtonReturn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1269" name="WordArt 5"/>
          <p:cNvSpPr>
            <a:spLocks noChangeArrowheads="1" noChangeShapeType="1" noTextEdit="1"/>
          </p:cNvSpPr>
          <p:nvPr/>
        </p:nvSpPr>
        <p:spPr bwMode="auto">
          <a:xfrm>
            <a:off x="123825" y="77788"/>
            <a:ext cx="344488" cy="5715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solidFill>
                  <a:srgbClr val="00FF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1.4</a:t>
            </a:r>
          </a:p>
        </p:txBody>
      </p:sp>
      <p:sp>
        <p:nvSpPr>
          <p:cNvPr id="11292" name="WordArt 28"/>
          <p:cNvSpPr>
            <a:spLocks noChangeArrowheads="1" noChangeShapeType="1" noTextEdit="1"/>
          </p:cNvSpPr>
          <p:nvPr/>
        </p:nvSpPr>
        <p:spPr bwMode="auto">
          <a:xfrm>
            <a:off x="8893175" y="115888"/>
            <a:ext cx="133350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DEBCF"/>
                    </a:gs>
                    <a:gs pos="25000">
                      <a:srgbClr val="9CB86E"/>
                    </a:gs>
                    <a:gs pos="50000">
                      <a:srgbClr val="156B13"/>
                    </a:gs>
                    <a:gs pos="75000">
                      <a:srgbClr val="9CB86E"/>
                    </a:gs>
                    <a:gs pos="100000">
                      <a:srgbClr val="DDEBCF"/>
                    </a:gs>
                  </a:gsLst>
                  <a:lin ang="18900000" scaled="1"/>
                </a:gra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I</a:t>
            </a:r>
            <a:endParaRPr lang="ru-RU" sz="3600" kern="10" spc="-360">
              <a:ln w="12700">
                <a:solidFill>
                  <a:srgbClr val="000099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DDEBCF"/>
                  </a:gs>
                  <a:gs pos="25000">
                    <a:srgbClr val="9CB86E"/>
                  </a:gs>
                  <a:gs pos="50000">
                    <a:srgbClr val="156B13"/>
                  </a:gs>
                  <a:gs pos="75000">
                    <a:srgbClr val="9CB86E"/>
                  </a:gs>
                  <a:gs pos="100000">
                    <a:srgbClr val="DDEBCF"/>
                  </a:gs>
                </a:gsLst>
                <a:lin ang="18900000" scaled="1"/>
              </a:gradFill>
              <a:effectLst>
                <a:outerShdw dist="125724" dir="18900000" algn="ctr" rotWithShape="0">
                  <a:srgbClr val="000099"/>
                </a:outerShdw>
              </a:effectLst>
              <a:latin typeface="Impact"/>
            </a:endParaRPr>
          </a:p>
        </p:txBody>
      </p:sp>
      <p:grpSp>
        <p:nvGrpSpPr>
          <p:cNvPr id="11353" name="Group 89"/>
          <p:cNvGrpSpPr>
            <a:grpSpLocks/>
          </p:cNvGrpSpPr>
          <p:nvPr/>
        </p:nvGrpSpPr>
        <p:grpSpPr bwMode="auto">
          <a:xfrm>
            <a:off x="2627784" y="1916113"/>
            <a:ext cx="5184576" cy="2376487"/>
            <a:chOff x="1019" y="1207"/>
            <a:chExt cx="3811" cy="1497"/>
          </a:xfrm>
        </p:grpSpPr>
        <p:sp>
          <p:nvSpPr>
            <p:cNvPr id="11344" name="Text Box 80"/>
            <p:cNvSpPr txBox="1">
              <a:spLocks noChangeArrowheads="1"/>
            </p:cNvSpPr>
            <p:nvPr/>
          </p:nvSpPr>
          <p:spPr bwMode="auto">
            <a:xfrm>
              <a:off x="1019" y="1801"/>
              <a:ext cx="3811" cy="90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altLang="ru-RU" sz="88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7       7</a:t>
              </a:r>
              <a:r>
                <a:rPr lang="en-US" altLang="ru-RU" sz="88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 </a:t>
              </a:r>
              <a:r>
                <a:rPr lang="ru-RU" altLang="ru-RU" sz="88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  </a:t>
              </a:r>
              <a:endParaRPr lang="en-US" altLang="ru-RU" sz="8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endParaRPr>
            </a:p>
          </p:txBody>
        </p:sp>
        <p:grpSp>
          <p:nvGrpSpPr>
            <p:cNvPr id="11348" name="Group 84"/>
            <p:cNvGrpSpPr>
              <a:grpSpLocks/>
            </p:cNvGrpSpPr>
            <p:nvPr/>
          </p:nvGrpSpPr>
          <p:grpSpPr bwMode="auto">
            <a:xfrm>
              <a:off x="1427" y="1207"/>
              <a:ext cx="1146" cy="866"/>
              <a:chOff x="520" y="1209"/>
              <a:chExt cx="1146" cy="866"/>
            </a:xfrm>
          </p:grpSpPr>
          <p:sp>
            <p:nvSpPr>
              <p:cNvPr id="11349" name="Text Box 85"/>
              <p:cNvSpPr txBox="1">
                <a:spLocks noChangeArrowheads="1"/>
              </p:cNvSpPr>
              <p:nvPr/>
            </p:nvSpPr>
            <p:spPr bwMode="auto">
              <a:xfrm>
                <a:off x="529" y="1209"/>
                <a:ext cx="535" cy="48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ru-RU" sz="44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 </a:t>
                </a:r>
                <a:r>
                  <a:rPr lang="ru-RU" altLang="ru-RU" sz="44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2</a:t>
                </a:r>
                <a:endParaRPr lang="ru-RU" altLang="ru-RU" sz="4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11350" name="Text Box 86"/>
              <p:cNvSpPr txBox="1">
                <a:spLocks noChangeArrowheads="1"/>
              </p:cNvSpPr>
              <p:nvPr/>
            </p:nvSpPr>
            <p:spPr bwMode="auto">
              <a:xfrm>
                <a:off x="520" y="1595"/>
                <a:ext cx="544" cy="48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ru-RU" altLang="ru-RU" sz="44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 3</a:t>
                </a:r>
              </a:p>
            </p:txBody>
          </p:sp>
          <p:sp>
            <p:nvSpPr>
              <p:cNvPr id="11351" name="Line 87"/>
              <p:cNvSpPr>
                <a:spLocks noChangeShapeType="1"/>
              </p:cNvSpPr>
              <p:nvPr/>
            </p:nvSpPr>
            <p:spPr bwMode="auto">
              <a:xfrm>
                <a:off x="586" y="1641"/>
                <a:ext cx="363" cy="0"/>
              </a:xfrm>
              <a:prstGeom prst="line">
                <a:avLst/>
              </a:prstGeom>
              <a:noFill/>
              <a:ln w="5715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352" name="Text Box 88"/>
              <p:cNvSpPr txBox="1">
                <a:spLocks noChangeArrowheads="1"/>
              </p:cNvSpPr>
              <p:nvPr/>
            </p:nvSpPr>
            <p:spPr bwMode="auto">
              <a:xfrm>
                <a:off x="1383" y="1386"/>
                <a:ext cx="283" cy="4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endParaRPr lang="ru-RU" altLang="ru-RU" sz="400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13" name="TextBox 12"/>
          <p:cNvSpPr txBox="1"/>
          <p:nvPr/>
        </p:nvSpPr>
        <p:spPr>
          <a:xfrm>
            <a:off x="3989996" y="2871911"/>
            <a:ext cx="97033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 smtClean="0">
                <a:solidFill>
                  <a:schemeClr val="bg1"/>
                </a:solidFill>
              </a:rPr>
              <a:t>&lt;</a:t>
            </a:r>
            <a:endParaRPr lang="ru-RU" sz="8800" dirty="0">
              <a:solidFill>
                <a:schemeClr val="bg1"/>
              </a:solidFill>
            </a:endParaRPr>
          </a:p>
        </p:txBody>
      </p:sp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123825" y="115888"/>
            <a:ext cx="878522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4000" dirty="0" smtClean="0">
                <a:solidFill>
                  <a:schemeClr val="bg1"/>
                </a:solidFill>
              </a:rPr>
              <a:t>Сравните числа:</a:t>
            </a:r>
            <a:endParaRPr lang="ru-RU" altLang="ru-RU" sz="4000" dirty="0">
              <a:solidFill>
                <a:schemeClr val="bg1"/>
              </a:solidFill>
              <a:cs typeface="Arial" charset="0"/>
            </a:endParaRPr>
          </a:p>
        </p:txBody>
      </p:sp>
      <p:pic>
        <p:nvPicPr>
          <p:cNvPr id="15" name="Svoya_igra_-_vremya_na_obdumyvanie_otveta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32775" y="16937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3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3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32013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AutoShape 5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16863" y="6116638"/>
            <a:ext cx="1241425" cy="696912"/>
          </a:xfrm>
          <a:prstGeom prst="actionButtonReturn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2294" name="WordArt 6"/>
          <p:cNvSpPr>
            <a:spLocks noChangeArrowheads="1" noChangeShapeType="1" noTextEdit="1"/>
          </p:cNvSpPr>
          <p:nvPr/>
        </p:nvSpPr>
        <p:spPr bwMode="auto">
          <a:xfrm>
            <a:off x="123825" y="77788"/>
            <a:ext cx="344488" cy="5715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1.5</a:t>
            </a:r>
          </a:p>
        </p:txBody>
      </p:sp>
      <p:sp>
        <p:nvSpPr>
          <p:cNvPr id="12359" name="WordArt 71"/>
          <p:cNvSpPr>
            <a:spLocks noChangeArrowheads="1" noChangeShapeType="1" noTextEdit="1"/>
          </p:cNvSpPr>
          <p:nvPr/>
        </p:nvSpPr>
        <p:spPr bwMode="auto">
          <a:xfrm>
            <a:off x="8893175" y="107950"/>
            <a:ext cx="133350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DEBCF"/>
                    </a:gs>
                    <a:gs pos="25000">
                      <a:srgbClr val="9CB86E"/>
                    </a:gs>
                    <a:gs pos="50000">
                      <a:srgbClr val="156B13"/>
                    </a:gs>
                    <a:gs pos="75000">
                      <a:srgbClr val="9CB86E"/>
                    </a:gs>
                    <a:gs pos="100000">
                      <a:srgbClr val="DDEBCF"/>
                    </a:gs>
                  </a:gsLst>
                  <a:lin ang="18900000" scaled="1"/>
                </a:gra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I</a:t>
            </a:r>
            <a:endParaRPr lang="ru-RU" sz="3600" kern="10" spc="-360">
              <a:ln w="12700">
                <a:solidFill>
                  <a:srgbClr val="000099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DDEBCF"/>
                  </a:gs>
                  <a:gs pos="25000">
                    <a:srgbClr val="9CB86E"/>
                  </a:gs>
                  <a:gs pos="50000">
                    <a:srgbClr val="156B13"/>
                  </a:gs>
                  <a:gs pos="75000">
                    <a:srgbClr val="9CB86E"/>
                  </a:gs>
                  <a:gs pos="100000">
                    <a:srgbClr val="DDEBCF"/>
                  </a:gs>
                </a:gsLst>
                <a:lin ang="18900000" scaled="1"/>
              </a:gradFill>
              <a:effectLst>
                <a:outerShdw dist="125724" dir="18900000" algn="ctr" rotWithShape="0">
                  <a:srgbClr val="000099"/>
                </a:outerShdw>
              </a:effectLst>
              <a:latin typeface="Impact"/>
            </a:endParaRPr>
          </a:p>
        </p:txBody>
      </p:sp>
      <p:grpSp>
        <p:nvGrpSpPr>
          <p:cNvPr id="28" name="Group 89"/>
          <p:cNvGrpSpPr>
            <a:grpSpLocks/>
          </p:cNvGrpSpPr>
          <p:nvPr/>
        </p:nvGrpSpPr>
        <p:grpSpPr bwMode="auto">
          <a:xfrm>
            <a:off x="2627784" y="1798639"/>
            <a:ext cx="5184576" cy="2493963"/>
            <a:chOff x="1019" y="1133"/>
            <a:chExt cx="3811" cy="1571"/>
          </a:xfrm>
        </p:grpSpPr>
        <p:sp>
          <p:nvSpPr>
            <p:cNvPr id="29" name="Text Box 80"/>
            <p:cNvSpPr txBox="1">
              <a:spLocks noChangeArrowheads="1"/>
            </p:cNvSpPr>
            <p:nvPr/>
          </p:nvSpPr>
          <p:spPr bwMode="auto">
            <a:xfrm>
              <a:off x="1019" y="1801"/>
              <a:ext cx="3811" cy="90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altLang="ru-RU" sz="88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3,2      1</a:t>
              </a:r>
              <a:r>
                <a:rPr lang="en-US" altLang="ru-RU" sz="88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 </a:t>
              </a:r>
              <a:r>
                <a:rPr lang="ru-RU" altLang="ru-RU" sz="88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  </a:t>
              </a:r>
              <a:endParaRPr lang="en-US" altLang="ru-RU" sz="8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endParaRPr>
            </a:p>
          </p:txBody>
        </p:sp>
        <p:grpSp>
          <p:nvGrpSpPr>
            <p:cNvPr id="30" name="Group 84"/>
            <p:cNvGrpSpPr>
              <a:grpSpLocks/>
            </p:cNvGrpSpPr>
            <p:nvPr/>
          </p:nvGrpSpPr>
          <p:grpSpPr bwMode="auto">
            <a:xfrm>
              <a:off x="2164" y="1133"/>
              <a:ext cx="535" cy="971"/>
              <a:chOff x="1257" y="1135"/>
              <a:chExt cx="535" cy="971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1" name="Text Box 8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257" y="1135"/>
                    <a:ext cx="535" cy="97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n-US" altLang="ru-RU" sz="4400" dirty="0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</a:rPr>
                      <a:t> </a:t>
                    </a:r>
                    <a14:m>
                      <m:oMath xmlns:m="http://schemas.openxmlformats.org/officeDocument/2006/math">
                        <m:rad>
                          <m:radPr>
                            <m:degHide m:val="on"/>
                            <m:ctrlPr>
                              <a:rPr lang="en-US" altLang="ru-RU" sz="4400" i="1" smtClean="0">
                                <a:solidFill>
                                  <a:schemeClr val="bg1"/>
                                </a:solidFill>
                                <a:effectLst>
                                  <a:outerShdw blurRad="38100" dist="38100" dir="2700000" algn="tl">
                                    <a:srgbClr val="000000"/>
                                  </a:outerShdw>
                                </a:effectLst>
                                <a:latin typeface="Cambria Math"/>
                                <a:ea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ru-RU" altLang="ru-RU" sz="4400" b="0" i="1" smtClean="0">
                                <a:solidFill>
                                  <a:schemeClr val="bg1"/>
                                </a:solidFill>
                                <a:effectLst>
                                  <a:outerShdw blurRad="38100" dist="38100" dir="2700000" algn="tl">
                                    <a:srgbClr val="000000"/>
                                  </a:outerShdw>
                                </a:effectLst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e>
                        </m:rad>
                      </m:oMath>
                    </a14:m>
                    <a:endParaRPr lang="ru-RU" altLang="ru-RU" sz="4400" dirty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/>
                        </a:outerShdw>
                      </a:effectLst>
                    </a:endParaRPr>
                  </a:p>
                </p:txBody>
              </p:sp>
            </mc:Choice>
            <mc:Fallback xmlns="">
              <p:sp>
                <p:nvSpPr>
                  <p:cNvPr id="31" name="Text Box 85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 bwMode="auto">
                  <a:xfrm>
                    <a:off x="1257" y="1135"/>
                    <a:ext cx="535" cy="971"/>
                  </a:xfrm>
                  <a:prstGeom prst="rect">
                    <a:avLst/>
                  </a:prstGeom>
                  <a:blipFill rotWithShape="1">
                    <a:blip r:embed="rId5"/>
                    <a:stretch>
                      <a:fillRect r="-12605"/>
                    </a:stretch>
                  </a:blipFill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r>
                      <a:rPr lang="ru-RU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34" name="Text Box 88"/>
              <p:cNvSpPr txBox="1">
                <a:spLocks noChangeArrowheads="1"/>
              </p:cNvSpPr>
              <p:nvPr/>
            </p:nvSpPr>
            <p:spPr bwMode="auto">
              <a:xfrm>
                <a:off x="1383" y="1386"/>
                <a:ext cx="283" cy="4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endParaRPr lang="ru-RU" altLang="ru-RU" sz="400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11" name="TextBox 10"/>
          <p:cNvSpPr txBox="1"/>
          <p:nvPr/>
        </p:nvSpPr>
        <p:spPr>
          <a:xfrm>
            <a:off x="4990454" y="2898777"/>
            <a:ext cx="97033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 smtClean="0">
                <a:solidFill>
                  <a:schemeClr val="bg1"/>
                </a:solidFill>
              </a:rPr>
              <a:t>&gt;</a:t>
            </a:r>
            <a:endParaRPr lang="ru-RU" sz="8800" dirty="0">
              <a:solidFill>
                <a:schemeClr val="bg1"/>
              </a:solidFill>
            </a:endParaRPr>
          </a:p>
        </p:txBody>
      </p:sp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123825" y="115888"/>
            <a:ext cx="878522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4000" dirty="0" smtClean="0">
                <a:solidFill>
                  <a:schemeClr val="bg1"/>
                </a:solidFill>
              </a:rPr>
              <a:t>Сравните числа:</a:t>
            </a:r>
            <a:endParaRPr lang="ru-RU" altLang="ru-RU" sz="4000" dirty="0">
              <a:solidFill>
                <a:schemeClr val="bg1"/>
              </a:solidFill>
              <a:cs typeface="Arial" charset="0"/>
            </a:endParaRPr>
          </a:p>
        </p:txBody>
      </p:sp>
      <p:pic>
        <p:nvPicPr>
          <p:cNvPr id="13" name="Svoya_igra_-_vremya_na_obdumyvanie_otveta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232775" y="16937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32013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AutoShape 2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16863" y="6116638"/>
            <a:ext cx="1241425" cy="696912"/>
          </a:xfrm>
          <a:prstGeom prst="actionButtonReturn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09596" name="WordArt 28"/>
          <p:cNvSpPr>
            <a:spLocks noChangeArrowheads="1" noChangeShapeType="1" noTextEdit="1"/>
          </p:cNvSpPr>
          <p:nvPr/>
        </p:nvSpPr>
        <p:spPr bwMode="auto">
          <a:xfrm>
            <a:off x="123825" y="77788"/>
            <a:ext cx="415925" cy="5715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solidFill>
                  <a:srgbClr val="FF00FF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1.6</a:t>
            </a:r>
          </a:p>
        </p:txBody>
      </p:sp>
      <p:sp>
        <p:nvSpPr>
          <p:cNvPr id="109614" name="WordArt 46"/>
          <p:cNvSpPr>
            <a:spLocks noChangeArrowheads="1" noChangeShapeType="1" noTextEdit="1"/>
          </p:cNvSpPr>
          <p:nvPr/>
        </p:nvSpPr>
        <p:spPr bwMode="auto">
          <a:xfrm>
            <a:off x="8893175" y="115888"/>
            <a:ext cx="133350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DEBCF"/>
                    </a:gs>
                    <a:gs pos="25000">
                      <a:srgbClr val="9CB86E"/>
                    </a:gs>
                    <a:gs pos="50000">
                      <a:srgbClr val="156B13"/>
                    </a:gs>
                    <a:gs pos="75000">
                      <a:srgbClr val="9CB86E"/>
                    </a:gs>
                    <a:gs pos="100000">
                      <a:srgbClr val="DDEBCF"/>
                    </a:gs>
                  </a:gsLst>
                  <a:lin ang="18900000" scaled="1"/>
                </a:gra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I</a:t>
            </a:r>
            <a:endParaRPr lang="ru-RU" sz="3600" kern="10" spc="-360">
              <a:ln w="12700">
                <a:solidFill>
                  <a:srgbClr val="000099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DDEBCF"/>
                  </a:gs>
                  <a:gs pos="25000">
                    <a:srgbClr val="9CB86E"/>
                  </a:gs>
                  <a:gs pos="50000">
                    <a:srgbClr val="156B13"/>
                  </a:gs>
                  <a:gs pos="75000">
                    <a:srgbClr val="9CB86E"/>
                  </a:gs>
                  <a:gs pos="100000">
                    <a:srgbClr val="DDEBCF"/>
                  </a:gs>
                </a:gsLst>
                <a:lin ang="18900000" scaled="1"/>
              </a:gradFill>
              <a:effectLst>
                <a:outerShdw dist="125724" dir="18900000" algn="ctr" rotWithShape="0">
                  <a:srgbClr val="000099"/>
                </a:outerShdw>
              </a:effectLst>
              <a:latin typeface="Impact"/>
            </a:endParaRPr>
          </a:p>
        </p:txBody>
      </p:sp>
      <p:sp>
        <p:nvSpPr>
          <p:cNvPr id="109652" name="WordArt 84"/>
          <p:cNvSpPr>
            <a:spLocks noChangeArrowheads="1" noChangeShapeType="1" noTextEdit="1"/>
          </p:cNvSpPr>
          <p:nvPr/>
        </p:nvSpPr>
        <p:spPr bwMode="auto">
          <a:xfrm>
            <a:off x="8893175" y="115888"/>
            <a:ext cx="133350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DEBCF"/>
                    </a:gs>
                    <a:gs pos="25000">
                      <a:srgbClr val="9CB86E"/>
                    </a:gs>
                    <a:gs pos="50000">
                      <a:srgbClr val="156B13"/>
                    </a:gs>
                    <a:gs pos="75000">
                      <a:srgbClr val="9CB86E"/>
                    </a:gs>
                    <a:gs pos="100000">
                      <a:srgbClr val="DDEBCF"/>
                    </a:gs>
                  </a:gsLst>
                  <a:lin ang="18900000" scaled="1"/>
                </a:gra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I</a:t>
            </a:r>
            <a:endParaRPr lang="ru-RU" sz="3600" kern="10" spc="-360">
              <a:ln w="12700">
                <a:solidFill>
                  <a:srgbClr val="000099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DDEBCF"/>
                  </a:gs>
                  <a:gs pos="25000">
                    <a:srgbClr val="9CB86E"/>
                  </a:gs>
                  <a:gs pos="50000">
                    <a:srgbClr val="156B13"/>
                  </a:gs>
                  <a:gs pos="75000">
                    <a:srgbClr val="9CB86E"/>
                  </a:gs>
                  <a:gs pos="100000">
                    <a:srgbClr val="DDEBCF"/>
                  </a:gs>
                </a:gsLst>
                <a:lin ang="18900000" scaled="1"/>
              </a:gradFill>
              <a:effectLst>
                <a:outerShdw dist="125724" dir="18900000" algn="ctr" rotWithShape="0">
                  <a:srgbClr val="000099"/>
                </a:outerShdw>
              </a:effectLst>
              <a:latin typeface="Impact"/>
            </a:endParaRPr>
          </a:p>
        </p:txBody>
      </p:sp>
      <p:grpSp>
        <p:nvGrpSpPr>
          <p:cNvPr id="25" name="Group 89"/>
          <p:cNvGrpSpPr>
            <a:grpSpLocks/>
          </p:cNvGrpSpPr>
          <p:nvPr/>
        </p:nvGrpSpPr>
        <p:grpSpPr bwMode="auto">
          <a:xfrm>
            <a:off x="2627784" y="1798639"/>
            <a:ext cx="5184576" cy="2506663"/>
            <a:chOff x="1019" y="1133"/>
            <a:chExt cx="3811" cy="1579"/>
          </a:xfrm>
        </p:grpSpPr>
        <p:sp>
          <p:nvSpPr>
            <p:cNvPr id="26" name="Text Box 80"/>
            <p:cNvSpPr txBox="1">
              <a:spLocks noChangeArrowheads="1"/>
            </p:cNvSpPr>
            <p:nvPr/>
          </p:nvSpPr>
          <p:spPr bwMode="auto">
            <a:xfrm>
              <a:off x="1019" y="1801"/>
              <a:ext cx="3811" cy="9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altLang="ru-RU" sz="88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(0,7)     1</a:t>
              </a:r>
              <a:r>
                <a:rPr lang="en-US" altLang="ru-RU" sz="88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 </a:t>
              </a:r>
              <a:r>
                <a:rPr lang="ru-RU" altLang="ru-RU" sz="88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  </a:t>
              </a:r>
              <a:endParaRPr lang="en-US" altLang="ru-RU" sz="8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endParaRPr>
            </a:p>
          </p:txBody>
        </p:sp>
        <p:grpSp>
          <p:nvGrpSpPr>
            <p:cNvPr id="27" name="Group 84"/>
            <p:cNvGrpSpPr>
              <a:grpSpLocks/>
            </p:cNvGrpSpPr>
            <p:nvPr/>
          </p:nvGrpSpPr>
          <p:grpSpPr bwMode="auto">
            <a:xfrm>
              <a:off x="2290" y="1133"/>
              <a:ext cx="846" cy="971"/>
              <a:chOff x="1383" y="1135"/>
              <a:chExt cx="846" cy="971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8" name="Text Box 8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694" y="1135"/>
                    <a:ext cx="535" cy="97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n-US" altLang="ru-RU" sz="4400" dirty="0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</a:rPr>
                      <a:t> </a:t>
                    </a:r>
                    <a14:m>
                      <m:oMath xmlns:m="http://schemas.openxmlformats.org/officeDocument/2006/math">
                        <m:rad>
                          <m:radPr>
                            <m:degHide m:val="on"/>
                            <m:ctrlPr>
                              <a:rPr lang="en-US" altLang="ru-RU" sz="4400" i="1" smtClean="0">
                                <a:solidFill>
                                  <a:schemeClr val="bg1"/>
                                </a:solidFill>
                                <a:effectLst>
                                  <a:outerShdw blurRad="38100" dist="38100" dir="2700000" algn="tl">
                                    <a:srgbClr val="000000"/>
                                  </a:outerShdw>
                                </a:effectLst>
                                <a:latin typeface="Cambria Math"/>
                                <a:ea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ru-RU" altLang="ru-RU" sz="4400" b="0" i="1" smtClean="0">
                                <a:solidFill>
                                  <a:schemeClr val="bg1"/>
                                </a:solidFill>
                                <a:effectLst>
                                  <a:outerShdw blurRad="38100" dist="38100" dir="2700000" algn="tl">
                                    <a:srgbClr val="000000"/>
                                  </a:outerShdw>
                                </a:effectLst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e>
                        </m:rad>
                      </m:oMath>
                    </a14:m>
                    <a:endParaRPr lang="ru-RU" altLang="ru-RU" sz="4400" dirty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/>
                        </a:outerShdw>
                      </a:effectLst>
                    </a:endParaRPr>
                  </a:p>
                </p:txBody>
              </p:sp>
            </mc:Choice>
            <mc:Fallback xmlns="">
              <p:sp>
                <p:nvSpPr>
                  <p:cNvPr id="28" name="Text Box 85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 bwMode="auto">
                  <a:xfrm>
                    <a:off x="1694" y="1135"/>
                    <a:ext cx="535" cy="971"/>
                  </a:xfrm>
                  <a:prstGeom prst="rect">
                    <a:avLst/>
                  </a:prstGeom>
                  <a:blipFill rotWithShape="1">
                    <a:blip r:embed="rId5"/>
                    <a:stretch>
                      <a:fillRect r="-12500"/>
                    </a:stretch>
                  </a:blipFill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r>
                      <a:rPr lang="ru-RU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29" name="Text Box 88"/>
              <p:cNvSpPr txBox="1">
                <a:spLocks noChangeArrowheads="1"/>
              </p:cNvSpPr>
              <p:nvPr/>
            </p:nvSpPr>
            <p:spPr bwMode="auto">
              <a:xfrm>
                <a:off x="1383" y="1386"/>
                <a:ext cx="283" cy="4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endParaRPr lang="ru-RU" altLang="ru-RU" sz="400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5652120" y="2898777"/>
            <a:ext cx="97033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 smtClean="0">
                <a:solidFill>
                  <a:schemeClr val="bg1"/>
                </a:solidFill>
              </a:rPr>
              <a:t>&lt;</a:t>
            </a:r>
            <a:endParaRPr lang="ru-RU" sz="8800" dirty="0">
              <a:solidFill>
                <a:schemeClr val="bg1"/>
              </a:solidFill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123825" y="115888"/>
            <a:ext cx="878522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4000" dirty="0" smtClean="0">
                <a:solidFill>
                  <a:schemeClr val="bg1"/>
                </a:solidFill>
              </a:rPr>
              <a:t>Сравните числа:</a:t>
            </a:r>
            <a:endParaRPr lang="ru-RU" altLang="ru-RU" sz="4000" dirty="0">
              <a:solidFill>
                <a:schemeClr val="bg1"/>
              </a:solidFill>
              <a:cs typeface="Arial" charset="0"/>
            </a:endParaRPr>
          </a:p>
        </p:txBody>
      </p:sp>
      <p:pic>
        <p:nvPicPr>
          <p:cNvPr id="14" name="Svoya_igra_-_vremya_na_obdumyvanie_otveta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232775" y="16937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32013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AutoShape 5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16863" y="6116638"/>
            <a:ext cx="1241425" cy="696912"/>
          </a:xfrm>
          <a:prstGeom prst="actionButtonReturn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4342" name="WordArt 6"/>
          <p:cNvSpPr>
            <a:spLocks noChangeArrowheads="1" noChangeShapeType="1" noTextEdit="1"/>
          </p:cNvSpPr>
          <p:nvPr/>
        </p:nvSpPr>
        <p:spPr bwMode="auto">
          <a:xfrm>
            <a:off x="123825" y="77788"/>
            <a:ext cx="415925" cy="5715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solidFill>
                  <a:schemeClr val="bg1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2.1</a:t>
            </a:r>
          </a:p>
        </p:txBody>
      </p:sp>
      <p:sp>
        <p:nvSpPr>
          <p:cNvPr id="14363" name="WordArt 27"/>
          <p:cNvSpPr>
            <a:spLocks noChangeArrowheads="1" noChangeShapeType="1" noTextEdit="1"/>
          </p:cNvSpPr>
          <p:nvPr/>
        </p:nvSpPr>
        <p:spPr bwMode="auto">
          <a:xfrm>
            <a:off x="8893175" y="115888"/>
            <a:ext cx="133350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DEBCF"/>
                    </a:gs>
                    <a:gs pos="25000">
                      <a:srgbClr val="9CB86E"/>
                    </a:gs>
                    <a:gs pos="50000">
                      <a:srgbClr val="156B13"/>
                    </a:gs>
                    <a:gs pos="75000">
                      <a:srgbClr val="9CB86E"/>
                    </a:gs>
                    <a:gs pos="100000">
                      <a:srgbClr val="DDEBCF"/>
                    </a:gs>
                  </a:gsLst>
                  <a:lin ang="18900000" scaled="1"/>
                </a:gra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I</a:t>
            </a:r>
            <a:endParaRPr lang="ru-RU" sz="3600" kern="10" spc="-360">
              <a:ln w="12700">
                <a:solidFill>
                  <a:srgbClr val="000099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DDEBCF"/>
                  </a:gs>
                  <a:gs pos="25000">
                    <a:srgbClr val="9CB86E"/>
                  </a:gs>
                  <a:gs pos="50000">
                    <a:srgbClr val="156B13"/>
                  </a:gs>
                  <a:gs pos="75000">
                    <a:srgbClr val="9CB86E"/>
                  </a:gs>
                  <a:gs pos="100000">
                    <a:srgbClr val="DDEBCF"/>
                  </a:gs>
                </a:gsLst>
                <a:lin ang="18900000" scaled="1"/>
              </a:gradFill>
              <a:effectLst>
                <a:outerShdw dist="125724" dir="18900000" algn="ctr" rotWithShape="0">
                  <a:srgbClr val="000099"/>
                </a:outerShdw>
              </a:effectLst>
              <a:latin typeface="Impac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 Box 74"/>
              <p:cNvSpPr txBox="1">
                <a:spLocks noChangeArrowheads="1"/>
              </p:cNvSpPr>
              <p:nvPr/>
            </p:nvSpPr>
            <p:spPr bwMode="auto">
              <a:xfrm>
                <a:off x="2051720" y="2492896"/>
                <a:ext cx="5400600" cy="13454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altLang="ru-RU" sz="8000" b="1" i="1" smtClean="0">
                            <a:solidFill>
                              <a:schemeClr val="bg1"/>
                            </a:solidFill>
                            <a:effectLst>
                              <a:outerShdw blurRad="38100" dist="38100" dir="2700000" algn="tl">
                                <a:srgbClr val="000000"/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ru-RU" sz="8000" b="1" i="1" smtClean="0">
                            <a:solidFill>
                              <a:schemeClr val="bg1"/>
                            </a:solidFill>
                            <a:effectLst>
                              <a:outerShdw blurRad="38100" dist="38100" dir="2700000" algn="tl">
                                <a:srgbClr val="000000"/>
                              </a:outerShdw>
                            </a:effectLst>
                            <a:latin typeface="Cambria Math"/>
                          </a:rPr>
                          <m:t>𝟑</m:t>
                        </m:r>
                      </m:e>
                      <m:sup>
                        <m:r>
                          <a:rPr lang="en-US" altLang="ru-RU" sz="8000" b="1" i="1" smtClean="0">
                            <a:solidFill>
                              <a:schemeClr val="bg1"/>
                            </a:solidFill>
                            <a:effectLst>
                              <a:outerShdw blurRad="38100" dist="38100" dir="2700000" algn="tl">
                                <a:srgbClr val="000000"/>
                              </a:outerShdw>
                            </a:effectLst>
                            <a:latin typeface="Cambria Math"/>
                          </a:rPr>
                          <m:t>𝒙</m:t>
                        </m:r>
                        <m:r>
                          <a:rPr lang="en-US" altLang="ru-RU" sz="8000" b="1" i="1" smtClean="0">
                            <a:solidFill>
                              <a:schemeClr val="bg1"/>
                            </a:solidFill>
                            <a:effectLst>
                              <a:outerShdw blurRad="38100" dist="38100" dir="2700000" algn="tl">
                                <a:srgbClr val="000000"/>
                              </a:outerShdw>
                            </a:effectLst>
                            <a:latin typeface="Cambria Math"/>
                          </a:rPr>
                          <m:t>−</m:t>
                        </m:r>
                        <m:r>
                          <a:rPr lang="en-US" altLang="ru-RU" sz="8000" b="1" i="1" smtClean="0">
                            <a:solidFill>
                              <a:schemeClr val="bg1"/>
                            </a:solidFill>
                            <a:effectLst>
                              <a:outerShdw blurRad="38100" dist="38100" dir="2700000" algn="tl">
                                <a:srgbClr val="000000"/>
                              </a:outerShdw>
                            </a:effectLst>
                            <a:latin typeface="Cambria Math"/>
                          </a:rPr>
                          <m:t>𝟕</m:t>
                        </m:r>
                      </m:sup>
                    </m:sSup>
                    <m:r>
                      <a:rPr lang="en-US" altLang="ru-RU" sz="8000" b="1" i="1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mbria Math"/>
                      </a:rPr>
                      <m:t>=</m:t>
                    </m:r>
                  </m:oMath>
                </a14:m>
                <a:r>
                  <a:rPr lang="en-US" altLang="ru-RU" sz="80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81</a:t>
                </a:r>
                <a:endParaRPr lang="ru-RU" altLang="ru-RU" sz="8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32" name="Text 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051720" y="2492896"/>
                <a:ext cx="5400600" cy="1345433"/>
              </a:xfrm>
              <a:prstGeom prst="rect">
                <a:avLst/>
              </a:prstGeom>
              <a:blipFill rotWithShape="1">
                <a:blip r:embed="rId5"/>
                <a:stretch>
                  <a:fillRect t="-18552" b="-46154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 Box 59"/>
          <p:cNvSpPr txBox="1">
            <a:spLocks noChangeArrowheads="1"/>
          </p:cNvSpPr>
          <p:nvPr/>
        </p:nvSpPr>
        <p:spPr bwMode="auto">
          <a:xfrm>
            <a:off x="123825" y="77788"/>
            <a:ext cx="8785225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4000" dirty="0" smtClean="0">
                <a:solidFill>
                  <a:schemeClr val="bg1"/>
                </a:solidFill>
              </a:rPr>
              <a:t>Решите уравнение:</a:t>
            </a:r>
            <a:endParaRPr lang="en-US" altLang="ru-RU" sz="4000" dirty="0">
              <a:solidFill>
                <a:schemeClr val="bg1"/>
              </a:solidFill>
            </a:endParaRPr>
          </a:p>
          <a:p>
            <a:pPr algn="ctr">
              <a:spcBef>
                <a:spcPct val="50000"/>
              </a:spcBef>
            </a:pPr>
            <a:endParaRPr lang="ru-RU" altLang="ru-RU" sz="4000" dirty="0">
              <a:solidFill>
                <a:schemeClr val="bg1"/>
              </a:solidFill>
              <a:cs typeface="Arial" charset="0"/>
            </a:endParaRPr>
          </a:p>
        </p:txBody>
      </p:sp>
      <p:pic>
        <p:nvPicPr>
          <p:cNvPr id="7" name="Svoya_igra_-_vremya_na_obdumyvanie_otveta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232775" y="169375"/>
            <a:ext cx="609600" cy="609600"/>
          </a:xfrm>
          <a:prstGeom prst="rect">
            <a:avLst/>
          </a:prstGeom>
        </p:spPr>
      </p:pic>
      <p:sp>
        <p:nvSpPr>
          <p:cNvPr id="8" name="Text Box 74"/>
          <p:cNvSpPr txBox="1">
            <a:spLocks noChangeArrowheads="1"/>
          </p:cNvSpPr>
          <p:nvPr/>
        </p:nvSpPr>
        <p:spPr bwMode="auto">
          <a:xfrm>
            <a:off x="539750" y="5577046"/>
            <a:ext cx="54006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Ответ: х=11</a:t>
            </a:r>
            <a:endParaRPr lang="en-US" altLang="ru-RU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201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AutoShape 5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16863" y="6116638"/>
            <a:ext cx="1241425" cy="696912"/>
          </a:xfrm>
          <a:prstGeom prst="actionButtonReturn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5366" name="WordArt 6"/>
          <p:cNvSpPr>
            <a:spLocks noChangeArrowheads="1" noChangeShapeType="1" noTextEdit="1"/>
          </p:cNvSpPr>
          <p:nvPr/>
        </p:nvSpPr>
        <p:spPr bwMode="auto">
          <a:xfrm>
            <a:off x="34925" y="77788"/>
            <a:ext cx="344488" cy="5715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2.2</a:t>
            </a:r>
          </a:p>
        </p:txBody>
      </p:sp>
      <p:sp>
        <p:nvSpPr>
          <p:cNvPr id="15411" name="WordArt 51"/>
          <p:cNvSpPr>
            <a:spLocks noChangeArrowheads="1" noChangeShapeType="1" noTextEdit="1"/>
          </p:cNvSpPr>
          <p:nvPr/>
        </p:nvSpPr>
        <p:spPr bwMode="auto">
          <a:xfrm>
            <a:off x="8893175" y="115888"/>
            <a:ext cx="133350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DEBCF"/>
                    </a:gs>
                    <a:gs pos="25000">
                      <a:srgbClr val="9CB86E"/>
                    </a:gs>
                    <a:gs pos="50000">
                      <a:srgbClr val="156B13"/>
                    </a:gs>
                    <a:gs pos="75000">
                      <a:srgbClr val="9CB86E"/>
                    </a:gs>
                    <a:gs pos="100000">
                      <a:srgbClr val="DDEBCF"/>
                    </a:gs>
                  </a:gsLst>
                  <a:lin ang="18900000" scaled="1"/>
                </a:gra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I</a:t>
            </a:r>
            <a:endParaRPr lang="ru-RU" sz="3600" kern="10" spc="-360">
              <a:ln w="12700">
                <a:solidFill>
                  <a:srgbClr val="000099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DDEBCF"/>
                  </a:gs>
                  <a:gs pos="25000">
                    <a:srgbClr val="9CB86E"/>
                  </a:gs>
                  <a:gs pos="50000">
                    <a:srgbClr val="156B13"/>
                  </a:gs>
                  <a:gs pos="75000">
                    <a:srgbClr val="9CB86E"/>
                  </a:gs>
                  <a:gs pos="100000">
                    <a:srgbClr val="DDEBCF"/>
                  </a:gs>
                </a:gsLst>
                <a:lin ang="18900000" scaled="1"/>
              </a:gradFill>
              <a:effectLst>
                <a:outerShdw dist="125724" dir="18900000" algn="ctr" rotWithShape="0">
                  <a:srgbClr val="000099"/>
                </a:outerShdw>
              </a:effectLst>
              <a:latin typeface="Impac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 Box 74"/>
              <p:cNvSpPr txBox="1">
                <a:spLocks noChangeArrowheads="1"/>
              </p:cNvSpPr>
              <p:nvPr/>
            </p:nvSpPr>
            <p:spPr bwMode="auto">
              <a:xfrm>
                <a:off x="2051720" y="2492896"/>
                <a:ext cx="6336704" cy="22093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altLang="ru-RU" sz="8000" b="1" i="1" smtClean="0">
                            <a:solidFill>
                              <a:schemeClr val="bg1"/>
                            </a:solidFill>
                            <a:effectLst>
                              <a:outerShdw blurRad="38100" dist="38100" dir="2700000" algn="tl">
                                <a:srgbClr val="000000"/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altLang="ru-RU" sz="8000" b="1" i="1" smtClean="0">
                                <a:solidFill>
                                  <a:schemeClr val="bg1"/>
                                </a:solidFill>
                                <a:effectLst>
                                  <a:outerShdw blurRad="38100" dist="38100" dir="2700000" algn="tl">
                                    <a:srgbClr val="000000"/>
                                  </a:outerShdw>
                                </a:effectLst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ru-RU" altLang="ru-RU" sz="8000" b="1" i="1" smtClean="0">
                                    <a:solidFill>
                                      <a:schemeClr val="bg1"/>
                                    </a:solidFill>
                                    <a:effectLst>
                                      <a:outerShdw blurRad="38100" dist="38100" dir="2700000" algn="tl">
                                        <a:srgbClr val="000000"/>
                                      </a:outerShdw>
                                    </a:effectLst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altLang="ru-RU" sz="8000" b="1" i="1" smtClean="0">
                                    <a:solidFill>
                                      <a:schemeClr val="bg1"/>
                                    </a:solidFill>
                                    <a:effectLst>
                                      <a:outerShdw blurRad="38100" dist="38100" dir="2700000" algn="tl">
                                        <a:srgbClr val="000000"/>
                                      </a:outerShdw>
                                    </a:effectLst>
                                    <a:latin typeface="Cambria Math"/>
                                  </a:rPr>
                                  <m:t>𝟓</m:t>
                                </m:r>
                              </m:num>
                              <m:den>
                                <m:r>
                                  <a:rPr lang="en-US" altLang="ru-RU" sz="8000" b="1" i="1" smtClean="0">
                                    <a:solidFill>
                                      <a:schemeClr val="bg1"/>
                                    </a:solidFill>
                                    <a:effectLst>
                                      <a:outerShdw blurRad="38100" dist="38100" dir="2700000" algn="tl">
                                        <a:srgbClr val="000000"/>
                                      </a:outerShdw>
                                    </a:effectLst>
                                    <a:latin typeface="Cambria Math"/>
                                  </a:rPr>
                                  <m:t>𝟑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en-US" altLang="ru-RU" sz="8000" b="1" i="1" smtClean="0">
                            <a:solidFill>
                              <a:schemeClr val="bg1"/>
                            </a:solidFill>
                            <a:effectLst>
                              <a:outerShdw blurRad="38100" dist="38100" dir="2700000" algn="tl">
                                <a:srgbClr val="000000"/>
                              </a:outerShdw>
                            </a:effectLst>
                            <a:latin typeface="Cambria Math"/>
                          </a:rPr>
                          <m:t>𝒙</m:t>
                        </m:r>
                      </m:sup>
                    </m:sSup>
                    <m:r>
                      <a:rPr lang="en-US" altLang="ru-RU" sz="8000" b="1" i="1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mbria Math"/>
                      </a:rPr>
                      <m:t>=</m:t>
                    </m:r>
                  </m:oMath>
                </a14:m>
                <a:r>
                  <a:rPr lang="ru-RU" altLang="ru-RU" sz="80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altLang="ru-RU" sz="8000" b="1" i="1">
                            <a:solidFill>
                              <a:schemeClr val="bg1"/>
                            </a:solidFill>
                            <a:effectLst>
                              <a:outerShdw blurRad="38100" dist="38100" dir="2700000" algn="tl">
                                <a:srgbClr val="000000"/>
                              </a:outerShdw>
                            </a:effectLst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altLang="ru-RU" sz="8000" b="1" i="1" smtClean="0">
                                <a:solidFill>
                                  <a:schemeClr val="bg1"/>
                                </a:solidFill>
                                <a:effectLst>
                                  <a:outerShdw blurRad="38100" dist="38100" dir="2700000" algn="tl">
                                    <a:srgbClr val="000000"/>
                                  </a:outerShdw>
                                </a:effectLst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ru-RU" altLang="ru-RU" sz="8000" b="1" i="1" smtClean="0">
                                    <a:solidFill>
                                      <a:schemeClr val="bg1"/>
                                    </a:solidFill>
                                    <a:effectLst>
                                      <a:outerShdw blurRad="38100" dist="38100" dir="2700000" algn="tl">
                                        <a:srgbClr val="000000"/>
                                      </a:outerShdw>
                                    </a:effectLst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altLang="ru-RU" sz="8000" b="1" i="1" smtClean="0">
                                    <a:solidFill>
                                      <a:schemeClr val="bg1"/>
                                    </a:solidFill>
                                    <a:effectLst>
                                      <a:outerShdw blurRad="38100" dist="38100" dir="2700000" algn="tl">
                                        <a:srgbClr val="000000"/>
                                      </a:outerShdw>
                                    </a:effectLst>
                                    <a:latin typeface="Cambria Math"/>
                                  </a:rPr>
                                  <m:t>𝟑</m:t>
                                </m:r>
                              </m:num>
                              <m:den>
                                <m:r>
                                  <a:rPr lang="en-US" altLang="ru-RU" sz="8000" b="1" i="1" smtClean="0">
                                    <a:solidFill>
                                      <a:schemeClr val="bg1"/>
                                    </a:solidFill>
                                    <a:effectLst>
                                      <a:outerShdw blurRad="38100" dist="38100" dir="2700000" algn="tl">
                                        <a:srgbClr val="000000"/>
                                      </a:outerShdw>
                                    </a:effectLst>
                                    <a:latin typeface="Cambria Math"/>
                                  </a:rPr>
                                  <m:t>𝟓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en-US" altLang="ru-RU" sz="8000" b="1" i="1">
                            <a:solidFill>
                              <a:schemeClr val="bg1"/>
                            </a:solidFill>
                            <a:effectLst>
                              <a:outerShdw blurRad="38100" dist="38100" dir="2700000" algn="tl">
                                <a:srgbClr val="000000"/>
                              </a:outerShdw>
                            </a:effectLst>
                            <a:latin typeface="Cambria Math"/>
                          </a:rPr>
                          <m:t>𝒙</m:t>
                        </m:r>
                        <m:r>
                          <a:rPr lang="en-US" altLang="ru-RU" sz="8000" b="1" i="1" smtClean="0">
                            <a:solidFill>
                              <a:schemeClr val="bg1"/>
                            </a:solidFill>
                            <a:effectLst>
                              <a:outerShdw blurRad="38100" dist="38100" dir="2700000" algn="tl">
                                <a:srgbClr val="000000"/>
                              </a:outerShdw>
                            </a:effectLst>
                            <a:latin typeface="Cambria Math"/>
                          </a:rPr>
                          <m:t>−</m:t>
                        </m:r>
                        <m:r>
                          <a:rPr lang="en-US" altLang="ru-RU" sz="8000" b="1" i="1" smtClean="0">
                            <a:solidFill>
                              <a:schemeClr val="bg1"/>
                            </a:solidFill>
                            <a:effectLst>
                              <a:outerShdw blurRad="38100" dist="38100" dir="2700000" algn="tl">
                                <a:srgbClr val="000000"/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endParaRPr lang="ru-RU" altLang="ru-RU" sz="8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8" name="Text 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051720" y="2492896"/>
                <a:ext cx="6336704" cy="2209387"/>
              </a:xfrm>
              <a:prstGeom prst="rect">
                <a:avLst/>
              </a:prstGeom>
              <a:blipFill rotWithShape="1">
                <a:blip r:embed="rId5"/>
                <a:stretch>
                  <a:fillRect b="-1381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 Box 59"/>
          <p:cNvSpPr txBox="1">
            <a:spLocks noChangeArrowheads="1"/>
          </p:cNvSpPr>
          <p:nvPr/>
        </p:nvSpPr>
        <p:spPr bwMode="auto">
          <a:xfrm>
            <a:off x="123825" y="77788"/>
            <a:ext cx="8785225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4000" dirty="0" smtClean="0">
                <a:solidFill>
                  <a:schemeClr val="bg1"/>
                </a:solidFill>
              </a:rPr>
              <a:t>Решите уравнение:</a:t>
            </a:r>
            <a:endParaRPr lang="en-US" altLang="ru-RU" sz="4000" dirty="0">
              <a:solidFill>
                <a:schemeClr val="bg1"/>
              </a:solidFill>
            </a:endParaRPr>
          </a:p>
          <a:p>
            <a:pPr algn="ctr">
              <a:spcBef>
                <a:spcPct val="50000"/>
              </a:spcBef>
            </a:pPr>
            <a:endParaRPr lang="ru-RU" altLang="ru-RU" sz="4000" dirty="0">
              <a:solidFill>
                <a:schemeClr val="bg1"/>
              </a:solidFill>
              <a:cs typeface="Arial" charset="0"/>
            </a:endParaRPr>
          </a:p>
        </p:txBody>
      </p:sp>
      <p:pic>
        <p:nvPicPr>
          <p:cNvPr id="7" name="Svoya_igra_-_vremya_na_obdumyvanie_otveta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232775" y="169375"/>
            <a:ext cx="609600" cy="609600"/>
          </a:xfrm>
          <a:prstGeom prst="rect">
            <a:avLst/>
          </a:prstGeom>
        </p:spPr>
      </p:pic>
      <p:sp>
        <p:nvSpPr>
          <p:cNvPr id="8" name="Text Box 74"/>
          <p:cNvSpPr txBox="1">
            <a:spLocks noChangeArrowheads="1"/>
          </p:cNvSpPr>
          <p:nvPr/>
        </p:nvSpPr>
        <p:spPr bwMode="auto">
          <a:xfrm>
            <a:off x="539750" y="5577046"/>
            <a:ext cx="54006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Ответ: х=1</a:t>
            </a:r>
            <a:endParaRPr lang="en-US" altLang="ru-RU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201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AutoShape 5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16863" y="6116638"/>
            <a:ext cx="1241425" cy="696912"/>
          </a:xfrm>
          <a:prstGeom prst="actionButtonReturn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6390" name="WordArt 6"/>
          <p:cNvSpPr>
            <a:spLocks noChangeArrowheads="1" noChangeShapeType="1" noTextEdit="1"/>
          </p:cNvSpPr>
          <p:nvPr/>
        </p:nvSpPr>
        <p:spPr bwMode="auto">
          <a:xfrm>
            <a:off x="123825" y="77788"/>
            <a:ext cx="344488" cy="5715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solidFill>
                  <a:srgbClr val="00FFFF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2.3</a:t>
            </a:r>
          </a:p>
        </p:txBody>
      </p:sp>
      <p:sp>
        <p:nvSpPr>
          <p:cNvPr id="16428" name="WordArt 44"/>
          <p:cNvSpPr>
            <a:spLocks noChangeArrowheads="1" noChangeShapeType="1" noTextEdit="1"/>
          </p:cNvSpPr>
          <p:nvPr/>
        </p:nvSpPr>
        <p:spPr bwMode="auto">
          <a:xfrm>
            <a:off x="8893175" y="115888"/>
            <a:ext cx="133350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DEBCF"/>
                    </a:gs>
                    <a:gs pos="25000">
                      <a:srgbClr val="9CB86E"/>
                    </a:gs>
                    <a:gs pos="50000">
                      <a:srgbClr val="156B13"/>
                    </a:gs>
                    <a:gs pos="75000">
                      <a:srgbClr val="9CB86E"/>
                    </a:gs>
                    <a:gs pos="100000">
                      <a:srgbClr val="DDEBCF"/>
                    </a:gs>
                  </a:gsLst>
                  <a:lin ang="18900000" scaled="1"/>
                </a:gra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I</a:t>
            </a:r>
            <a:endParaRPr lang="ru-RU" sz="3600" kern="10" spc="-360">
              <a:ln w="12700">
                <a:solidFill>
                  <a:srgbClr val="000099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DDEBCF"/>
                  </a:gs>
                  <a:gs pos="25000">
                    <a:srgbClr val="9CB86E"/>
                  </a:gs>
                  <a:gs pos="50000">
                    <a:srgbClr val="156B13"/>
                  </a:gs>
                  <a:gs pos="75000">
                    <a:srgbClr val="9CB86E"/>
                  </a:gs>
                  <a:gs pos="100000">
                    <a:srgbClr val="DDEBCF"/>
                  </a:gs>
                </a:gsLst>
                <a:lin ang="18900000" scaled="1"/>
              </a:gradFill>
              <a:effectLst>
                <a:outerShdw dist="125724" dir="18900000" algn="ctr" rotWithShape="0">
                  <a:srgbClr val="000099"/>
                </a:outerShdw>
              </a:effectLst>
              <a:latin typeface="Impact"/>
            </a:endParaRPr>
          </a:p>
        </p:txBody>
      </p:sp>
      <p:sp>
        <p:nvSpPr>
          <p:cNvPr id="16443" name="Text Box 59"/>
          <p:cNvSpPr txBox="1">
            <a:spLocks noChangeArrowheads="1"/>
          </p:cNvSpPr>
          <p:nvPr/>
        </p:nvSpPr>
        <p:spPr bwMode="auto">
          <a:xfrm>
            <a:off x="123825" y="77788"/>
            <a:ext cx="8785225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4000" dirty="0" smtClean="0">
                <a:solidFill>
                  <a:schemeClr val="bg1"/>
                </a:solidFill>
              </a:rPr>
              <a:t>Решите уравнение:</a:t>
            </a:r>
            <a:endParaRPr lang="en-US" altLang="ru-RU" sz="4000" dirty="0">
              <a:solidFill>
                <a:schemeClr val="bg1"/>
              </a:solidFill>
            </a:endParaRPr>
          </a:p>
          <a:p>
            <a:pPr algn="ctr">
              <a:spcBef>
                <a:spcPct val="50000"/>
              </a:spcBef>
            </a:pPr>
            <a:endParaRPr lang="ru-RU" altLang="ru-RU" sz="4000" dirty="0">
              <a:solidFill>
                <a:schemeClr val="bg1"/>
              </a:solidFill>
              <a:cs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 Box 74"/>
              <p:cNvSpPr txBox="1">
                <a:spLocks noChangeArrowheads="1"/>
              </p:cNvSpPr>
              <p:nvPr/>
            </p:nvSpPr>
            <p:spPr bwMode="auto">
              <a:xfrm>
                <a:off x="684337" y="2492895"/>
                <a:ext cx="7920111" cy="13695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𝟗</m:t>
                          </m:r>
                        </m:e>
                        <m:sup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𝟓</m:t>
                          </m:r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𝒙</m:t>
                          </m:r>
                        </m:sup>
                      </m:sSup>
                      <m:r>
                        <a:rPr lang="en-US" altLang="ru-RU" sz="8000" b="1" i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𝟗</m:t>
                          </m:r>
                        </m:e>
                        <m:sup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𝟓</m:t>
                          </m:r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𝒙</m:t>
                          </m:r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−</m:t>
                          </m:r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𝟏</m:t>
                          </m:r>
                        </m:sup>
                      </m:sSup>
                      <m:r>
                        <a:rPr lang="en-US" altLang="ru-RU" sz="8000" b="1" i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mbria Math"/>
                        </a:rPr>
                        <m:t>=</m:t>
                      </m:r>
                      <m:r>
                        <a:rPr lang="en-US" altLang="ru-RU" sz="8000" b="1" i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mbria Math"/>
                        </a:rPr>
                        <m:t>𝟖</m:t>
                      </m:r>
                    </m:oMath>
                  </m:oMathPara>
                </a14:m>
                <a:endParaRPr lang="ru-RU" altLang="ru-RU" sz="8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2" name="Text 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84337" y="2492895"/>
                <a:ext cx="7920111" cy="136954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Svoya_igra_-_vremya_na_obdumyvanie_otveta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232775" y="169375"/>
            <a:ext cx="609600" cy="609600"/>
          </a:xfrm>
          <a:prstGeom prst="rect">
            <a:avLst/>
          </a:prstGeom>
        </p:spPr>
      </p:pic>
      <p:sp>
        <p:nvSpPr>
          <p:cNvPr id="8" name="Text Box 74"/>
          <p:cNvSpPr txBox="1">
            <a:spLocks noChangeArrowheads="1"/>
          </p:cNvSpPr>
          <p:nvPr/>
        </p:nvSpPr>
        <p:spPr bwMode="auto">
          <a:xfrm>
            <a:off x="539750" y="5577046"/>
            <a:ext cx="54006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Ответ: х=0,2</a:t>
            </a:r>
            <a:endParaRPr lang="en-US" altLang="ru-RU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201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2" repeatCount="20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AutoShape 5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16863" y="6116638"/>
            <a:ext cx="1241425" cy="696912"/>
          </a:xfrm>
          <a:prstGeom prst="actionButtonReturn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7414" name="WordArt 6"/>
          <p:cNvSpPr>
            <a:spLocks noChangeArrowheads="1" noChangeShapeType="1" noTextEdit="1"/>
          </p:cNvSpPr>
          <p:nvPr/>
        </p:nvSpPr>
        <p:spPr bwMode="auto">
          <a:xfrm>
            <a:off x="123825" y="77788"/>
            <a:ext cx="344488" cy="5715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solidFill>
                  <a:srgbClr val="00FF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2.4</a:t>
            </a:r>
          </a:p>
        </p:txBody>
      </p:sp>
      <p:sp>
        <p:nvSpPr>
          <p:cNvPr id="17439" name="WordArt 31"/>
          <p:cNvSpPr>
            <a:spLocks noChangeArrowheads="1" noChangeShapeType="1" noTextEdit="1"/>
          </p:cNvSpPr>
          <p:nvPr/>
        </p:nvSpPr>
        <p:spPr bwMode="auto">
          <a:xfrm>
            <a:off x="8893175" y="115888"/>
            <a:ext cx="133350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DEBCF"/>
                    </a:gs>
                    <a:gs pos="25000">
                      <a:srgbClr val="9CB86E"/>
                    </a:gs>
                    <a:gs pos="50000">
                      <a:srgbClr val="156B13"/>
                    </a:gs>
                    <a:gs pos="75000">
                      <a:srgbClr val="9CB86E"/>
                    </a:gs>
                    <a:gs pos="100000">
                      <a:srgbClr val="DDEBCF"/>
                    </a:gs>
                  </a:gsLst>
                  <a:lin ang="18900000" scaled="1"/>
                </a:gra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I</a:t>
            </a:r>
            <a:endParaRPr lang="ru-RU" sz="3600" kern="10" spc="-360">
              <a:ln w="12700">
                <a:solidFill>
                  <a:srgbClr val="000099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DDEBCF"/>
                  </a:gs>
                  <a:gs pos="25000">
                    <a:srgbClr val="9CB86E"/>
                  </a:gs>
                  <a:gs pos="50000">
                    <a:srgbClr val="156B13"/>
                  </a:gs>
                  <a:gs pos="75000">
                    <a:srgbClr val="9CB86E"/>
                  </a:gs>
                  <a:gs pos="100000">
                    <a:srgbClr val="DDEBCF"/>
                  </a:gs>
                </a:gsLst>
                <a:lin ang="18900000" scaled="1"/>
              </a:gradFill>
              <a:effectLst>
                <a:outerShdw dist="125724" dir="18900000" algn="ctr" rotWithShape="0">
                  <a:srgbClr val="000099"/>
                </a:outerShdw>
              </a:effectLst>
              <a:latin typeface="Impac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 Box 74"/>
              <p:cNvSpPr txBox="1">
                <a:spLocks noChangeArrowheads="1"/>
              </p:cNvSpPr>
              <p:nvPr/>
            </p:nvSpPr>
            <p:spPr bwMode="auto">
              <a:xfrm>
                <a:off x="684337" y="2492895"/>
                <a:ext cx="7920111" cy="134799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𝟐</m:t>
                          </m:r>
                        </m:e>
                        <m:sup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𝒙</m:t>
                          </m:r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+</m:t>
                          </m:r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𝟒</m:t>
                          </m:r>
                        </m:sup>
                      </m:sSup>
                      <m:r>
                        <a:rPr lang="en-US" altLang="ru-RU" sz="8000" b="1" i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𝟐</m:t>
                          </m:r>
                        </m:e>
                        <m:sup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𝒙</m:t>
                          </m:r>
                        </m:sup>
                      </m:sSup>
                      <m:r>
                        <a:rPr lang="en-US" altLang="ru-RU" sz="8000" b="1" i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mbria Math"/>
                        </a:rPr>
                        <m:t>=</m:t>
                      </m:r>
                      <m:r>
                        <a:rPr lang="en-US" altLang="ru-RU" sz="8000" b="1" i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mbria Math"/>
                        </a:rPr>
                        <m:t>𝟏𝟐𝟎</m:t>
                      </m:r>
                    </m:oMath>
                  </m:oMathPara>
                </a14:m>
                <a:endParaRPr lang="ru-RU" altLang="ru-RU" sz="8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2" name="Text 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84337" y="2492895"/>
                <a:ext cx="7920111" cy="1347998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 Box 59"/>
          <p:cNvSpPr txBox="1">
            <a:spLocks noChangeArrowheads="1"/>
          </p:cNvSpPr>
          <p:nvPr/>
        </p:nvSpPr>
        <p:spPr bwMode="auto">
          <a:xfrm>
            <a:off x="123825" y="77788"/>
            <a:ext cx="8785225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4000" dirty="0" smtClean="0">
                <a:solidFill>
                  <a:schemeClr val="bg1"/>
                </a:solidFill>
              </a:rPr>
              <a:t>Решите уравнение:</a:t>
            </a:r>
            <a:endParaRPr lang="en-US" altLang="ru-RU" sz="4000" dirty="0">
              <a:solidFill>
                <a:schemeClr val="bg1"/>
              </a:solidFill>
            </a:endParaRPr>
          </a:p>
          <a:p>
            <a:pPr algn="ctr">
              <a:spcBef>
                <a:spcPct val="50000"/>
              </a:spcBef>
            </a:pPr>
            <a:endParaRPr lang="ru-RU" altLang="ru-RU" sz="4000" dirty="0">
              <a:solidFill>
                <a:schemeClr val="bg1"/>
              </a:solidFill>
              <a:cs typeface="Arial" charset="0"/>
            </a:endParaRPr>
          </a:p>
        </p:txBody>
      </p:sp>
      <p:pic>
        <p:nvPicPr>
          <p:cNvPr id="7" name="Svoya_igra_-_vremya_na_obdumyvanie_otveta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232775" y="169375"/>
            <a:ext cx="609600" cy="609600"/>
          </a:xfrm>
          <a:prstGeom prst="rect">
            <a:avLst/>
          </a:prstGeom>
        </p:spPr>
      </p:pic>
      <p:sp>
        <p:nvSpPr>
          <p:cNvPr id="8" name="Text Box 74"/>
          <p:cNvSpPr txBox="1">
            <a:spLocks noChangeArrowheads="1"/>
          </p:cNvSpPr>
          <p:nvPr/>
        </p:nvSpPr>
        <p:spPr bwMode="auto">
          <a:xfrm>
            <a:off x="539750" y="5577046"/>
            <a:ext cx="54006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Ответ: х=3</a:t>
            </a:r>
            <a:endParaRPr lang="en-US" altLang="ru-RU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201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2" repeatCount="20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AutoShape 5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16863" y="6116638"/>
            <a:ext cx="1241425" cy="696912"/>
          </a:xfrm>
          <a:prstGeom prst="actionButtonReturn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8438" name="WordArt 6"/>
          <p:cNvSpPr>
            <a:spLocks noChangeArrowheads="1" noChangeShapeType="1" noTextEdit="1"/>
          </p:cNvSpPr>
          <p:nvPr/>
        </p:nvSpPr>
        <p:spPr bwMode="auto">
          <a:xfrm>
            <a:off x="123825" y="77788"/>
            <a:ext cx="344488" cy="5715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2.5</a:t>
            </a:r>
          </a:p>
        </p:txBody>
      </p:sp>
      <p:sp>
        <p:nvSpPr>
          <p:cNvPr id="18463" name="WordArt 31"/>
          <p:cNvSpPr>
            <a:spLocks noChangeArrowheads="1" noChangeShapeType="1" noTextEdit="1"/>
          </p:cNvSpPr>
          <p:nvPr/>
        </p:nvSpPr>
        <p:spPr bwMode="auto">
          <a:xfrm>
            <a:off x="8893175" y="115888"/>
            <a:ext cx="133350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DEBCF"/>
                    </a:gs>
                    <a:gs pos="25000">
                      <a:srgbClr val="9CB86E"/>
                    </a:gs>
                    <a:gs pos="50000">
                      <a:srgbClr val="156B13"/>
                    </a:gs>
                    <a:gs pos="75000">
                      <a:srgbClr val="9CB86E"/>
                    </a:gs>
                    <a:gs pos="100000">
                      <a:srgbClr val="DDEBCF"/>
                    </a:gs>
                  </a:gsLst>
                  <a:lin ang="18900000" scaled="1"/>
                </a:gra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I</a:t>
            </a:r>
            <a:endParaRPr lang="ru-RU" sz="3600" kern="10" spc="-360">
              <a:ln w="12700">
                <a:solidFill>
                  <a:srgbClr val="000099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DDEBCF"/>
                  </a:gs>
                  <a:gs pos="25000">
                    <a:srgbClr val="9CB86E"/>
                  </a:gs>
                  <a:gs pos="50000">
                    <a:srgbClr val="156B13"/>
                  </a:gs>
                  <a:gs pos="75000">
                    <a:srgbClr val="9CB86E"/>
                  </a:gs>
                  <a:gs pos="100000">
                    <a:srgbClr val="DDEBCF"/>
                  </a:gs>
                </a:gsLst>
                <a:lin ang="18900000" scaled="1"/>
              </a:gradFill>
              <a:effectLst>
                <a:outerShdw dist="125724" dir="18900000" algn="ctr" rotWithShape="0">
                  <a:srgbClr val="000099"/>
                </a:outerShdw>
              </a:effectLst>
              <a:latin typeface="Impac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 Box 74"/>
              <p:cNvSpPr txBox="1">
                <a:spLocks noChangeArrowheads="1"/>
              </p:cNvSpPr>
              <p:nvPr/>
            </p:nvSpPr>
            <p:spPr bwMode="auto">
              <a:xfrm>
                <a:off x="684337" y="2492895"/>
                <a:ext cx="7920111" cy="122886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altLang="ru-RU" sz="5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altLang="ru-RU" sz="5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𝟓</m:t>
                          </m:r>
                        </m:e>
                        <m:sup>
                          <m:r>
                            <a:rPr lang="en-US" altLang="ru-RU" sz="5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𝟐</m:t>
                          </m:r>
                          <m:r>
                            <a:rPr lang="en-US" altLang="ru-RU" sz="5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𝒙</m:t>
                          </m:r>
                          <m:r>
                            <a:rPr lang="en-US" altLang="ru-RU" sz="5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+</m:t>
                          </m:r>
                          <m:r>
                            <a:rPr lang="en-US" altLang="ru-RU" sz="5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𝟓</m:t>
                          </m:r>
                        </m:sup>
                      </m:sSup>
                      <m:r>
                        <a:rPr lang="en-US" altLang="ru-RU" sz="5000" b="1" i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mbria Math"/>
                        </a:rPr>
                        <m:t>∗</m:t>
                      </m:r>
                      <m:sSup>
                        <m:sSupPr>
                          <m:ctrlPr>
                            <a:rPr lang="en-US" altLang="ru-RU" sz="5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altLang="ru-RU" sz="5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𝟕</m:t>
                          </m:r>
                        </m:e>
                        <m:sup>
                          <m:r>
                            <a:rPr lang="en-US" altLang="ru-RU" sz="5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𝟑</m:t>
                          </m:r>
                          <m:r>
                            <a:rPr lang="en-US" altLang="ru-RU" sz="5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𝒙</m:t>
                          </m:r>
                          <m:r>
                            <a:rPr lang="en-US" altLang="ru-RU" sz="5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+</m:t>
                          </m:r>
                          <m:r>
                            <a:rPr lang="en-US" altLang="ru-RU" sz="5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𝟏</m:t>
                          </m:r>
                        </m:sup>
                      </m:sSup>
                      <m:r>
                        <a:rPr lang="en-US" altLang="ru-RU" sz="5000" b="1" i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US" altLang="ru-RU" sz="5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altLang="ru-RU" sz="5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𝟑𝟓</m:t>
                          </m:r>
                        </m:e>
                        <m:sup>
                          <m:f>
                            <m:fPr>
                              <m:ctrlPr>
                                <a:rPr lang="en-US" altLang="ru-RU" sz="5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en-US" altLang="ru-RU" sz="5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𝟏</m:t>
                              </m:r>
                            </m:num>
                            <m:den>
                              <m:r>
                                <a:rPr lang="en-US" altLang="ru-RU" sz="5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𝟐</m:t>
                              </m:r>
                            </m:den>
                          </m:f>
                          <m:r>
                            <a:rPr lang="en-US" altLang="ru-RU" sz="5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(</m:t>
                          </m:r>
                          <m:r>
                            <a:rPr lang="en-US" altLang="ru-RU" sz="5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𝟓</m:t>
                          </m:r>
                          <m:r>
                            <a:rPr lang="en-US" altLang="ru-RU" sz="5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𝒙</m:t>
                          </m:r>
                          <m:r>
                            <a:rPr lang="en-US" altLang="ru-RU" sz="5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+</m:t>
                          </m:r>
                          <m:r>
                            <a:rPr lang="en-US" altLang="ru-RU" sz="5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𝟔</m:t>
                          </m:r>
                          <m:r>
                            <a:rPr lang="en-US" altLang="ru-RU" sz="5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)</m:t>
                          </m:r>
                        </m:sup>
                      </m:sSup>
                    </m:oMath>
                  </m:oMathPara>
                </a14:m>
                <a:endParaRPr lang="ru-RU" altLang="ru-RU" sz="5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7" name="Text 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84337" y="2492895"/>
                <a:ext cx="7920111" cy="1228863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 Box 59"/>
          <p:cNvSpPr txBox="1">
            <a:spLocks noChangeArrowheads="1"/>
          </p:cNvSpPr>
          <p:nvPr/>
        </p:nvSpPr>
        <p:spPr bwMode="auto">
          <a:xfrm>
            <a:off x="123825" y="77788"/>
            <a:ext cx="8785225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4000" dirty="0" smtClean="0">
                <a:solidFill>
                  <a:schemeClr val="bg1"/>
                </a:solidFill>
              </a:rPr>
              <a:t>Решите уравнение:</a:t>
            </a:r>
            <a:endParaRPr lang="en-US" altLang="ru-RU" sz="4000" dirty="0">
              <a:solidFill>
                <a:schemeClr val="bg1"/>
              </a:solidFill>
            </a:endParaRPr>
          </a:p>
          <a:p>
            <a:pPr algn="ctr">
              <a:spcBef>
                <a:spcPct val="50000"/>
              </a:spcBef>
            </a:pPr>
            <a:endParaRPr lang="ru-RU" altLang="ru-RU" sz="4000" dirty="0">
              <a:solidFill>
                <a:schemeClr val="bg1"/>
              </a:solidFill>
              <a:cs typeface="Arial" charset="0"/>
            </a:endParaRPr>
          </a:p>
        </p:txBody>
      </p:sp>
      <p:pic>
        <p:nvPicPr>
          <p:cNvPr id="7" name="Svoya_igra_-_vremya_na_obdumyvanie_otveta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232775" y="169375"/>
            <a:ext cx="609600" cy="609600"/>
          </a:xfrm>
          <a:prstGeom prst="rect">
            <a:avLst/>
          </a:prstGeom>
        </p:spPr>
      </p:pic>
      <p:sp>
        <p:nvSpPr>
          <p:cNvPr id="8" name="Text Box 74"/>
          <p:cNvSpPr txBox="1">
            <a:spLocks noChangeArrowheads="1"/>
          </p:cNvSpPr>
          <p:nvPr/>
        </p:nvSpPr>
        <p:spPr bwMode="auto">
          <a:xfrm>
            <a:off x="539750" y="5577046"/>
            <a:ext cx="54006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Ответ: х=4</a:t>
            </a:r>
            <a:endParaRPr lang="en-US" altLang="ru-RU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201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2" repeatCount="40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AutoShape 5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16863" y="6116638"/>
            <a:ext cx="1241425" cy="696912"/>
          </a:xfrm>
          <a:prstGeom prst="actionButtonReturn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9462" name="WordArt 6"/>
          <p:cNvSpPr>
            <a:spLocks noChangeArrowheads="1" noChangeShapeType="1" noTextEdit="1"/>
          </p:cNvSpPr>
          <p:nvPr/>
        </p:nvSpPr>
        <p:spPr bwMode="auto">
          <a:xfrm>
            <a:off x="123825" y="77788"/>
            <a:ext cx="344488" cy="5715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solidFill>
                  <a:srgbClr val="FF00FF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2.6</a:t>
            </a:r>
          </a:p>
        </p:txBody>
      </p:sp>
      <p:sp>
        <p:nvSpPr>
          <p:cNvPr id="19493" name="WordArt 37"/>
          <p:cNvSpPr>
            <a:spLocks noChangeArrowheads="1" noChangeShapeType="1" noTextEdit="1"/>
          </p:cNvSpPr>
          <p:nvPr/>
        </p:nvSpPr>
        <p:spPr bwMode="auto">
          <a:xfrm>
            <a:off x="8893175" y="115888"/>
            <a:ext cx="133350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DEBCF"/>
                    </a:gs>
                    <a:gs pos="25000">
                      <a:srgbClr val="9CB86E"/>
                    </a:gs>
                    <a:gs pos="50000">
                      <a:srgbClr val="156B13"/>
                    </a:gs>
                    <a:gs pos="75000">
                      <a:srgbClr val="9CB86E"/>
                    </a:gs>
                    <a:gs pos="100000">
                      <a:srgbClr val="DDEBCF"/>
                    </a:gs>
                  </a:gsLst>
                  <a:lin ang="18900000" scaled="1"/>
                </a:gra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I</a:t>
            </a:r>
            <a:endParaRPr lang="ru-RU" sz="3600" kern="10" spc="-360">
              <a:ln w="12700">
                <a:solidFill>
                  <a:srgbClr val="000099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DDEBCF"/>
                  </a:gs>
                  <a:gs pos="25000">
                    <a:srgbClr val="9CB86E"/>
                  </a:gs>
                  <a:gs pos="50000">
                    <a:srgbClr val="156B13"/>
                  </a:gs>
                  <a:gs pos="75000">
                    <a:srgbClr val="9CB86E"/>
                  </a:gs>
                  <a:gs pos="100000">
                    <a:srgbClr val="DDEBCF"/>
                  </a:gs>
                </a:gsLst>
                <a:lin ang="18900000" scaled="1"/>
              </a:gradFill>
              <a:effectLst>
                <a:outerShdw dist="125724" dir="18900000" algn="ctr" rotWithShape="0">
                  <a:srgbClr val="000099"/>
                </a:outerShdw>
              </a:effectLst>
              <a:latin typeface="Impac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 Box 74"/>
              <p:cNvSpPr txBox="1">
                <a:spLocks noChangeArrowheads="1"/>
              </p:cNvSpPr>
              <p:nvPr/>
            </p:nvSpPr>
            <p:spPr bwMode="auto">
              <a:xfrm>
                <a:off x="684337" y="2492895"/>
                <a:ext cx="7920111" cy="199285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altLang="ru-RU" sz="5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altLang="ru-RU" sz="5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𝟎</m:t>
                          </m:r>
                          <m:r>
                            <a:rPr lang="en-US" altLang="ru-RU" sz="5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,</m:t>
                          </m:r>
                          <m:r>
                            <a:rPr lang="en-US" altLang="ru-RU" sz="5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𝟐</m:t>
                          </m:r>
                        </m:e>
                        <m:sup>
                          <m:sSup>
                            <m:sSupPr>
                              <m:ctrlPr>
                                <a:rPr lang="ru-RU" altLang="ru-RU" sz="5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ru-RU" sz="5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𝒙</m:t>
                              </m:r>
                            </m:e>
                            <m:sup>
                              <m:r>
                                <a:rPr lang="en-US" altLang="ru-RU" sz="5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</m:sup>
                      </m:sSup>
                      <m:r>
                        <a:rPr lang="en-US" altLang="ru-RU" sz="5000" b="1" i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mbria Math"/>
                        </a:rPr>
                        <m:t>∗</m:t>
                      </m:r>
                      <m:sSup>
                        <m:sSupPr>
                          <m:ctrlPr>
                            <a:rPr lang="en-US" altLang="ru-RU" sz="5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altLang="ru-RU" sz="5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𝟓</m:t>
                          </m:r>
                        </m:e>
                        <m:sup>
                          <m:r>
                            <a:rPr lang="en-US" altLang="ru-RU" sz="5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𝟐</m:t>
                          </m:r>
                          <m:r>
                            <a:rPr lang="en-US" altLang="ru-RU" sz="5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𝒙</m:t>
                          </m:r>
                          <m:r>
                            <a:rPr lang="en-US" altLang="ru-RU" sz="5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+</m:t>
                          </m:r>
                          <m:r>
                            <a:rPr lang="en-US" altLang="ru-RU" sz="5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en-US" altLang="ru-RU" sz="5000" b="1" i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US" altLang="ru-RU" sz="5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altLang="ru-RU" sz="5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altLang="ru-RU" sz="5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ru-RU" sz="5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  <m:t>𝟏</m:t>
                                  </m:r>
                                </m:num>
                                <m:den>
                                  <m:r>
                                    <a:rPr lang="en-US" altLang="ru-RU" sz="5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  <m:t>𝟓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altLang="ru-RU" sz="5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𝟔</m:t>
                          </m:r>
                        </m:sup>
                      </m:sSup>
                    </m:oMath>
                  </m:oMathPara>
                </a14:m>
                <a:endParaRPr lang="ru-RU" altLang="ru-RU" sz="5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8" name="Text 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84337" y="2492895"/>
                <a:ext cx="7920111" cy="1992853"/>
              </a:xfrm>
              <a:prstGeom prst="rect">
                <a:avLst/>
              </a:prstGeom>
              <a:blipFill rotWithShape="1">
                <a:blip r:embed="rId5"/>
                <a:stretch>
                  <a:fillRect b="-2141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 Box 59"/>
          <p:cNvSpPr txBox="1">
            <a:spLocks noChangeArrowheads="1"/>
          </p:cNvSpPr>
          <p:nvPr/>
        </p:nvSpPr>
        <p:spPr bwMode="auto">
          <a:xfrm>
            <a:off x="123825" y="77788"/>
            <a:ext cx="8785225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4000" dirty="0" smtClean="0">
                <a:solidFill>
                  <a:schemeClr val="bg1"/>
                </a:solidFill>
              </a:rPr>
              <a:t>Решите уравнение:</a:t>
            </a:r>
            <a:endParaRPr lang="en-US" altLang="ru-RU" sz="4000" dirty="0">
              <a:solidFill>
                <a:schemeClr val="bg1"/>
              </a:solidFill>
            </a:endParaRPr>
          </a:p>
          <a:p>
            <a:pPr algn="ctr">
              <a:spcBef>
                <a:spcPct val="50000"/>
              </a:spcBef>
            </a:pPr>
            <a:endParaRPr lang="ru-RU" altLang="ru-RU" sz="4000" dirty="0">
              <a:solidFill>
                <a:schemeClr val="bg1"/>
              </a:solidFill>
              <a:cs typeface="Arial" charset="0"/>
            </a:endParaRPr>
          </a:p>
        </p:txBody>
      </p:sp>
      <p:pic>
        <p:nvPicPr>
          <p:cNvPr id="7" name="Svoya_igra_-_vremya_na_obdumyvanie_otveta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232775" y="169375"/>
            <a:ext cx="609600" cy="609600"/>
          </a:xfrm>
          <a:prstGeom prst="rect">
            <a:avLst/>
          </a:prstGeom>
        </p:spPr>
      </p:pic>
      <p:sp>
        <p:nvSpPr>
          <p:cNvPr id="8" name="Text Box 74"/>
          <p:cNvSpPr txBox="1">
            <a:spLocks noChangeArrowheads="1"/>
          </p:cNvSpPr>
          <p:nvPr/>
        </p:nvSpPr>
        <p:spPr bwMode="auto">
          <a:xfrm>
            <a:off x="528100" y="5587881"/>
            <a:ext cx="54006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Ответ: х=4, х=-2</a:t>
            </a:r>
            <a:endParaRPr lang="en-US" altLang="ru-RU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201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2" repeatCount="40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AutoShape 5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16863" y="6116638"/>
            <a:ext cx="1241425" cy="696912"/>
          </a:xfrm>
          <a:prstGeom prst="actionButtonReturn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0486" name="WordArt 6"/>
          <p:cNvSpPr>
            <a:spLocks noChangeArrowheads="1" noChangeShapeType="1" noTextEdit="1"/>
          </p:cNvSpPr>
          <p:nvPr/>
        </p:nvSpPr>
        <p:spPr bwMode="auto">
          <a:xfrm>
            <a:off x="123825" y="77788"/>
            <a:ext cx="344488" cy="5715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solidFill>
                  <a:schemeClr val="bg1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3.1</a:t>
            </a:r>
          </a:p>
        </p:txBody>
      </p:sp>
      <p:sp>
        <p:nvSpPr>
          <p:cNvPr id="20515" name="WordArt 35"/>
          <p:cNvSpPr>
            <a:spLocks noChangeArrowheads="1" noChangeShapeType="1" noTextEdit="1"/>
          </p:cNvSpPr>
          <p:nvPr/>
        </p:nvSpPr>
        <p:spPr bwMode="auto">
          <a:xfrm>
            <a:off x="8893175" y="115888"/>
            <a:ext cx="133350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DEBCF"/>
                    </a:gs>
                    <a:gs pos="25000">
                      <a:srgbClr val="9CB86E"/>
                    </a:gs>
                    <a:gs pos="50000">
                      <a:srgbClr val="156B13"/>
                    </a:gs>
                    <a:gs pos="75000">
                      <a:srgbClr val="9CB86E"/>
                    </a:gs>
                    <a:gs pos="100000">
                      <a:srgbClr val="DDEBCF"/>
                    </a:gs>
                  </a:gsLst>
                  <a:lin ang="18900000" scaled="1"/>
                </a:gra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I</a:t>
            </a:r>
            <a:endParaRPr lang="ru-RU" sz="3600" kern="10" spc="-360">
              <a:ln w="12700">
                <a:solidFill>
                  <a:srgbClr val="000099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DDEBCF"/>
                  </a:gs>
                  <a:gs pos="25000">
                    <a:srgbClr val="9CB86E"/>
                  </a:gs>
                  <a:gs pos="50000">
                    <a:srgbClr val="156B13"/>
                  </a:gs>
                  <a:gs pos="75000">
                    <a:srgbClr val="9CB86E"/>
                  </a:gs>
                  <a:gs pos="100000">
                    <a:srgbClr val="DDEBCF"/>
                  </a:gs>
                </a:gsLst>
                <a:lin ang="18900000" scaled="1"/>
              </a:gradFill>
              <a:effectLst>
                <a:outerShdw dist="125724" dir="18900000" algn="ctr" rotWithShape="0">
                  <a:srgbClr val="000099"/>
                </a:outerShdw>
              </a:effectLst>
              <a:latin typeface="Impact"/>
            </a:endParaRPr>
          </a:p>
        </p:txBody>
      </p:sp>
      <p:sp>
        <p:nvSpPr>
          <p:cNvPr id="20531" name="Text Box 51"/>
          <p:cNvSpPr txBox="1">
            <a:spLocks noChangeArrowheads="1"/>
          </p:cNvSpPr>
          <p:nvPr/>
        </p:nvSpPr>
        <p:spPr bwMode="auto">
          <a:xfrm>
            <a:off x="123825" y="77788"/>
            <a:ext cx="87852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4000" dirty="0">
                <a:solidFill>
                  <a:schemeClr val="bg1"/>
                </a:solidFill>
              </a:rPr>
              <a:t>Решите </a:t>
            </a:r>
            <a:r>
              <a:rPr lang="ru-RU" altLang="ru-RU" sz="4000" dirty="0" smtClean="0">
                <a:solidFill>
                  <a:schemeClr val="bg1"/>
                </a:solidFill>
              </a:rPr>
              <a:t>неравенство:</a:t>
            </a:r>
            <a:endParaRPr lang="ru-RU" altLang="ru-RU" sz="4000" dirty="0">
              <a:solidFill>
                <a:schemeClr val="bg1"/>
              </a:solidFill>
              <a:cs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 Box 74"/>
              <p:cNvSpPr txBox="1">
                <a:spLocks noChangeArrowheads="1"/>
              </p:cNvSpPr>
              <p:nvPr/>
            </p:nvSpPr>
            <p:spPr bwMode="auto">
              <a:xfrm>
                <a:off x="899592" y="2492896"/>
                <a:ext cx="7776864" cy="135126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𝟐</m:t>
                          </m:r>
                          <m:r>
                            <a:rPr lang="ru-RU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,</m:t>
                          </m:r>
                          <m:r>
                            <a:rPr lang="ru-RU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𝟓</m:t>
                          </m:r>
                        </m:e>
                        <m:sup>
                          <m:r>
                            <a:rPr lang="ru-RU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𝟏</m:t>
                          </m:r>
                          <m:r>
                            <a:rPr lang="ru-RU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−</m:t>
                          </m:r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𝒙</m:t>
                          </m:r>
                        </m:sup>
                      </m:sSup>
                      <m:r>
                        <a:rPr lang="en-US" altLang="ru-RU" sz="8000" b="1" i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mbria Math"/>
                        </a:rPr>
                        <m:t>&gt;</m:t>
                      </m:r>
                      <m:sSup>
                        <m:sSupPr>
                          <m:ctrlP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𝟐</m:t>
                          </m:r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,</m:t>
                          </m:r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𝟓</m:t>
                          </m:r>
                        </m:e>
                        <m:sup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−</m:t>
                          </m:r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𝟑</m:t>
                          </m:r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𝒙</m:t>
                          </m:r>
                        </m:sup>
                      </m:sSup>
                    </m:oMath>
                  </m:oMathPara>
                </a14:m>
                <a:endParaRPr lang="ru-RU" altLang="ru-RU" sz="8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9" name="Text 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899592" y="2492896"/>
                <a:ext cx="7776864" cy="135126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Svoya_igra_-_vremya_na_obdumyvanie_otveta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232775" y="169375"/>
            <a:ext cx="609600" cy="6096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 Box 74"/>
              <p:cNvSpPr txBox="1">
                <a:spLocks noChangeArrowheads="1"/>
              </p:cNvSpPr>
              <p:nvPr/>
            </p:nvSpPr>
            <p:spPr bwMode="auto">
              <a:xfrm>
                <a:off x="539750" y="5577046"/>
                <a:ext cx="5400600" cy="70788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ru-RU" altLang="ru-RU" sz="40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Ответ: (-0,5;</a:t>
                </a:r>
                <a14:m>
                  <m:oMath xmlns:m="http://schemas.openxmlformats.org/officeDocument/2006/math">
                    <m:r>
                      <a:rPr lang="ru-RU" altLang="ru-RU" sz="4000" b="1" i="0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mbria Math"/>
                        <a:ea typeface="Cambria Math"/>
                      </a:rPr>
                      <m:t>+</m:t>
                    </m:r>
                    <m:r>
                      <a:rPr lang="ru-RU" altLang="ru-RU" sz="4000" b="1" i="1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mbria Math"/>
                        <a:ea typeface="Cambria Math"/>
                      </a:rPr>
                      <m:t>∞)</m:t>
                    </m:r>
                  </m:oMath>
                </a14:m>
                <a:endParaRPr lang="en-US" altLang="ru-RU" sz="4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8" name="Text 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39750" y="5577046"/>
                <a:ext cx="5400600" cy="707886"/>
              </a:xfrm>
              <a:prstGeom prst="rect">
                <a:avLst/>
              </a:prstGeom>
              <a:blipFill rotWithShape="1">
                <a:blip r:embed="rId7"/>
                <a:stretch>
                  <a:fillRect l="-4181" t="-16379" b="-42241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201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AutoShape 5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16863" y="6116638"/>
            <a:ext cx="1241425" cy="696912"/>
          </a:xfrm>
          <a:prstGeom prst="actionButtonReturn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1510" name="WordArt 6"/>
          <p:cNvSpPr>
            <a:spLocks noChangeArrowheads="1" noChangeShapeType="1" noTextEdit="1"/>
          </p:cNvSpPr>
          <p:nvPr/>
        </p:nvSpPr>
        <p:spPr bwMode="auto">
          <a:xfrm>
            <a:off x="123825" y="77788"/>
            <a:ext cx="344488" cy="5715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3.2</a:t>
            </a:r>
          </a:p>
        </p:txBody>
      </p:sp>
      <p:sp>
        <p:nvSpPr>
          <p:cNvPr id="21538" name="WordArt 34"/>
          <p:cNvSpPr>
            <a:spLocks noChangeArrowheads="1" noChangeShapeType="1" noTextEdit="1"/>
          </p:cNvSpPr>
          <p:nvPr/>
        </p:nvSpPr>
        <p:spPr bwMode="auto">
          <a:xfrm>
            <a:off x="8893175" y="115888"/>
            <a:ext cx="133350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DEBCF"/>
                    </a:gs>
                    <a:gs pos="25000">
                      <a:srgbClr val="9CB86E"/>
                    </a:gs>
                    <a:gs pos="50000">
                      <a:srgbClr val="156B13"/>
                    </a:gs>
                    <a:gs pos="75000">
                      <a:srgbClr val="9CB86E"/>
                    </a:gs>
                    <a:gs pos="100000">
                      <a:srgbClr val="DDEBCF"/>
                    </a:gs>
                  </a:gsLst>
                  <a:lin ang="18900000" scaled="1"/>
                </a:gra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I</a:t>
            </a:r>
            <a:endParaRPr lang="ru-RU" sz="3600" kern="10" spc="-360">
              <a:ln w="12700">
                <a:solidFill>
                  <a:srgbClr val="000099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DDEBCF"/>
                  </a:gs>
                  <a:gs pos="25000">
                    <a:srgbClr val="9CB86E"/>
                  </a:gs>
                  <a:gs pos="50000">
                    <a:srgbClr val="156B13"/>
                  </a:gs>
                  <a:gs pos="75000">
                    <a:srgbClr val="9CB86E"/>
                  </a:gs>
                  <a:gs pos="100000">
                    <a:srgbClr val="DDEBCF"/>
                  </a:gs>
                </a:gsLst>
                <a:lin ang="18900000" scaled="1"/>
              </a:gradFill>
              <a:effectLst>
                <a:outerShdw dist="125724" dir="18900000" algn="ctr" rotWithShape="0">
                  <a:srgbClr val="000099"/>
                </a:outerShdw>
              </a:effectLst>
              <a:latin typeface="Impact"/>
            </a:endParaRPr>
          </a:p>
        </p:txBody>
      </p:sp>
      <p:sp>
        <p:nvSpPr>
          <p:cNvPr id="10" name="Text Box 51"/>
          <p:cNvSpPr txBox="1">
            <a:spLocks noChangeArrowheads="1"/>
          </p:cNvSpPr>
          <p:nvPr/>
        </p:nvSpPr>
        <p:spPr bwMode="auto">
          <a:xfrm>
            <a:off x="123825" y="77788"/>
            <a:ext cx="87852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4000" dirty="0">
                <a:solidFill>
                  <a:schemeClr val="bg1"/>
                </a:solidFill>
              </a:rPr>
              <a:t>Решите </a:t>
            </a:r>
            <a:r>
              <a:rPr lang="ru-RU" altLang="ru-RU" sz="4000" dirty="0" smtClean="0">
                <a:solidFill>
                  <a:schemeClr val="bg1"/>
                </a:solidFill>
              </a:rPr>
              <a:t>неравенство:</a:t>
            </a:r>
            <a:endParaRPr lang="ru-RU" altLang="ru-RU" sz="4000" dirty="0">
              <a:solidFill>
                <a:schemeClr val="bg1"/>
              </a:solidFill>
              <a:cs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 Box 74"/>
              <p:cNvSpPr txBox="1">
                <a:spLocks noChangeArrowheads="1"/>
              </p:cNvSpPr>
              <p:nvPr/>
            </p:nvSpPr>
            <p:spPr bwMode="auto">
              <a:xfrm>
                <a:off x="123825" y="2492896"/>
                <a:ext cx="8836025" cy="135126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𝟎</m:t>
                          </m:r>
                          <m:r>
                            <a:rPr lang="ru-RU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,</m:t>
                          </m:r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𝟏𝟑</m:t>
                          </m:r>
                        </m:e>
                        <m:sup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𝒙</m:t>
                          </m:r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−</m:t>
                          </m:r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𝟒</m:t>
                          </m:r>
                        </m:sup>
                      </m:sSup>
                      <m:r>
                        <a:rPr lang="ru-RU" altLang="ru-RU" sz="8000" b="1" i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mbria Math"/>
                          <a:ea typeface="Cambria Math"/>
                        </a:rPr>
                        <m:t>≥</m:t>
                      </m:r>
                      <m:sSup>
                        <m:sSupPr>
                          <m:ctrlP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𝟎</m:t>
                          </m:r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,</m:t>
                          </m:r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𝟏𝟑</m:t>
                          </m:r>
                        </m:e>
                        <m:sup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𝟐</m:t>
                          </m:r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−</m:t>
                          </m:r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𝒙</m:t>
                          </m:r>
                        </m:sup>
                      </m:sSup>
                    </m:oMath>
                  </m:oMathPara>
                </a14:m>
                <a:endParaRPr lang="ru-RU" altLang="ru-RU" sz="8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1" name="Text 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23825" y="2492896"/>
                <a:ext cx="8836025" cy="135126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Svoya_igra_-_vremya_na_obdumyvanie_otveta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232775" y="169375"/>
            <a:ext cx="609600" cy="6096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 Box 74"/>
              <p:cNvSpPr txBox="1">
                <a:spLocks noChangeArrowheads="1"/>
              </p:cNvSpPr>
              <p:nvPr/>
            </p:nvSpPr>
            <p:spPr bwMode="auto">
              <a:xfrm>
                <a:off x="539750" y="5577046"/>
                <a:ext cx="5400600" cy="70788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ru-RU" altLang="ru-RU" sz="40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Ответ: (-</a:t>
                </a:r>
                <a14:m>
                  <m:oMath xmlns:m="http://schemas.openxmlformats.org/officeDocument/2006/math">
                    <m:r>
                      <a:rPr lang="ru-RU" altLang="ru-RU" sz="4000" b="1" i="1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mbria Math"/>
                        <a:ea typeface="Cambria Math"/>
                      </a:rPr>
                      <m:t>∞</m:t>
                    </m:r>
                  </m:oMath>
                </a14:m>
                <a:r>
                  <a:rPr lang="ru-RU" altLang="ru-RU" sz="40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;3</a:t>
                </a:r>
                <a14:m>
                  <m:oMath xmlns:m="http://schemas.openxmlformats.org/officeDocument/2006/math">
                    <m:r>
                      <a:rPr lang="ru-RU" altLang="ru-RU" sz="4000" b="1" i="1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mbria Math"/>
                        <a:ea typeface="Cambria Math"/>
                      </a:rPr>
                      <m:t>)</m:t>
                    </m:r>
                  </m:oMath>
                </a14:m>
                <a:endParaRPr lang="en-US" altLang="ru-RU" sz="4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8" name="Text 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39750" y="5577046"/>
                <a:ext cx="5400600" cy="707886"/>
              </a:xfrm>
              <a:prstGeom prst="rect">
                <a:avLst/>
              </a:prstGeom>
              <a:blipFill rotWithShape="1">
                <a:blip r:embed="rId7"/>
                <a:stretch>
                  <a:fillRect l="-4181" t="-16379" b="-42241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201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3" name="AutoShape 5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16863" y="6116638"/>
            <a:ext cx="1241425" cy="696912"/>
          </a:xfrm>
          <a:prstGeom prst="actionButtonReturn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2534" name="WordArt 6"/>
          <p:cNvSpPr>
            <a:spLocks noChangeArrowheads="1" noChangeShapeType="1" noTextEdit="1"/>
          </p:cNvSpPr>
          <p:nvPr/>
        </p:nvSpPr>
        <p:spPr bwMode="auto">
          <a:xfrm>
            <a:off x="123825" y="77788"/>
            <a:ext cx="344488" cy="5715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solidFill>
                  <a:srgbClr val="00FFFF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3.3</a:t>
            </a:r>
          </a:p>
        </p:txBody>
      </p:sp>
      <p:sp>
        <p:nvSpPr>
          <p:cNvPr id="22574" name="WordArt 46"/>
          <p:cNvSpPr>
            <a:spLocks noChangeArrowheads="1" noChangeShapeType="1" noTextEdit="1"/>
          </p:cNvSpPr>
          <p:nvPr/>
        </p:nvSpPr>
        <p:spPr bwMode="auto">
          <a:xfrm>
            <a:off x="8893175" y="115888"/>
            <a:ext cx="133350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DEBCF"/>
                    </a:gs>
                    <a:gs pos="25000">
                      <a:srgbClr val="9CB86E"/>
                    </a:gs>
                    <a:gs pos="50000">
                      <a:srgbClr val="156B13"/>
                    </a:gs>
                    <a:gs pos="75000">
                      <a:srgbClr val="9CB86E"/>
                    </a:gs>
                    <a:gs pos="100000">
                      <a:srgbClr val="DDEBCF"/>
                    </a:gs>
                  </a:gsLst>
                  <a:lin ang="18900000" scaled="1"/>
                </a:gra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I</a:t>
            </a:r>
            <a:endParaRPr lang="ru-RU" sz="3600" kern="10" spc="-360">
              <a:ln w="12700">
                <a:solidFill>
                  <a:srgbClr val="000099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DDEBCF"/>
                  </a:gs>
                  <a:gs pos="25000">
                    <a:srgbClr val="9CB86E"/>
                  </a:gs>
                  <a:gs pos="50000">
                    <a:srgbClr val="156B13"/>
                  </a:gs>
                  <a:gs pos="75000">
                    <a:srgbClr val="9CB86E"/>
                  </a:gs>
                  <a:gs pos="100000">
                    <a:srgbClr val="DDEBCF"/>
                  </a:gs>
                </a:gsLst>
                <a:lin ang="18900000" scaled="1"/>
              </a:gradFill>
              <a:effectLst>
                <a:outerShdw dist="125724" dir="18900000" algn="ctr" rotWithShape="0">
                  <a:srgbClr val="000099"/>
                </a:outerShdw>
              </a:effectLst>
              <a:latin typeface="Impact"/>
            </a:endParaRPr>
          </a:p>
        </p:txBody>
      </p:sp>
      <p:sp>
        <p:nvSpPr>
          <p:cNvPr id="11" name="Text Box 51"/>
          <p:cNvSpPr txBox="1">
            <a:spLocks noChangeArrowheads="1"/>
          </p:cNvSpPr>
          <p:nvPr/>
        </p:nvSpPr>
        <p:spPr bwMode="auto">
          <a:xfrm>
            <a:off x="123825" y="77788"/>
            <a:ext cx="87852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4000" dirty="0">
                <a:solidFill>
                  <a:schemeClr val="bg1"/>
                </a:solidFill>
              </a:rPr>
              <a:t>Решите </a:t>
            </a:r>
            <a:r>
              <a:rPr lang="ru-RU" altLang="ru-RU" sz="4000" dirty="0" smtClean="0">
                <a:solidFill>
                  <a:schemeClr val="bg1"/>
                </a:solidFill>
              </a:rPr>
              <a:t>неравенство:</a:t>
            </a:r>
            <a:endParaRPr lang="ru-RU" altLang="ru-RU" sz="4000" dirty="0">
              <a:solidFill>
                <a:schemeClr val="bg1"/>
              </a:solidFill>
              <a:cs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 Box 74"/>
              <p:cNvSpPr txBox="1">
                <a:spLocks noChangeArrowheads="1"/>
              </p:cNvSpPr>
              <p:nvPr/>
            </p:nvSpPr>
            <p:spPr bwMode="auto">
              <a:xfrm>
                <a:off x="296069" y="2492896"/>
                <a:ext cx="8380387" cy="191077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𝟑</m:t>
                          </m:r>
                        </m:e>
                        <m:sup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𝒙</m:t>
                          </m:r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+</m:t>
                          </m:r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𝟏</m:t>
                          </m:r>
                        </m:sup>
                      </m:sSup>
                      <m:r>
                        <a:rPr lang="en-US" altLang="ru-RU" sz="8000" b="1" i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mbria Math"/>
                        </a:rPr>
                        <m:t>∗</m:t>
                      </m:r>
                      <m:sSup>
                        <m:sSupPr>
                          <m:ctrlP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𝟗</m:t>
                          </m:r>
                        </m:e>
                        <m:sup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𝒙</m:t>
                          </m:r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𝟏</m:t>
                              </m:r>
                            </m:num>
                            <m:den>
                              <m: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𝟐</m:t>
                              </m:r>
                            </m:den>
                          </m:f>
                        </m:sup>
                      </m:sSup>
                      <m:r>
                        <a:rPr lang="en-US" altLang="ru-RU" sz="8000" b="1" i="1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mbria Math"/>
                          <a:ea typeface="Cambria Math"/>
                        </a:rPr>
                        <m:t>≥</m:t>
                      </m:r>
                      <m:rad>
                        <m:radPr>
                          <m:ctrlP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  <a:ea typeface="Cambria Math"/>
                            </a:rPr>
                          </m:ctrlPr>
                        </m:radPr>
                        <m:deg>
                          <m:r>
                            <m:rPr>
                              <m:brk m:alnAt="7"/>
                            </m:rP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  <a:ea typeface="Cambria Math"/>
                            </a:rPr>
                            <m:t>𝟑</m:t>
                          </m:r>
                        </m:deg>
                        <m:e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  <a:ea typeface="Cambria Math"/>
                            </a:rPr>
                            <m:t>𝟑</m:t>
                          </m:r>
                        </m:e>
                      </m:rad>
                    </m:oMath>
                  </m:oMathPara>
                </a14:m>
                <a:endParaRPr lang="ru-RU" altLang="ru-RU" sz="8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2" name="Text 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96069" y="2492896"/>
                <a:ext cx="8380387" cy="1910779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Svoya_igra_-_vremya_na_obdumyvanie_otveta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232775" y="169375"/>
            <a:ext cx="609600" cy="6096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 Box 74"/>
              <p:cNvSpPr txBox="1">
                <a:spLocks noChangeArrowheads="1"/>
              </p:cNvSpPr>
              <p:nvPr/>
            </p:nvSpPr>
            <p:spPr bwMode="auto">
              <a:xfrm>
                <a:off x="539750" y="5577046"/>
                <a:ext cx="5400600" cy="10173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ru-RU" altLang="ru-RU" sz="40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Ответ: (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altLang="ru-RU" sz="4000" b="1" i="1" smtClean="0">
                            <a:solidFill>
                              <a:schemeClr val="bg1"/>
                            </a:solidFill>
                            <a:effectLst>
                              <a:outerShdw blurRad="38100" dist="38100" dir="2700000" algn="tl">
                                <a:srgbClr val="000000"/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ru-RU" altLang="ru-RU" sz="4000" b="1" i="1" smtClean="0">
                            <a:solidFill>
                              <a:schemeClr val="bg1"/>
                            </a:solidFill>
                            <a:effectLst>
                              <a:outerShdw blurRad="38100" dist="38100" dir="2700000" algn="tl">
                                <a:srgbClr val="000000"/>
                              </a:outerShdw>
                            </a:effectLst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ru-RU" altLang="ru-RU" sz="4000" b="1" i="1" smtClean="0">
                            <a:solidFill>
                              <a:schemeClr val="bg1"/>
                            </a:solidFill>
                            <a:effectLst>
                              <a:outerShdw blurRad="38100" dist="38100" dir="2700000" algn="tl">
                                <a:srgbClr val="000000"/>
                              </a:outerShdw>
                            </a:effectLst>
                            <a:latin typeface="Cambria Math"/>
                          </a:rPr>
                          <m:t>𝟗</m:t>
                        </m:r>
                      </m:den>
                    </m:f>
                  </m:oMath>
                </a14:m>
                <a:r>
                  <a:rPr lang="ru-RU" altLang="ru-RU" sz="40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;</a:t>
                </a:r>
                <a14:m>
                  <m:oMath xmlns:m="http://schemas.openxmlformats.org/officeDocument/2006/math">
                    <m:r>
                      <a:rPr lang="ru-RU" altLang="ru-RU" sz="4000" b="1" i="0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mbria Math"/>
                        <a:ea typeface="Cambria Math"/>
                      </a:rPr>
                      <m:t>+</m:t>
                    </m:r>
                    <m:r>
                      <a:rPr lang="ru-RU" altLang="ru-RU" sz="4000" b="1" i="1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mbria Math"/>
                        <a:ea typeface="Cambria Math"/>
                      </a:rPr>
                      <m:t>∞)</m:t>
                    </m:r>
                  </m:oMath>
                </a14:m>
                <a:endParaRPr lang="en-US" altLang="ru-RU" sz="4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8" name="Text 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39750" y="5577046"/>
                <a:ext cx="5400600" cy="1017330"/>
              </a:xfrm>
              <a:prstGeom prst="rect">
                <a:avLst/>
              </a:prstGeom>
              <a:blipFill rotWithShape="1">
                <a:blip r:embed="rId7"/>
                <a:stretch>
                  <a:fillRect l="-4181" b="-11976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201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2" repeatCount="20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AutoShape 5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16863" y="6116638"/>
            <a:ext cx="1241425" cy="696912"/>
          </a:xfrm>
          <a:prstGeom prst="actionButtonReturn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3558" name="WordArt 6"/>
          <p:cNvSpPr>
            <a:spLocks noChangeArrowheads="1" noChangeShapeType="1" noTextEdit="1"/>
          </p:cNvSpPr>
          <p:nvPr/>
        </p:nvSpPr>
        <p:spPr bwMode="auto">
          <a:xfrm>
            <a:off x="123825" y="77788"/>
            <a:ext cx="344488" cy="5715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solidFill>
                  <a:srgbClr val="00FF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3.4</a:t>
            </a:r>
          </a:p>
        </p:txBody>
      </p:sp>
      <p:sp>
        <p:nvSpPr>
          <p:cNvPr id="23593" name="WordArt 41"/>
          <p:cNvSpPr>
            <a:spLocks noChangeArrowheads="1" noChangeShapeType="1" noTextEdit="1"/>
          </p:cNvSpPr>
          <p:nvPr/>
        </p:nvSpPr>
        <p:spPr bwMode="auto">
          <a:xfrm>
            <a:off x="8893175" y="115888"/>
            <a:ext cx="133350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DEBCF"/>
                    </a:gs>
                    <a:gs pos="25000">
                      <a:srgbClr val="9CB86E"/>
                    </a:gs>
                    <a:gs pos="50000">
                      <a:srgbClr val="156B13"/>
                    </a:gs>
                    <a:gs pos="75000">
                      <a:srgbClr val="9CB86E"/>
                    </a:gs>
                    <a:gs pos="100000">
                      <a:srgbClr val="DDEBCF"/>
                    </a:gs>
                  </a:gsLst>
                  <a:lin ang="18900000" scaled="1"/>
                </a:gra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I</a:t>
            </a:r>
            <a:endParaRPr lang="ru-RU" sz="3600" kern="10" spc="-360">
              <a:ln w="12700">
                <a:solidFill>
                  <a:srgbClr val="000099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DDEBCF"/>
                  </a:gs>
                  <a:gs pos="25000">
                    <a:srgbClr val="9CB86E"/>
                  </a:gs>
                  <a:gs pos="50000">
                    <a:srgbClr val="156B13"/>
                  </a:gs>
                  <a:gs pos="75000">
                    <a:srgbClr val="9CB86E"/>
                  </a:gs>
                  <a:gs pos="100000">
                    <a:srgbClr val="DDEBCF"/>
                  </a:gs>
                </a:gsLst>
                <a:lin ang="18900000" scaled="1"/>
              </a:gradFill>
              <a:effectLst>
                <a:outerShdw dist="125724" dir="18900000" algn="ctr" rotWithShape="0">
                  <a:srgbClr val="000099"/>
                </a:outerShdw>
              </a:effectLst>
              <a:latin typeface="Impact"/>
            </a:endParaRPr>
          </a:p>
        </p:txBody>
      </p:sp>
      <p:sp>
        <p:nvSpPr>
          <p:cNvPr id="9" name="Text Box 51"/>
          <p:cNvSpPr txBox="1">
            <a:spLocks noChangeArrowheads="1"/>
          </p:cNvSpPr>
          <p:nvPr/>
        </p:nvSpPr>
        <p:spPr bwMode="auto">
          <a:xfrm>
            <a:off x="123825" y="77788"/>
            <a:ext cx="87852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4000" dirty="0">
                <a:solidFill>
                  <a:schemeClr val="bg1"/>
                </a:solidFill>
              </a:rPr>
              <a:t>Решите </a:t>
            </a:r>
            <a:r>
              <a:rPr lang="ru-RU" altLang="ru-RU" sz="4000" dirty="0" smtClean="0">
                <a:solidFill>
                  <a:schemeClr val="bg1"/>
                </a:solidFill>
              </a:rPr>
              <a:t>неравенство:</a:t>
            </a:r>
            <a:endParaRPr lang="ru-RU" altLang="ru-RU" sz="4000" dirty="0">
              <a:solidFill>
                <a:schemeClr val="bg1"/>
              </a:solidFill>
              <a:cs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 Box 74"/>
              <p:cNvSpPr txBox="1">
                <a:spLocks noChangeArrowheads="1"/>
              </p:cNvSpPr>
              <p:nvPr/>
            </p:nvSpPr>
            <p:spPr bwMode="auto">
              <a:xfrm>
                <a:off x="296069" y="2492896"/>
                <a:ext cx="8380387" cy="135126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𝟑</m:t>
                          </m:r>
                        </m:e>
                        <m:sup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𝒙</m:t>
                          </m:r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+</m:t>
                          </m:r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𝟏</m:t>
                          </m:r>
                        </m:sup>
                      </m:sSup>
                      <m:r>
                        <a:rPr lang="en-US" altLang="ru-RU" sz="8000" b="1" i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𝟑</m:t>
                          </m:r>
                        </m:e>
                        <m:sup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𝒙</m:t>
                          </m:r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−</m:t>
                          </m:r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𝟏</m:t>
                          </m:r>
                        </m:sup>
                      </m:sSup>
                      <m:r>
                        <a:rPr lang="en-US" altLang="ru-RU" sz="8000" b="1" i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mbria Math"/>
                        </a:rPr>
                        <m:t>&lt;</m:t>
                      </m:r>
                      <m:r>
                        <a:rPr lang="en-US" altLang="ru-RU" sz="8000" b="1" i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mbria Math"/>
                        </a:rPr>
                        <m:t>𝟏𝟎</m:t>
                      </m:r>
                    </m:oMath>
                  </m:oMathPara>
                </a14:m>
                <a:endParaRPr lang="ru-RU" altLang="ru-RU" sz="8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0" name="Text 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96069" y="2492896"/>
                <a:ext cx="8380387" cy="135126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Svoya_igra_-_vremya_na_obdumyvanie_otveta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232775" y="169375"/>
            <a:ext cx="609600" cy="6096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 Box 74"/>
              <p:cNvSpPr txBox="1">
                <a:spLocks noChangeArrowheads="1"/>
              </p:cNvSpPr>
              <p:nvPr/>
            </p:nvSpPr>
            <p:spPr bwMode="auto">
              <a:xfrm>
                <a:off x="539750" y="5577046"/>
                <a:ext cx="5400600" cy="70788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ru-RU" altLang="ru-RU" sz="40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Ответ: (-</a:t>
                </a:r>
                <a14:m>
                  <m:oMath xmlns:m="http://schemas.openxmlformats.org/officeDocument/2006/math">
                    <m:r>
                      <a:rPr lang="ru-RU" altLang="ru-RU" sz="4000" b="1" i="1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mbria Math"/>
                        <a:ea typeface="Cambria Math"/>
                      </a:rPr>
                      <m:t>∞;</m:t>
                    </m:r>
                    <m:r>
                      <a:rPr lang="ru-RU" altLang="ru-RU" sz="4000" b="1" i="1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mbria Math"/>
                        <a:ea typeface="Cambria Math"/>
                      </a:rPr>
                      <m:t>𝟏</m:t>
                    </m:r>
                    <m:r>
                      <a:rPr lang="ru-RU" altLang="ru-RU" sz="4000" b="1" i="1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mbria Math"/>
                        <a:ea typeface="Cambria Math"/>
                      </a:rPr>
                      <m:t>)</m:t>
                    </m:r>
                  </m:oMath>
                </a14:m>
                <a:endParaRPr lang="en-US" altLang="ru-RU" sz="4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8" name="Text 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39750" y="5577046"/>
                <a:ext cx="5400600" cy="707886"/>
              </a:xfrm>
              <a:prstGeom prst="rect">
                <a:avLst/>
              </a:prstGeom>
              <a:blipFill rotWithShape="1">
                <a:blip r:embed="rId7"/>
                <a:stretch>
                  <a:fillRect l="-4181" t="-16379" b="-42241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201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2" repeatCount="20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AutoShape 5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16863" y="6116638"/>
            <a:ext cx="1241425" cy="696912"/>
          </a:xfrm>
          <a:prstGeom prst="actionButtonReturn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9702" name="WordArt 6"/>
          <p:cNvSpPr>
            <a:spLocks noChangeArrowheads="1" noChangeShapeType="1" noTextEdit="1"/>
          </p:cNvSpPr>
          <p:nvPr/>
        </p:nvSpPr>
        <p:spPr bwMode="auto">
          <a:xfrm>
            <a:off x="123825" y="77788"/>
            <a:ext cx="344488" cy="5715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3.5</a:t>
            </a:r>
          </a:p>
        </p:txBody>
      </p:sp>
      <p:sp>
        <p:nvSpPr>
          <p:cNvPr id="29737" name="WordArt 41"/>
          <p:cNvSpPr>
            <a:spLocks noChangeArrowheads="1" noChangeShapeType="1" noTextEdit="1"/>
          </p:cNvSpPr>
          <p:nvPr/>
        </p:nvSpPr>
        <p:spPr bwMode="auto">
          <a:xfrm>
            <a:off x="8893175" y="115888"/>
            <a:ext cx="133350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DEBCF"/>
                    </a:gs>
                    <a:gs pos="25000">
                      <a:srgbClr val="9CB86E"/>
                    </a:gs>
                    <a:gs pos="50000">
                      <a:srgbClr val="156B13"/>
                    </a:gs>
                    <a:gs pos="75000">
                      <a:srgbClr val="9CB86E"/>
                    </a:gs>
                    <a:gs pos="100000">
                      <a:srgbClr val="DDEBCF"/>
                    </a:gs>
                  </a:gsLst>
                  <a:lin ang="18900000" scaled="1"/>
                </a:gra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I</a:t>
            </a:r>
            <a:endParaRPr lang="ru-RU" sz="3600" kern="10" spc="-360">
              <a:ln w="12700">
                <a:solidFill>
                  <a:srgbClr val="000099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DDEBCF"/>
                  </a:gs>
                  <a:gs pos="25000">
                    <a:srgbClr val="9CB86E"/>
                  </a:gs>
                  <a:gs pos="50000">
                    <a:srgbClr val="156B13"/>
                  </a:gs>
                  <a:gs pos="75000">
                    <a:srgbClr val="9CB86E"/>
                  </a:gs>
                  <a:gs pos="100000">
                    <a:srgbClr val="DDEBCF"/>
                  </a:gs>
                </a:gsLst>
                <a:lin ang="18900000" scaled="1"/>
              </a:gradFill>
              <a:effectLst>
                <a:outerShdw dist="125724" dir="18900000" algn="ctr" rotWithShape="0">
                  <a:srgbClr val="000099"/>
                </a:outerShdw>
              </a:effectLst>
              <a:latin typeface="Impact"/>
            </a:endParaRPr>
          </a:p>
        </p:txBody>
      </p:sp>
      <p:sp>
        <p:nvSpPr>
          <p:cNvPr id="9" name="Text Box 51"/>
          <p:cNvSpPr txBox="1">
            <a:spLocks noChangeArrowheads="1"/>
          </p:cNvSpPr>
          <p:nvPr/>
        </p:nvSpPr>
        <p:spPr bwMode="auto">
          <a:xfrm>
            <a:off x="123825" y="77788"/>
            <a:ext cx="87852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4000" dirty="0">
                <a:solidFill>
                  <a:schemeClr val="bg1"/>
                </a:solidFill>
              </a:rPr>
              <a:t>Решите </a:t>
            </a:r>
            <a:r>
              <a:rPr lang="ru-RU" altLang="ru-RU" sz="4000" dirty="0" smtClean="0">
                <a:solidFill>
                  <a:schemeClr val="bg1"/>
                </a:solidFill>
              </a:rPr>
              <a:t>неравенство:</a:t>
            </a:r>
            <a:endParaRPr lang="ru-RU" altLang="ru-RU" sz="4000" dirty="0">
              <a:solidFill>
                <a:schemeClr val="bg1"/>
              </a:solidFill>
              <a:cs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 Box 74"/>
              <p:cNvSpPr txBox="1">
                <a:spLocks noChangeArrowheads="1"/>
              </p:cNvSpPr>
              <p:nvPr/>
            </p:nvSpPr>
            <p:spPr bwMode="auto">
              <a:xfrm>
                <a:off x="899592" y="2492896"/>
                <a:ext cx="7776864" cy="15355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𝟑</m:t>
                          </m:r>
                          <m:r>
                            <a:rPr lang="ru-RU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,</m:t>
                          </m:r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𝟑</m:t>
                          </m:r>
                        </m:e>
                        <m:sup>
                          <m:sSup>
                            <m:sSupPr>
                              <m:ctrlPr>
                                <a:rPr lang="ru-RU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𝒙</m:t>
                              </m:r>
                            </m:e>
                            <m:sup>
                              <m: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+</m:t>
                          </m:r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𝟔</m:t>
                          </m:r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𝒙</m:t>
                          </m:r>
                        </m:sup>
                      </m:sSup>
                      <m:r>
                        <a:rPr lang="en-US" altLang="ru-RU" sz="8000" b="1" i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mbria Math"/>
                        </a:rPr>
                        <m:t>&lt;</m:t>
                      </m:r>
                      <m:r>
                        <a:rPr lang="en-US" altLang="ru-RU" sz="8000" b="1" i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mbria Math"/>
                        </a:rPr>
                        <m:t>𝟏</m:t>
                      </m:r>
                    </m:oMath>
                  </m:oMathPara>
                </a14:m>
                <a:endParaRPr lang="ru-RU" altLang="ru-RU" sz="8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0" name="Text 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899592" y="2492896"/>
                <a:ext cx="7776864" cy="1535549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Svoya_igra_-_vremya_na_obdumyvanie_otveta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232775" y="169375"/>
            <a:ext cx="609600" cy="6096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 Box 74"/>
              <p:cNvSpPr txBox="1">
                <a:spLocks noChangeArrowheads="1"/>
              </p:cNvSpPr>
              <p:nvPr/>
            </p:nvSpPr>
            <p:spPr bwMode="auto">
              <a:xfrm>
                <a:off x="539750" y="5577046"/>
                <a:ext cx="5400600" cy="70788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ru-RU" altLang="ru-RU" sz="40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Ответ: (-6;0</a:t>
                </a:r>
                <a14:m>
                  <m:oMath xmlns:m="http://schemas.openxmlformats.org/officeDocument/2006/math">
                    <m:r>
                      <a:rPr lang="ru-RU" altLang="ru-RU" sz="4000" b="1" i="1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mbria Math"/>
                        <a:ea typeface="Cambria Math"/>
                      </a:rPr>
                      <m:t>)</m:t>
                    </m:r>
                  </m:oMath>
                </a14:m>
                <a:endParaRPr lang="en-US" altLang="ru-RU" sz="4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8" name="Text 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39750" y="5577046"/>
                <a:ext cx="5400600" cy="707886"/>
              </a:xfrm>
              <a:prstGeom prst="rect">
                <a:avLst/>
              </a:prstGeom>
              <a:blipFill rotWithShape="1">
                <a:blip r:embed="rId7"/>
                <a:stretch>
                  <a:fillRect l="-4181" t="-16379" b="-42241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201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2" repeatCount="30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5" name="AutoShape 5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16863" y="6116638"/>
            <a:ext cx="1241425" cy="696912"/>
          </a:xfrm>
          <a:prstGeom prst="actionButtonReturn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0726" name="WordArt 6"/>
          <p:cNvSpPr>
            <a:spLocks noChangeArrowheads="1" noChangeShapeType="1" noTextEdit="1"/>
          </p:cNvSpPr>
          <p:nvPr/>
        </p:nvSpPr>
        <p:spPr bwMode="auto">
          <a:xfrm>
            <a:off x="123825" y="77788"/>
            <a:ext cx="344488" cy="5715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solidFill>
                  <a:srgbClr val="FF00FF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3.6</a:t>
            </a:r>
          </a:p>
        </p:txBody>
      </p:sp>
      <p:sp>
        <p:nvSpPr>
          <p:cNvPr id="30760" name="WordArt 40"/>
          <p:cNvSpPr>
            <a:spLocks noChangeArrowheads="1" noChangeShapeType="1" noTextEdit="1"/>
          </p:cNvSpPr>
          <p:nvPr/>
        </p:nvSpPr>
        <p:spPr bwMode="auto">
          <a:xfrm>
            <a:off x="8893175" y="115888"/>
            <a:ext cx="133350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DEBCF"/>
                    </a:gs>
                    <a:gs pos="25000">
                      <a:srgbClr val="9CB86E"/>
                    </a:gs>
                    <a:gs pos="50000">
                      <a:srgbClr val="156B13"/>
                    </a:gs>
                    <a:gs pos="75000">
                      <a:srgbClr val="9CB86E"/>
                    </a:gs>
                    <a:gs pos="100000">
                      <a:srgbClr val="DDEBCF"/>
                    </a:gs>
                  </a:gsLst>
                  <a:lin ang="18900000" scaled="1"/>
                </a:gra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I</a:t>
            </a:r>
            <a:endParaRPr lang="ru-RU" sz="3600" kern="10" spc="-360">
              <a:ln w="12700">
                <a:solidFill>
                  <a:srgbClr val="000099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DDEBCF"/>
                  </a:gs>
                  <a:gs pos="25000">
                    <a:srgbClr val="9CB86E"/>
                  </a:gs>
                  <a:gs pos="50000">
                    <a:srgbClr val="156B13"/>
                  </a:gs>
                  <a:gs pos="75000">
                    <a:srgbClr val="9CB86E"/>
                  </a:gs>
                  <a:gs pos="100000">
                    <a:srgbClr val="DDEBCF"/>
                  </a:gs>
                </a:gsLst>
                <a:lin ang="18900000" scaled="1"/>
              </a:gradFill>
              <a:effectLst>
                <a:outerShdw dist="125724" dir="18900000" algn="ctr" rotWithShape="0">
                  <a:srgbClr val="000099"/>
                </a:outerShdw>
              </a:effectLst>
              <a:latin typeface="Impact"/>
            </a:endParaRPr>
          </a:p>
        </p:txBody>
      </p:sp>
      <p:sp>
        <p:nvSpPr>
          <p:cNvPr id="9" name="Text Box 51"/>
          <p:cNvSpPr txBox="1">
            <a:spLocks noChangeArrowheads="1"/>
          </p:cNvSpPr>
          <p:nvPr/>
        </p:nvSpPr>
        <p:spPr bwMode="auto">
          <a:xfrm>
            <a:off x="123825" y="77788"/>
            <a:ext cx="87852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4000" dirty="0">
                <a:solidFill>
                  <a:schemeClr val="bg1"/>
                </a:solidFill>
              </a:rPr>
              <a:t>Решите </a:t>
            </a:r>
            <a:r>
              <a:rPr lang="ru-RU" altLang="ru-RU" sz="4000" dirty="0" smtClean="0">
                <a:solidFill>
                  <a:schemeClr val="bg1"/>
                </a:solidFill>
              </a:rPr>
              <a:t>неравенство:</a:t>
            </a:r>
            <a:endParaRPr lang="ru-RU" altLang="ru-RU" sz="4000" dirty="0">
              <a:solidFill>
                <a:schemeClr val="bg1"/>
              </a:solidFill>
              <a:cs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 Box 74"/>
              <p:cNvSpPr txBox="1">
                <a:spLocks noChangeArrowheads="1"/>
              </p:cNvSpPr>
              <p:nvPr/>
            </p:nvSpPr>
            <p:spPr bwMode="auto">
              <a:xfrm>
                <a:off x="456870" y="2348880"/>
                <a:ext cx="8380387" cy="15355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ru-RU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𝟐</m:t>
                              </m:r>
                            </m:e>
                          </m:d>
                        </m:e>
                        <m:sup>
                          <m:sSup>
                            <m:sSupPr>
                              <m:ctrlP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𝒙</m:t>
                              </m:r>
                            </m:e>
                            <m:sup>
                              <m: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</m:sup>
                      </m:sSup>
                      <m:r>
                        <a:rPr lang="en-US" altLang="ru-RU" sz="8000" b="1" i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mbria Math"/>
                          <a:ea typeface="Cambria Math"/>
                        </a:rPr>
                        <m:t>≤</m:t>
                      </m:r>
                      <m:r>
                        <a:rPr lang="ru-RU" altLang="ru-RU" sz="8000" b="1" i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mbria Math"/>
                          <a:ea typeface="Cambria Math"/>
                        </a:rPr>
                        <m:t>𝟒</m:t>
                      </m:r>
                      <m:r>
                        <a:rPr lang="ru-RU" altLang="ru-RU" sz="8000" b="1" i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ambria Math"/>
                          <a:ea typeface="Cambria Math"/>
                        </a:rPr>
                        <m:t>∗</m:t>
                      </m:r>
                      <m:sSup>
                        <m:sSupPr>
                          <m:ctrlPr>
                            <a:rPr lang="ru-RU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ru-RU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  <a:ea typeface="Cambria Math"/>
                            </a:rPr>
                            <m:t>𝟐</m:t>
                          </m:r>
                        </m:e>
                        <m:sup>
                          <m: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  <a:ea typeface="Cambria Math"/>
                            </a:rPr>
                            <m:t>𝒙</m:t>
                          </m:r>
                        </m:sup>
                      </m:sSup>
                    </m:oMath>
                  </m:oMathPara>
                </a14:m>
                <a:endParaRPr lang="ru-RU" altLang="ru-RU" sz="8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0" name="Text 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56870" y="2348880"/>
                <a:ext cx="8380387" cy="1535549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Svoya_igra_-_vremya_na_obdumyvanie_otveta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232775" y="169375"/>
            <a:ext cx="609600" cy="609600"/>
          </a:xfrm>
          <a:prstGeom prst="rect">
            <a:avLst/>
          </a:prstGeom>
        </p:spPr>
      </p:pic>
      <p:sp>
        <p:nvSpPr>
          <p:cNvPr id="8" name="Text Box 74"/>
          <p:cNvSpPr txBox="1">
            <a:spLocks noChangeArrowheads="1"/>
          </p:cNvSpPr>
          <p:nvPr/>
        </p:nvSpPr>
        <p:spPr bwMode="auto">
          <a:xfrm>
            <a:off x="539750" y="5577046"/>
            <a:ext cx="54006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Ответ: </a:t>
            </a:r>
            <a:r>
              <a:rPr lang="en-US" alt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[</a:t>
            </a:r>
            <a:r>
              <a:rPr lang="ru-RU" alt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-1;2</a:t>
            </a:r>
            <a:r>
              <a:rPr lang="en-US" alt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]</a:t>
            </a:r>
            <a:endParaRPr lang="en-US" altLang="ru-RU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201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2" repeatCount="40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9" name="AutoShape 5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16863" y="6116638"/>
            <a:ext cx="1241425" cy="696912"/>
          </a:xfrm>
          <a:prstGeom prst="actionButtonReturn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1750" name="WordArt 6"/>
          <p:cNvSpPr>
            <a:spLocks noChangeArrowheads="1" noChangeShapeType="1" noTextEdit="1"/>
          </p:cNvSpPr>
          <p:nvPr/>
        </p:nvSpPr>
        <p:spPr bwMode="auto">
          <a:xfrm>
            <a:off x="123825" y="77788"/>
            <a:ext cx="344488" cy="5715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solidFill>
                  <a:schemeClr val="bg1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4.1</a:t>
            </a:r>
          </a:p>
        </p:txBody>
      </p:sp>
      <p:sp>
        <p:nvSpPr>
          <p:cNvPr id="31809" name="WordArt 65"/>
          <p:cNvSpPr>
            <a:spLocks noChangeArrowheads="1" noChangeShapeType="1" noTextEdit="1"/>
          </p:cNvSpPr>
          <p:nvPr/>
        </p:nvSpPr>
        <p:spPr bwMode="auto">
          <a:xfrm>
            <a:off x="8893175" y="115888"/>
            <a:ext cx="133350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DEBCF"/>
                    </a:gs>
                    <a:gs pos="25000">
                      <a:srgbClr val="9CB86E"/>
                    </a:gs>
                    <a:gs pos="50000">
                      <a:srgbClr val="156B13"/>
                    </a:gs>
                    <a:gs pos="75000">
                      <a:srgbClr val="9CB86E"/>
                    </a:gs>
                    <a:gs pos="100000">
                      <a:srgbClr val="DDEBCF"/>
                    </a:gs>
                  </a:gsLst>
                  <a:lin ang="18900000" scaled="1"/>
                </a:gra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I</a:t>
            </a:r>
            <a:endParaRPr lang="ru-RU" sz="3600" kern="10" spc="-360">
              <a:ln w="12700">
                <a:solidFill>
                  <a:srgbClr val="000099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DDEBCF"/>
                  </a:gs>
                  <a:gs pos="25000">
                    <a:srgbClr val="9CB86E"/>
                  </a:gs>
                  <a:gs pos="50000">
                    <a:srgbClr val="156B13"/>
                  </a:gs>
                  <a:gs pos="75000">
                    <a:srgbClr val="9CB86E"/>
                  </a:gs>
                  <a:gs pos="100000">
                    <a:srgbClr val="DDEBCF"/>
                  </a:gs>
                </a:gsLst>
                <a:lin ang="18900000" scaled="1"/>
              </a:gradFill>
              <a:effectLst>
                <a:outerShdw dist="125724" dir="18900000" algn="ctr" rotWithShape="0">
                  <a:srgbClr val="000099"/>
                </a:outerShdw>
              </a:effectLst>
              <a:latin typeface="Impact"/>
            </a:endParaRPr>
          </a:p>
        </p:txBody>
      </p:sp>
      <p:sp>
        <p:nvSpPr>
          <p:cNvPr id="31837" name="Text Box 93"/>
          <p:cNvSpPr txBox="1">
            <a:spLocks noChangeArrowheads="1"/>
          </p:cNvSpPr>
          <p:nvPr/>
        </p:nvSpPr>
        <p:spPr bwMode="auto">
          <a:xfrm>
            <a:off x="123825" y="77788"/>
            <a:ext cx="87852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4000" dirty="0">
                <a:solidFill>
                  <a:schemeClr val="bg1"/>
                </a:solidFill>
              </a:rPr>
              <a:t>Решите </a:t>
            </a:r>
            <a:r>
              <a:rPr lang="ru-RU" altLang="ru-RU" sz="4000" dirty="0" smtClean="0">
                <a:solidFill>
                  <a:schemeClr val="bg1"/>
                </a:solidFill>
              </a:rPr>
              <a:t>систему:</a:t>
            </a:r>
            <a:endParaRPr lang="ru-RU" altLang="ru-RU" sz="4000" dirty="0">
              <a:solidFill>
                <a:schemeClr val="bg1"/>
              </a:solidFill>
              <a:cs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 Box 74"/>
              <p:cNvSpPr txBox="1">
                <a:spLocks noChangeArrowheads="1"/>
              </p:cNvSpPr>
              <p:nvPr/>
            </p:nvSpPr>
            <p:spPr bwMode="auto">
              <a:xfrm>
                <a:off x="296069" y="1844824"/>
                <a:ext cx="8380387" cy="238744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"/>
                          <m:ctrlP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</m:ctrlPr>
                            </m:eqArrPr>
                            <m:e>
                              <m: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𝒙</m:t>
                              </m:r>
                              <m: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+</m:t>
                              </m:r>
                              <m: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𝒚</m:t>
                              </m:r>
                              <m: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=−</m:t>
                              </m:r>
                              <m: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𝟐</m:t>
                              </m:r>
                            </m:e>
                            <m:e>
                              <m:sSup>
                                <m:sSupPr>
                                  <m:ctrlP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  <m:t>𝟔</m:t>
                                  </m:r>
                                </m:e>
                                <m:sup>
                                  <m: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  <m:t>𝒙</m:t>
                                  </m:r>
                                  <m: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  <m:t>+</m:t>
                                  </m:r>
                                  <m: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  <m:t>𝟓</m:t>
                                  </m:r>
                                  <m: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  <m:t>𝒚</m:t>
                                  </m:r>
                                </m:sup>
                              </m:sSup>
                              <m: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=</m:t>
                              </m:r>
                              <m: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𝟑𝟔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ru-RU" altLang="ru-RU" sz="8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5" name="Text 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96069" y="1844824"/>
                <a:ext cx="8380387" cy="2387448"/>
              </a:xfrm>
              <a:prstGeom prst="rect">
                <a:avLst/>
              </a:prstGeom>
              <a:blipFill rotWithShape="1">
                <a:blip r:embed="rId5"/>
                <a:stretch>
                  <a:fillRect b="-2302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Svoya_igra_-_vremya_na_obdumyvanie_otveta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232775" y="169375"/>
            <a:ext cx="609600" cy="6096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 Box 74"/>
              <p:cNvSpPr txBox="1">
                <a:spLocks noChangeArrowheads="1"/>
              </p:cNvSpPr>
              <p:nvPr/>
            </p:nvSpPr>
            <p:spPr bwMode="auto">
              <a:xfrm>
                <a:off x="539750" y="5577046"/>
                <a:ext cx="5400600" cy="70788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ru-RU" altLang="ru-RU" sz="40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Ответ: </a:t>
                </a:r>
                <a:r>
                  <a:rPr lang="en-US" altLang="ru-RU" sz="40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(-3</a:t>
                </a:r>
                <a:r>
                  <a:rPr lang="ru-RU" altLang="ru-RU" sz="40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;</a:t>
                </a:r>
                <a:r>
                  <a:rPr lang="en-US" altLang="ru-RU" sz="40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1</a:t>
                </a:r>
                <a14:m>
                  <m:oMath xmlns:m="http://schemas.openxmlformats.org/officeDocument/2006/math">
                    <m:r>
                      <a:rPr lang="ru-RU" altLang="ru-RU" sz="4000" b="1" i="1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mbria Math"/>
                        <a:ea typeface="Cambria Math"/>
                      </a:rPr>
                      <m:t>)</m:t>
                    </m:r>
                  </m:oMath>
                </a14:m>
                <a:endParaRPr lang="en-US" altLang="ru-RU" sz="4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8" name="Text 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39750" y="5577046"/>
                <a:ext cx="5400600" cy="707886"/>
              </a:xfrm>
              <a:prstGeom prst="rect">
                <a:avLst/>
              </a:prstGeom>
              <a:blipFill rotWithShape="1">
                <a:blip r:embed="rId7"/>
                <a:stretch>
                  <a:fillRect l="-4181" t="-16379" b="-42241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201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2" repeatCount="20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3" name="AutoShape 5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16863" y="6116638"/>
            <a:ext cx="1241425" cy="696912"/>
          </a:xfrm>
          <a:prstGeom prst="actionButtonReturn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2774" name="WordArt 6"/>
          <p:cNvSpPr>
            <a:spLocks noChangeArrowheads="1" noChangeShapeType="1" noTextEdit="1"/>
          </p:cNvSpPr>
          <p:nvPr/>
        </p:nvSpPr>
        <p:spPr bwMode="auto">
          <a:xfrm>
            <a:off x="123825" y="77788"/>
            <a:ext cx="344488" cy="5715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4.2</a:t>
            </a:r>
          </a:p>
        </p:txBody>
      </p:sp>
      <p:sp>
        <p:nvSpPr>
          <p:cNvPr id="32806" name="WordArt 38"/>
          <p:cNvSpPr>
            <a:spLocks noChangeArrowheads="1" noChangeShapeType="1" noTextEdit="1"/>
          </p:cNvSpPr>
          <p:nvPr/>
        </p:nvSpPr>
        <p:spPr bwMode="auto">
          <a:xfrm>
            <a:off x="8893175" y="115888"/>
            <a:ext cx="133350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DEBCF"/>
                    </a:gs>
                    <a:gs pos="25000">
                      <a:srgbClr val="9CB86E"/>
                    </a:gs>
                    <a:gs pos="50000">
                      <a:srgbClr val="156B13"/>
                    </a:gs>
                    <a:gs pos="75000">
                      <a:srgbClr val="9CB86E"/>
                    </a:gs>
                    <a:gs pos="100000">
                      <a:srgbClr val="DDEBCF"/>
                    </a:gs>
                  </a:gsLst>
                  <a:lin ang="18900000" scaled="1"/>
                </a:gra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I</a:t>
            </a:r>
            <a:endParaRPr lang="ru-RU" sz="3600" kern="10" spc="-360">
              <a:ln w="12700">
                <a:solidFill>
                  <a:srgbClr val="000099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DDEBCF"/>
                  </a:gs>
                  <a:gs pos="25000">
                    <a:srgbClr val="9CB86E"/>
                  </a:gs>
                  <a:gs pos="50000">
                    <a:srgbClr val="156B13"/>
                  </a:gs>
                  <a:gs pos="75000">
                    <a:srgbClr val="9CB86E"/>
                  </a:gs>
                  <a:gs pos="100000">
                    <a:srgbClr val="DDEBCF"/>
                  </a:gs>
                </a:gsLst>
                <a:lin ang="18900000" scaled="1"/>
              </a:gradFill>
              <a:effectLst>
                <a:outerShdw dist="125724" dir="18900000" algn="ctr" rotWithShape="0">
                  <a:srgbClr val="000099"/>
                </a:outerShdw>
              </a:effectLst>
              <a:latin typeface="Impact"/>
            </a:endParaRPr>
          </a:p>
        </p:txBody>
      </p:sp>
      <p:sp>
        <p:nvSpPr>
          <p:cNvPr id="20" name="Text Box 93"/>
          <p:cNvSpPr txBox="1">
            <a:spLocks noChangeArrowheads="1"/>
          </p:cNvSpPr>
          <p:nvPr/>
        </p:nvSpPr>
        <p:spPr bwMode="auto">
          <a:xfrm>
            <a:off x="123825" y="77788"/>
            <a:ext cx="87852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4000" dirty="0">
                <a:solidFill>
                  <a:schemeClr val="bg1"/>
                </a:solidFill>
              </a:rPr>
              <a:t>Решите </a:t>
            </a:r>
            <a:r>
              <a:rPr lang="ru-RU" altLang="ru-RU" sz="4000" dirty="0" smtClean="0">
                <a:solidFill>
                  <a:schemeClr val="bg1"/>
                </a:solidFill>
              </a:rPr>
              <a:t>систему:</a:t>
            </a:r>
            <a:endParaRPr lang="ru-RU" altLang="ru-RU" sz="4000" dirty="0">
              <a:solidFill>
                <a:schemeClr val="bg1"/>
              </a:solidFill>
              <a:cs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 Box 74"/>
              <p:cNvSpPr txBox="1">
                <a:spLocks noChangeArrowheads="1"/>
              </p:cNvSpPr>
              <p:nvPr/>
            </p:nvSpPr>
            <p:spPr bwMode="auto">
              <a:xfrm>
                <a:off x="296069" y="1844824"/>
                <a:ext cx="8380387" cy="238296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"/>
                          <m:ctrlP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</m:ctrlPr>
                            </m:eqArrPr>
                            <m:e>
                              <m: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𝒙</m:t>
                              </m:r>
                              <m: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−</m:t>
                              </m:r>
                              <m: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𝒚</m:t>
                              </m:r>
                              <m: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=</m:t>
                              </m:r>
                              <m: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𝟒</m:t>
                              </m:r>
                            </m:e>
                            <m:e>
                              <m:sSup>
                                <m:sSupPr>
                                  <m:ctrlP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  <m:t>𝟓</m:t>
                                  </m:r>
                                </m:e>
                                <m:sup>
                                  <m: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  <m:t>𝒙</m:t>
                                  </m:r>
                                  <m: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  <m:t>+</m:t>
                                  </m:r>
                                  <m: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  <m:t>𝒚</m:t>
                                  </m:r>
                                </m:sup>
                              </m:sSup>
                              <m: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=</m:t>
                              </m:r>
                              <m: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𝟐𝟓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ru-RU" altLang="ru-RU" sz="8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1" name="Text 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96069" y="1844824"/>
                <a:ext cx="8380387" cy="238296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Svoya_igra_-_vremya_na_obdumyvanie_otveta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232775" y="169375"/>
            <a:ext cx="609600" cy="6096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 Box 74"/>
              <p:cNvSpPr txBox="1">
                <a:spLocks noChangeArrowheads="1"/>
              </p:cNvSpPr>
              <p:nvPr/>
            </p:nvSpPr>
            <p:spPr bwMode="auto">
              <a:xfrm>
                <a:off x="539750" y="5577046"/>
                <a:ext cx="5400600" cy="70788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ru-RU" altLang="ru-RU" sz="40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Ответ: </a:t>
                </a:r>
                <a:r>
                  <a:rPr lang="en-US" altLang="ru-RU" sz="40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(3</a:t>
                </a:r>
                <a:r>
                  <a:rPr lang="ru-RU" altLang="ru-RU" sz="40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;</a:t>
                </a:r>
                <a:r>
                  <a:rPr lang="en-US" altLang="ru-RU" sz="40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-1</a:t>
                </a:r>
                <a14:m>
                  <m:oMath xmlns:m="http://schemas.openxmlformats.org/officeDocument/2006/math">
                    <m:r>
                      <a:rPr lang="ru-RU" altLang="ru-RU" sz="4000" b="1" i="1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mbria Math"/>
                        <a:ea typeface="Cambria Math"/>
                      </a:rPr>
                      <m:t>)</m:t>
                    </m:r>
                  </m:oMath>
                </a14:m>
                <a:endParaRPr lang="en-US" altLang="ru-RU" sz="4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8" name="Text 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39750" y="5577046"/>
                <a:ext cx="5400600" cy="707886"/>
              </a:xfrm>
              <a:prstGeom prst="rect">
                <a:avLst/>
              </a:prstGeom>
              <a:blipFill rotWithShape="1">
                <a:blip r:embed="rId7"/>
                <a:stretch>
                  <a:fillRect l="-4181" t="-16379" b="-42241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201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AutoShape 5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16863" y="6116638"/>
            <a:ext cx="1241425" cy="696912"/>
          </a:xfrm>
          <a:prstGeom prst="actionButtonReturn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3798" name="WordArt 6"/>
          <p:cNvSpPr>
            <a:spLocks noChangeArrowheads="1" noChangeShapeType="1" noTextEdit="1"/>
          </p:cNvSpPr>
          <p:nvPr/>
        </p:nvSpPr>
        <p:spPr bwMode="auto">
          <a:xfrm>
            <a:off x="123825" y="77788"/>
            <a:ext cx="377825" cy="5715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solidFill>
                  <a:srgbClr val="00FFFF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4.3</a:t>
            </a:r>
          </a:p>
        </p:txBody>
      </p:sp>
      <p:sp>
        <p:nvSpPr>
          <p:cNvPr id="33856" name="WordArt 64"/>
          <p:cNvSpPr>
            <a:spLocks noChangeArrowheads="1" noChangeShapeType="1" noTextEdit="1"/>
          </p:cNvSpPr>
          <p:nvPr/>
        </p:nvSpPr>
        <p:spPr bwMode="auto">
          <a:xfrm>
            <a:off x="8893175" y="115888"/>
            <a:ext cx="133350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DEBCF"/>
                    </a:gs>
                    <a:gs pos="25000">
                      <a:srgbClr val="9CB86E"/>
                    </a:gs>
                    <a:gs pos="50000">
                      <a:srgbClr val="156B13"/>
                    </a:gs>
                    <a:gs pos="75000">
                      <a:srgbClr val="9CB86E"/>
                    </a:gs>
                    <a:gs pos="100000">
                      <a:srgbClr val="DDEBCF"/>
                    </a:gs>
                  </a:gsLst>
                  <a:lin ang="18900000" scaled="1"/>
                </a:gra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I</a:t>
            </a:r>
            <a:endParaRPr lang="ru-RU" sz="3600" kern="10" spc="-360">
              <a:ln w="12700">
                <a:solidFill>
                  <a:srgbClr val="000099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DDEBCF"/>
                  </a:gs>
                  <a:gs pos="25000">
                    <a:srgbClr val="9CB86E"/>
                  </a:gs>
                  <a:gs pos="50000">
                    <a:srgbClr val="156B13"/>
                  </a:gs>
                  <a:gs pos="75000">
                    <a:srgbClr val="9CB86E"/>
                  </a:gs>
                  <a:gs pos="100000">
                    <a:srgbClr val="DDEBCF"/>
                  </a:gs>
                </a:gsLst>
                <a:lin ang="18900000" scaled="1"/>
              </a:gradFill>
              <a:effectLst>
                <a:outerShdw dist="125724" dir="18900000" algn="ctr" rotWithShape="0">
                  <a:srgbClr val="000099"/>
                </a:outerShdw>
              </a:effectLst>
              <a:latin typeface="Impact"/>
            </a:endParaRPr>
          </a:p>
        </p:txBody>
      </p:sp>
      <p:sp>
        <p:nvSpPr>
          <p:cNvPr id="15" name="Text Box 93"/>
          <p:cNvSpPr txBox="1">
            <a:spLocks noChangeArrowheads="1"/>
          </p:cNvSpPr>
          <p:nvPr/>
        </p:nvSpPr>
        <p:spPr bwMode="auto">
          <a:xfrm>
            <a:off x="123825" y="77788"/>
            <a:ext cx="87852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4000" dirty="0">
                <a:solidFill>
                  <a:schemeClr val="bg1"/>
                </a:solidFill>
              </a:rPr>
              <a:t>Решите </a:t>
            </a:r>
            <a:r>
              <a:rPr lang="ru-RU" altLang="ru-RU" sz="4000" dirty="0" smtClean="0">
                <a:solidFill>
                  <a:schemeClr val="bg1"/>
                </a:solidFill>
              </a:rPr>
              <a:t>систему:</a:t>
            </a:r>
            <a:endParaRPr lang="ru-RU" altLang="ru-RU" sz="4000" dirty="0">
              <a:solidFill>
                <a:schemeClr val="bg1"/>
              </a:solidFill>
              <a:cs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 Box 74"/>
              <p:cNvSpPr txBox="1">
                <a:spLocks noChangeArrowheads="1"/>
              </p:cNvSpPr>
              <p:nvPr/>
            </p:nvSpPr>
            <p:spPr bwMode="auto">
              <a:xfrm>
                <a:off x="296069" y="1844824"/>
                <a:ext cx="8380387" cy="228748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"/>
                          <m:ctrlP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</m:ctrlPr>
                            </m:eqArrPr>
                            <m:e>
                              <m:sSup>
                                <m:sSupPr>
                                  <m:ctrlP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ru-RU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  <m:t>𝟐</m:t>
                                  </m:r>
                                </m:e>
                                <m:sup>
                                  <m: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  <m:t>𝒙</m:t>
                                  </m:r>
                                  <m: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  <m:t>+</m:t>
                                  </m:r>
                                  <m: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  <m:t>𝒚</m:t>
                                  </m:r>
                                </m:sup>
                              </m:sSup>
                              <m: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=</m:t>
                              </m:r>
                              <m: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𝟑𝟐</m:t>
                              </m:r>
                            </m:e>
                            <m:e>
                              <m:sSup>
                                <m:sSupPr>
                                  <m:ctrlP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  <m:t>𝟑</m:t>
                                  </m:r>
                                </m:e>
                                <m:sup>
                                  <m: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  <m:t>𝟑</m:t>
                                  </m:r>
                                  <m: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  <m:t>𝒚</m:t>
                                  </m:r>
                                  <m: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  <m:t>−</m:t>
                                  </m:r>
                                  <m: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  <m:t>𝒙</m:t>
                                  </m:r>
                                </m:sup>
                              </m:sSup>
                              <m: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=</m:t>
                              </m:r>
                              <m: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𝟐𝟕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ru-RU" altLang="ru-RU" sz="8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6" name="Text 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96069" y="1844824"/>
                <a:ext cx="8380387" cy="2287486"/>
              </a:xfrm>
              <a:prstGeom prst="rect">
                <a:avLst/>
              </a:prstGeom>
              <a:blipFill rotWithShape="1">
                <a:blip r:embed="rId5"/>
                <a:stretch>
                  <a:fillRect b="-2133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Svoya_igra_-_vremya_na_obdumyvanie_otveta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232775" y="169375"/>
            <a:ext cx="609600" cy="6096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 Box 74"/>
              <p:cNvSpPr txBox="1">
                <a:spLocks noChangeArrowheads="1"/>
              </p:cNvSpPr>
              <p:nvPr/>
            </p:nvSpPr>
            <p:spPr bwMode="auto">
              <a:xfrm>
                <a:off x="539750" y="5577046"/>
                <a:ext cx="5400600" cy="70788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ru-RU" altLang="ru-RU" sz="40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Ответ: </a:t>
                </a:r>
                <a:r>
                  <a:rPr lang="en-US" altLang="ru-RU" sz="40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(3</a:t>
                </a:r>
                <a:r>
                  <a:rPr lang="ru-RU" altLang="ru-RU" sz="40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;</a:t>
                </a:r>
                <a:r>
                  <a:rPr lang="en-US" altLang="ru-RU" sz="40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2</a:t>
                </a:r>
                <a14:m>
                  <m:oMath xmlns:m="http://schemas.openxmlformats.org/officeDocument/2006/math">
                    <m:r>
                      <a:rPr lang="ru-RU" altLang="ru-RU" sz="4000" b="1" i="1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mbria Math"/>
                        <a:ea typeface="Cambria Math"/>
                      </a:rPr>
                      <m:t>)</m:t>
                    </m:r>
                  </m:oMath>
                </a14:m>
                <a:endParaRPr lang="en-US" altLang="ru-RU" sz="4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8" name="Text 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39750" y="5577046"/>
                <a:ext cx="5400600" cy="707886"/>
              </a:xfrm>
              <a:prstGeom prst="rect">
                <a:avLst/>
              </a:prstGeom>
              <a:blipFill rotWithShape="1">
                <a:blip r:embed="rId7"/>
                <a:stretch>
                  <a:fillRect l="-4181" t="-16379" b="-42241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201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2" repeatCount="20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1" name="AutoShape 5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16863" y="6116638"/>
            <a:ext cx="1241425" cy="696912"/>
          </a:xfrm>
          <a:prstGeom prst="actionButtonReturn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4822" name="WordArt 6"/>
          <p:cNvSpPr>
            <a:spLocks noChangeArrowheads="1" noChangeShapeType="1" noTextEdit="1"/>
          </p:cNvSpPr>
          <p:nvPr/>
        </p:nvSpPr>
        <p:spPr bwMode="auto">
          <a:xfrm>
            <a:off x="123825" y="77788"/>
            <a:ext cx="344488" cy="5715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solidFill>
                  <a:srgbClr val="00FF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4.4</a:t>
            </a:r>
          </a:p>
        </p:txBody>
      </p:sp>
      <p:sp>
        <p:nvSpPr>
          <p:cNvPr id="34860" name="WordArt 44"/>
          <p:cNvSpPr>
            <a:spLocks noChangeArrowheads="1" noChangeShapeType="1" noTextEdit="1"/>
          </p:cNvSpPr>
          <p:nvPr/>
        </p:nvSpPr>
        <p:spPr bwMode="auto">
          <a:xfrm>
            <a:off x="8893175" y="115888"/>
            <a:ext cx="133350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DEBCF"/>
                    </a:gs>
                    <a:gs pos="25000">
                      <a:srgbClr val="9CB86E"/>
                    </a:gs>
                    <a:gs pos="50000">
                      <a:srgbClr val="156B13"/>
                    </a:gs>
                    <a:gs pos="75000">
                      <a:srgbClr val="9CB86E"/>
                    </a:gs>
                    <a:gs pos="100000">
                      <a:srgbClr val="DDEBCF"/>
                    </a:gs>
                  </a:gsLst>
                  <a:lin ang="18900000" scaled="1"/>
                </a:gra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I</a:t>
            </a:r>
            <a:endParaRPr lang="ru-RU" sz="3600" kern="10" spc="-360">
              <a:ln w="12700">
                <a:solidFill>
                  <a:srgbClr val="000099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DDEBCF"/>
                  </a:gs>
                  <a:gs pos="25000">
                    <a:srgbClr val="9CB86E"/>
                  </a:gs>
                  <a:gs pos="50000">
                    <a:srgbClr val="156B13"/>
                  </a:gs>
                  <a:gs pos="75000">
                    <a:srgbClr val="9CB86E"/>
                  </a:gs>
                  <a:gs pos="100000">
                    <a:srgbClr val="DDEBCF"/>
                  </a:gs>
                </a:gsLst>
                <a:lin ang="18900000" scaled="1"/>
              </a:gradFill>
              <a:effectLst>
                <a:outerShdw dist="125724" dir="18900000" algn="ctr" rotWithShape="0">
                  <a:srgbClr val="000099"/>
                </a:outerShdw>
              </a:effectLst>
              <a:latin typeface="Impact"/>
            </a:endParaRPr>
          </a:p>
        </p:txBody>
      </p:sp>
      <p:sp>
        <p:nvSpPr>
          <p:cNvPr id="11" name="Text Box 93"/>
          <p:cNvSpPr txBox="1">
            <a:spLocks noChangeArrowheads="1"/>
          </p:cNvSpPr>
          <p:nvPr/>
        </p:nvSpPr>
        <p:spPr bwMode="auto">
          <a:xfrm>
            <a:off x="123825" y="77788"/>
            <a:ext cx="87852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4000" dirty="0">
                <a:solidFill>
                  <a:schemeClr val="bg1"/>
                </a:solidFill>
              </a:rPr>
              <a:t>Решите </a:t>
            </a:r>
            <a:r>
              <a:rPr lang="ru-RU" altLang="ru-RU" sz="4000" dirty="0" smtClean="0">
                <a:solidFill>
                  <a:schemeClr val="bg1"/>
                </a:solidFill>
              </a:rPr>
              <a:t>систему:</a:t>
            </a:r>
            <a:endParaRPr lang="ru-RU" altLang="ru-RU" sz="4000" dirty="0">
              <a:solidFill>
                <a:schemeClr val="bg1"/>
              </a:solidFill>
              <a:cs typeface="Arial" charset="0"/>
            </a:endParaRPr>
          </a:p>
        </p:txBody>
      </p:sp>
      <p:pic>
        <p:nvPicPr>
          <p:cNvPr id="12" name="Svoya_igra_-_vremya_na_obdumyvanie_otveta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32775" y="169375"/>
            <a:ext cx="609600" cy="6096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 Box 74"/>
              <p:cNvSpPr txBox="1">
                <a:spLocks noChangeArrowheads="1"/>
              </p:cNvSpPr>
              <p:nvPr/>
            </p:nvSpPr>
            <p:spPr bwMode="auto">
              <a:xfrm>
                <a:off x="296068" y="1842904"/>
                <a:ext cx="8380387" cy="219771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"/>
                          <m:ctrlP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</m:ctrlPr>
                            </m:eqArrPr>
                            <m:e>
                              <m:sSup>
                                <m:sSupPr>
                                  <m:ctrlP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ru-RU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  <m:t>𝟐</m:t>
                                  </m:r>
                                </m:e>
                                <m:sup>
                                  <m: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  <m:t>𝒙</m:t>
                                  </m:r>
                                </m:sup>
                              </m:sSup>
                              <m: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∗</m:t>
                              </m:r>
                              <m:sSup>
                                <m:sSupPr>
                                  <m:ctrlP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  <m:t>𝟓</m:t>
                                  </m:r>
                                </m:e>
                                <m:sup>
                                  <m: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  <m:t>𝒚</m:t>
                                  </m:r>
                                </m:sup>
                              </m:sSup>
                              <m: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=</m:t>
                              </m:r>
                              <m: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𝟏𝟎</m:t>
                              </m:r>
                            </m:e>
                            <m:e>
                              <m:sSup>
                                <m:sSupPr>
                                  <m:ctrlP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  <m:t>𝟓</m:t>
                                  </m:r>
                                </m:e>
                                <m:sup>
                                  <m: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  <m:t>𝒚</m:t>
                                  </m:r>
                                </m:sup>
                              </m:sSup>
                              <m: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−</m:t>
                              </m:r>
                              <m:sSup>
                                <m:sSupPr>
                                  <m:ctrlP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  <m:t>𝟐</m:t>
                                  </m:r>
                                </m:e>
                                <m:sup>
                                  <m: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  <m:t>𝒙</m:t>
                                  </m:r>
                                </m:sup>
                              </m:sSup>
                              <m: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=</m:t>
                              </m:r>
                              <m:r>
                                <a:rPr lang="ru-RU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𝟑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ru-RU" altLang="ru-RU" sz="8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3" name="Text 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96068" y="1842904"/>
                <a:ext cx="8380387" cy="2197718"/>
              </a:xfrm>
              <a:prstGeom prst="rect">
                <a:avLst/>
              </a:prstGeom>
              <a:blipFill rotWithShape="1">
                <a:blip r:embed="rId6"/>
                <a:stretch>
                  <a:fillRect b="-2216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 Box 74"/>
              <p:cNvSpPr txBox="1">
                <a:spLocks noChangeArrowheads="1"/>
              </p:cNvSpPr>
              <p:nvPr/>
            </p:nvSpPr>
            <p:spPr bwMode="auto">
              <a:xfrm>
                <a:off x="539750" y="5577046"/>
                <a:ext cx="5400600" cy="70788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ru-RU" altLang="ru-RU" sz="40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Ответ: </a:t>
                </a:r>
                <a:r>
                  <a:rPr lang="en-US" altLang="ru-RU" sz="40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(1</a:t>
                </a:r>
                <a:r>
                  <a:rPr lang="ru-RU" altLang="ru-RU" sz="40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;</a:t>
                </a:r>
                <a:r>
                  <a:rPr lang="en-US" altLang="ru-RU" sz="40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1</a:t>
                </a:r>
                <a14:m>
                  <m:oMath xmlns:m="http://schemas.openxmlformats.org/officeDocument/2006/math">
                    <m:r>
                      <a:rPr lang="ru-RU" altLang="ru-RU" sz="4000" b="1" i="1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mbria Math"/>
                        <a:ea typeface="Cambria Math"/>
                      </a:rPr>
                      <m:t>)</m:t>
                    </m:r>
                  </m:oMath>
                </a14:m>
                <a:endParaRPr lang="en-US" altLang="ru-RU" sz="4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4" name="Text 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39750" y="5577046"/>
                <a:ext cx="5400600" cy="707886"/>
              </a:xfrm>
              <a:prstGeom prst="rect">
                <a:avLst/>
              </a:prstGeom>
              <a:blipFill rotWithShape="1">
                <a:blip r:embed="rId7"/>
                <a:stretch>
                  <a:fillRect l="-4181" t="-16379" b="-42241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2013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12" repeatCount="30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1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5" name="AutoShape 5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16863" y="6116638"/>
            <a:ext cx="1241425" cy="696912"/>
          </a:xfrm>
          <a:prstGeom prst="actionButtonReturn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5846" name="WordArt 6"/>
          <p:cNvSpPr>
            <a:spLocks noChangeArrowheads="1" noChangeShapeType="1" noTextEdit="1"/>
          </p:cNvSpPr>
          <p:nvPr/>
        </p:nvSpPr>
        <p:spPr bwMode="auto">
          <a:xfrm>
            <a:off x="123825" y="77788"/>
            <a:ext cx="415925" cy="5715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4.5</a:t>
            </a:r>
          </a:p>
        </p:txBody>
      </p:sp>
      <p:sp>
        <p:nvSpPr>
          <p:cNvPr id="35905" name="WordArt 65"/>
          <p:cNvSpPr>
            <a:spLocks noChangeArrowheads="1" noChangeShapeType="1" noTextEdit="1"/>
          </p:cNvSpPr>
          <p:nvPr/>
        </p:nvSpPr>
        <p:spPr bwMode="auto">
          <a:xfrm>
            <a:off x="8893175" y="115888"/>
            <a:ext cx="133350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DEBCF"/>
                    </a:gs>
                    <a:gs pos="25000">
                      <a:srgbClr val="9CB86E"/>
                    </a:gs>
                    <a:gs pos="50000">
                      <a:srgbClr val="156B13"/>
                    </a:gs>
                    <a:gs pos="75000">
                      <a:srgbClr val="9CB86E"/>
                    </a:gs>
                    <a:gs pos="100000">
                      <a:srgbClr val="DDEBCF"/>
                    </a:gs>
                  </a:gsLst>
                  <a:lin ang="18900000" scaled="1"/>
                </a:gra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I</a:t>
            </a:r>
            <a:endParaRPr lang="ru-RU" sz="3600" kern="10" spc="-360">
              <a:ln w="12700">
                <a:solidFill>
                  <a:srgbClr val="000099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DDEBCF"/>
                  </a:gs>
                  <a:gs pos="25000">
                    <a:srgbClr val="9CB86E"/>
                  </a:gs>
                  <a:gs pos="50000">
                    <a:srgbClr val="156B13"/>
                  </a:gs>
                  <a:gs pos="75000">
                    <a:srgbClr val="9CB86E"/>
                  </a:gs>
                  <a:gs pos="100000">
                    <a:srgbClr val="DDEBCF"/>
                  </a:gs>
                </a:gsLst>
                <a:lin ang="18900000" scaled="1"/>
              </a:gradFill>
              <a:effectLst>
                <a:outerShdw dist="125724" dir="18900000" algn="ctr" rotWithShape="0">
                  <a:srgbClr val="000099"/>
                </a:outerShdw>
              </a:effectLst>
              <a:latin typeface="Impact"/>
            </a:endParaRPr>
          </a:p>
        </p:txBody>
      </p:sp>
      <p:sp>
        <p:nvSpPr>
          <p:cNvPr id="13" name="Text Box 93"/>
          <p:cNvSpPr txBox="1">
            <a:spLocks noChangeArrowheads="1"/>
          </p:cNvSpPr>
          <p:nvPr/>
        </p:nvSpPr>
        <p:spPr bwMode="auto">
          <a:xfrm>
            <a:off x="123825" y="77788"/>
            <a:ext cx="87852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4000" dirty="0">
                <a:solidFill>
                  <a:schemeClr val="bg1"/>
                </a:solidFill>
              </a:rPr>
              <a:t>Решите </a:t>
            </a:r>
            <a:r>
              <a:rPr lang="ru-RU" altLang="ru-RU" sz="4000" dirty="0" smtClean="0">
                <a:solidFill>
                  <a:schemeClr val="bg1"/>
                </a:solidFill>
              </a:rPr>
              <a:t>систему:</a:t>
            </a:r>
            <a:endParaRPr lang="ru-RU" altLang="ru-RU" sz="4000" dirty="0">
              <a:solidFill>
                <a:schemeClr val="bg1"/>
              </a:solidFill>
              <a:cs typeface="Arial" charset="0"/>
            </a:endParaRPr>
          </a:p>
        </p:txBody>
      </p:sp>
      <p:pic>
        <p:nvPicPr>
          <p:cNvPr id="14" name="Svoya_igra_-_vremya_na_obdumyvanie_otveta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32775" y="169375"/>
            <a:ext cx="609600" cy="609600"/>
          </a:xfrm>
          <a:prstGeom prst="rect">
            <a:avLst/>
          </a:prstGeom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6" cstate="print">
            <a:lum bright="100000" contrast="1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7268" y="1700808"/>
            <a:ext cx="6561303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 Box 74"/>
              <p:cNvSpPr txBox="1">
                <a:spLocks noChangeArrowheads="1"/>
              </p:cNvSpPr>
              <p:nvPr/>
            </p:nvSpPr>
            <p:spPr bwMode="auto">
              <a:xfrm>
                <a:off x="539750" y="5577046"/>
                <a:ext cx="5400600" cy="10173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ru-RU" altLang="ru-RU" sz="40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Ответ:</a:t>
                </a:r>
                <a:r>
                  <a:rPr lang="en-US" altLang="ru-RU" sz="40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   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altLang="ru-RU" sz="4000" b="1" i="1" smtClean="0">
                            <a:solidFill>
                              <a:schemeClr val="bg1"/>
                            </a:solidFill>
                            <a:effectLst>
                              <a:outerShdw blurRad="38100" dist="38100" dir="2700000" algn="tl">
                                <a:srgbClr val="000000"/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ru-RU" sz="4000" b="1" i="1" smtClean="0">
                            <a:solidFill>
                              <a:schemeClr val="bg1"/>
                            </a:solidFill>
                            <a:effectLst>
                              <a:outerShdw blurRad="38100" dist="38100" dir="2700000" algn="tl">
                                <a:srgbClr val="000000"/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num>
                      <m:den>
                        <m:r>
                          <a:rPr lang="en-US" altLang="ru-RU" sz="4000" b="1" i="1" smtClean="0">
                            <a:solidFill>
                              <a:schemeClr val="bg1"/>
                            </a:solidFill>
                            <a:effectLst>
                              <a:outerShdw blurRad="38100" dist="38100" dir="2700000" algn="tl">
                                <a:srgbClr val="000000"/>
                              </a:outerShdw>
                            </a:effectLst>
                            <a:latin typeface="Cambria Math"/>
                          </a:rPr>
                          <m:t>𝟑</m:t>
                        </m:r>
                      </m:den>
                    </m:f>
                  </m:oMath>
                </a14:m>
                <a:endParaRPr lang="en-US" altLang="ru-RU" sz="4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8" name="Text 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39750" y="5577046"/>
                <a:ext cx="5400600" cy="1017330"/>
              </a:xfrm>
              <a:prstGeom prst="rect">
                <a:avLst/>
              </a:prstGeom>
              <a:blipFill rotWithShape="1">
                <a:blip r:embed="rId7"/>
                <a:stretch>
                  <a:fillRect l="-4181" b="-11976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2013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12" repeatCount="40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9" name="AutoShape 5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16863" y="6116638"/>
            <a:ext cx="1241425" cy="696912"/>
          </a:xfrm>
          <a:prstGeom prst="actionButtonReturn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6870" name="WordArt 6"/>
          <p:cNvSpPr>
            <a:spLocks noChangeArrowheads="1" noChangeShapeType="1" noTextEdit="1"/>
          </p:cNvSpPr>
          <p:nvPr/>
        </p:nvSpPr>
        <p:spPr bwMode="auto">
          <a:xfrm>
            <a:off x="52388" y="120650"/>
            <a:ext cx="415925" cy="5715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solidFill>
                  <a:srgbClr val="FF00FF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4.6</a:t>
            </a:r>
          </a:p>
        </p:txBody>
      </p:sp>
      <p:sp>
        <p:nvSpPr>
          <p:cNvPr id="36932" name="WordArt 68"/>
          <p:cNvSpPr>
            <a:spLocks noChangeArrowheads="1" noChangeShapeType="1" noTextEdit="1"/>
          </p:cNvSpPr>
          <p:nvPr/>
        </p:nvSpPr>
        <p:spPr bwMode="auto">
          <a:xfrm>
            <a:off x="8893175" y="115888"/>
            <a:ext cx="133350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DDEBCF"/>
                    </a:gs>
                    <a:gs pos="25000">
                      <a:srgbClr val="9CB86E"/>
                    </a:gs>
                    <a:gs pos="50000">
                      <a:srgbClr val="156B13"/>
                    </a:gs>
                    <a:gs pos="75000">
                      <a:srgbClr val="9CB86E"/>
                    </a:gs>
                    <a:gs pos="100000">
                      <a:srgbClr val="DDEBCF"/>
                    </a:gs>
                  </a:gsLst>
                  <a:lin ang="18900000" scaled="1"/>
                </a:gra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I</a:t>
            </a:r>
            <a:endParaRPr lang="ru-RU" sz="3600" kern="10" spc="-360">
              <a:ln w="12700">
                <a:solidFill>
                  <a:srgbClr val="000099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DDEBCF"/>
                  </a:gs>
                  <a:gs pos="25000">
                    <a:srgbClr val="9CB86E"/>
                  </a:gs>
                  <a:gs pos="50000">
                    <a:srgbClr val="156B13"/>
                  </a:gs>
                  <a:gs pos="75000">
                    <a:srgbClr val="9CB86E"/>
                  </a:gs>
                  <a:gs pos="100000">
                    <a:srgbClr val="DDEBCF"/>
                  </a:gs>
                </a:gsLst>
                <a:lin ang="18900000" scaled="1"/>
              </a:gradFill>
              <a:effectLst>
                <a:outerShdw dist="125724" dir="18900000" algn="ctr" rotWithShape="0">
                  <a:srgbClr val="000099"/>
                </a:outerShdw>
              </a:effectLst>
              <a:latin typeface="Impact"/>
            </a:endParaRPr>
          </a:p>
        </p:txBody>
      </p:sp>
      <p:sp>
        <p:nvSpPr>
          <p:cNvPr id="15" name="Text Box 93"/>
          <p:cNvSpPr txBox="1">
            <a:spLocks noChangeArrowheads="1"/>
          </p:cNvSpPr>
          <p:nvPr/>
        </p:nvSpPr>
        <p:spPr bwMode="auto">
          <a:xfrm>
            <a:off x="123825" y="77788"/>
            <a:ext cx="87852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4000" dirty="0">
                <a:solidFill>
                  <a:schemeClr val="bg1"/>
                </a:solidFill>
              </a:rPr>
              <a:t>Решите </a:t>
            </a:r>
            <a:r>
              <a:rPr lang="ru-RU" altLang="ru-RU" sz="4000" dirty="0" smtClean="0">
                <a:solidFill>
                  <a:schemeClr val="bg1"/>
                </a:solidFill>
              </a:rPr>
              <a:t>систему:</a:t>
            </a:r>
            <a:endParaRPr lang="ru-RU" altLang="ru-RU" sz="4000" dirty="0">
              <a:solidFill>
                <a:schemeClr val="bg1"/>
              </a:solidFill>
              <a:cs typeface="Arial" charset="0"/>
            </a:endParaRPr>
          </a:p>
        </p:txBody>
      </p:sp>
      <p:pic>
        <p:nvPicPr>
          <p:cNvPr id="14" name="Svoya_igra_-_vremya_na_obdumyvanie_otveta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32775" y="169375"/>
            <a:ext cx="609600" cy="6096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 Box 74"/>
              <p:cNvSpPr txBox="1">
                <a:spLocks noChangeArrowheads="1"/>
              </p:cNvSpPr>
              <p:nvPr/>
            </p:nvSpPr>
            <p:spPr bwMode="auto">
              <a:xfrm>
                <a:off x="296068" y="1842904"/>
                <a:ext cx="8380387" cy="219771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"/>
                          <m:ctrlPr>
                            <a:rPr lang="en-US" altLang="ru-RU" sz="8000" b="1" i="1" smtClean="0">
                              <a:solidFill>
                                <a:schemeClr val="bg1"/>
                              </a:solidFill>
                              <a:effectLst>
                                <a:outerShdw blurRad="38100" dist="38100" dir="2700000" algn="tl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</m:ctrlPr>
                            </m:eqArrPr>
                            <m:e>
                              <m:sSup>
                                <m:sSupPr>
                                  <m:ctrlP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  <m:t>𝟑</m:t>
                                  </m:r>
                                </m:e>
                                <m:sup>
                                  <m: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  <m:t>𝒙</m:t>
                                  </m:r>
                                </m:sup>
                              </m:sSup>
                              <m: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∗</m:t>
                              </m:r>
                              <m:sSup>
                                <m:sSupPr>
                                  <m:ctrlP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  <m:t>𝟐</m:t>
                                  </m:r>
                                </m:e>
                                <m:sup>
                                  <m: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  <m:t>𝒚</m:t>
                                  </m:r>
                                </m:sup>
                              </m:sSup>
                              <m: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=</m:t>
                              </m:r>
                              <m: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𝟒</m:t>
                              </m:r>
                            </m:e>
                            <m:e>
                              <m:sSup>
                                <m:sSupPr>
                                  <m:ctrlP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  <m:t>𝟑</m:t>
                                  </m:r>
                                </m:e>
                                <m:sup>
                                  <m: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  <m:t>𝒚</m:t>
                                  </m:r>
                                </m:sup>
                              </m:sSup>
                              <m: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∗</m:t>
                              </m:r>
                              <m:sSup>
                                <m:sSupPr>
                                  <m:ctrlP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  <m:t>𝟐</m:t>
                                  </m:r>
                                </m:e>
                                <m:sup>
                                  <m:r>
                                    <a:rPr lang="en-US" altLang="ru-RU" sz="8000" b="1" i="1" smtClean="0">
                                      <a:solidFill>
                                        <a:schemeClr val="bg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/>
                                        </a:outerShdw>
                                      </a:effectLst>
                                      <a:latin typeface="Cambria Math"/>
                                    </a:rPr>
                                    <m:t>𝒙</m:t>
                                  </m:r>
                                </m:sup>
                              </m:sSup>
                              <m: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=</m:t>
                              </m:r>
                              <m:r>
                                <a:rPr lang="en-US" altLang="ru-RU" sz="8000" b="1" i="1" smtClean="0">
                                  <a:solidFill>
                                    <a:schemeClr val="bg1"/>
                                  </a:solidFill>
                                  <a:effectLst>
                                    <a:outerShdw blurRad="38100" dist="38100" dir="2700000" algn="tl">
                                      <a:srgbClr val="000000"/>
                                    </a:outerShdw>
                                  </a:effectLst>
                                  <a:latin typeface="Cambria Math"/>
                                </a:rPr>
                                <m:t>𝟗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ru-RU" altLang="ru-RU" sz="8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6" name="Text 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96068" y="1842904"/>
                <a:ext cx="8380387" cy="2197718"/>
              </a:xfrm>
              <a:prstGeom prst="rect">
                <a:avLst/>
              </a:prstGeom>
              <a:blipFill rotWithShape="1">
                <a:blip r:embed="rId6"/>
                <a:stretch>
                  <a:fillRect b="-2216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 Box 74"/>
              <p:cNvSpPr txBox="1">
                <a:spLocks noChangeArrowheads="1"/>
              </p:cNvSpPr>
              <p:nvPr/>
            </p:nvSpPr>
            <p:spPr bwMode="auto">
              <a:xfrm>
                <a:off x="539750" y="5577046"/>
                <a:ext cx="5400600" cy="70788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ru-RU" altLang="ru-RU" sz="40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Ответ: </a:t>
                </a:r>
                <a:r>
                  <a:rPr lang="en-US" altLang="ru-RU" sz="40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(0</a:t>
                </a:r>
                <a:r>
                  <a:rPr lang="ru-RU" altLang="ru-RU" sz="40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;</a:t>
                </a:r>
                <a:r>
                  <a:rPr lang="en-US" altLang="ru-RU" sz="40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2</a:t>
                </a:r>
                <a14:m>
                  <m:oMath xmlns:m="http://schemas.openxmlformats.org/officeDocument/2006/math">
                    <m:r>
                      <a:rPr lang="ru-RU" altLang="ru-RU" sz="4000" b="1" i="1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ambria Math"/>
                        <a:ea typeface="Cambria Math"/>
                      </a:rPr>
                      <m:t>)</m:t>
                    </m:r>
                  </m:oMath>
                </a14:m>
                <a:endParaRPr lang="en-US" altLang="ru-RU" sz="4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7" name="Text 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39750" y="5577046"/>
                <a:ext cx="5400600" cy="707886"/>
              </a:xfrm>
              <a:prstGeom prst="rect">
                <a:avLst/>
              </a:prstGeom>
              <a:blipFill rotWithShape="1">
                <a:blip r:embed="rId7"/>
                <a:stretch>
                  <a:fillRect l="-4181" t="-16379" b="-42241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2013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12" repeatCount="40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17" grpId="0"/>
    </p:bld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9189</TotalTime>
  <Words>799</Words>
  <Application>Microsoft Office PowerPoint</Application>
  <PresentationFormat>Экран (4:3)</PresentationFormat>
  <Paragraphs>238</Paragraphs>
  <Slides>34</Slides>
  <Notes>0</Notes>
  <HiddenSlides>0</HiddenSlides>
  <MMClips>28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ANNASKOLA</dc:creator>
  <cp:lastModifiedBy>user</cp:lastModifiedBy>
  <cp:revision>135</cp:revision>
  <dcterms:created xsi:type="dcterms:W3CDTF">2005-06-24T12:41:49Z</dcterms:created>
  <dcterms:modified xsi:type="dcterms:W3CDTF">2021-04-30T06:21:57Z</dcterms:modified>
</cp:coreProperties>
</file>