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8EE8-4CC2-447C-9CD7-07A4A3E5D621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EC601-0635-4A18-AE5D-56F0783D2B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8EE8-4CC2-447C-9CD7-07A4A3E5D621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EC601-0635-4A18-AE5D-56F0783D2B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8EE8-4CC2-447C-9CD7-07A4A3E5D621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EC601-0635-4A18-AE5D-56F0783D2B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8EE8-4CC2-447C-9CD7-07A4A3E5D621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EC601-0635-4A18-AE5D-56F0783D2B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8EE8-4CC2-447C-9CD7-07A4A3E5D621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EC601-0635-4A18-AE5D-56F0783D2B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8EE8-4CC2-447C-9CD7-07A4A3E5D621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EC601-0635-4A18-AE5D-56F0783D2B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8EE8-4CC2-447C-9CD7-07A4A3E5D621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EC601-0635-4A18-AE5D-56F0783D2B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8EE8-4CC2-447C-9CD7-07A4A3E5D621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EC601-0635-4A18-AE5D-56F0783D2B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8EE8-4CC2-447C-9CD7-07A4A3E5D621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EC601-0635-4A18-AE5D-56F0783D2B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8EE8-4CC2-447C-9CD7-07A4A3E5D621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EC601-0635-4A18-AE5D-56F0783D2B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8EE8-4CC2-447C-9CD7-07A4A3E5D621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EC601-0635-4A18-AE5D-56F0783D2B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58EE8-4CC2-447C-9CD7-07A4A3E5D621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EC601-0635-4A18-AE5D-56F0783D2B1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130649661.jpg"/>
          <p:cNvPicPr>
            <a:picLocks noChangeAspect="1"/>
          </p:cNvPicPr>
          <p:nvPr/>
        </p:nvPicPr>
        <p:blipFill>
          <a:blip r:embed="rId2" cstate="print"/>
          <a:srcRect l="17209" t="14175" r="11407" b="27018"/>
          <a:stretch>
            <a:fillRect/>
          </a:stretch>
        </p:blipFill>
        <p:spPr>
          <a:xfrm>
            <a:off x="6588224" y="1"/>
            <a:ext cx="2555776" cy="1052735"/>
          </a:xfrm>
          <a:prstGeom prst="rect">
            <a:avLst/>
          </a:prstGeom>
        </p:spPr>
      </p:pic>
      <p:pic>
        <p:nvPicPr>
          <p:cNvPr id="6" name="Рисунок 5" descr="Без названия.png"/>
          <p:cNvPicPr>
            <a:picLocks noChangeAspect="1"/>
          </p:cNvPicPr>
          <p:nvPr/>
        </p:nvPicPr>
        <p:blipFill>
          <a:blip r:embed="rId3" cstate="print"/>
          <a:srcRect r="3704" b="14432"/>
          <a:stretch>
            <a:fillRect/>
          </a:stretch>
        </p:blipFill>
        <p:spPr>
          <a:xfrm>
            <a:off x="0" y="0"/>
            <a:ext cx="3347864" cy="1124744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1052736"/>
            <a:ext cx="5119209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t="2941" b="2941"/>
          <a:stretch>
            <a:fillRect/>
          </a:stretch>
        </p:blipFill>
        <p:spPr bwMode="auto">
          <a:xfrm>
            <a:off x="251520" y="2060848"/>
            <a:ext cx="856744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8130649661.jpg"/>
          <p:cNvPicPr>
            <a:picLocks noChangeAspect="1"/>
          </p:cNvPicPr>
          <p:nvPr/>
        </p:nvPicPr>
        <p:blipFill>
          <a:blip r:embed="rId3" cstate="print"/>
          <a:srcRect l="17209" t="14175" r="11407" b="27018"/>
          <a:stretch>
            <a:fillRect/>
          </a:stretch>
        </p:blipFill>
        <p:spPr>
          <a:xfrm>
            <a:off x="6588224" y="1"/>
            <a:ext cx="2555776" cy="1052735"/>
          </a:xfrm>
          <a:prstGeom prst="rect">
            <a:avLst/>
          </a:prstGeom>
        </p:spPr>
      </p:pic>
      <p:pic>
        <p:nvPicPr>
          <p:cNvPr id="4" name="Рисунок 3" descr="Без названия.png"/>
          <p:cNvPicPr>
            <a:picLocks noChangeAspect="1"/>
          </p:cNvPicPr>
          <p:nvPr/>
        </p:nvPicPr>
        <p:blipFill>
          <a:blip r:embed="rId4" cstate="print"/>
          <a:srcRect r="3704" b="14432"/>
          <a:stretch>
            <a:fillRect/>
          </a:stretch>
        </p:blipFill>
        <p:spPr>
          <a:xfrm>
            <a:off x="0" y="0"/>
            <a:ext cx="3347864" cy="11247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59832" y="83671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Защита проектов</a:t>
            </a:r>
            <a:endParaRPr lang="ru-RU" b="1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 cstate="print"/>
          <a:srcRect b="89282"/>
          <a:stretch>
            <a:fillRect/>
          </a:stretch>
        </p:blipFill>
        <p:spPr bwMode="auto">
          <a:xfrm>
            <a:off x="1835696" y="1412776"/>
            <a:ext cx="577000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8640960" cy="5314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8130649661.jpg"/>
          <p:cNvPicPr>
            <a:picLocks noChangeAspect="1"/>
          </p:cNvPicPr>
          <p:nvPr/>
        </p:nvPicPr>
        <p:blipFill>
          <a:blip r:embed="rId3" cstate="print"/>
          <a:srcRect l="17209" t="14175" r="11407" b="27018"/>
          <a:stretch>
            <a:fillRect/>
          </a:stretch>
        </p:blipFill>
        <p:spPr>
          <a:xfrm>
            <a:off x="6588224" y="1"/>
            <a:ext cx="2555776" cy="1052735"/>
          </a:xfrm>
          <a:prstGeom prst="rect">
            <a:avLst/>
          </a:prstGeom>
        </p:spPr>
      </p:pic>
      <p:pic>
        <p:nvPicPr>
          <p:cNvPr id="4" name="Рисунок 3" descr="Без названия.png"/>
          <p:cNvPicPr>
            <a:picLocks noChangeAspect="1"/>
          </p:cNvPicPr>
          <p:nvPr/>
        </p:nvPicPr>
        <p:blipFill>
          <a:blip r:embed="rId4" cstate="print"/>
          <a:srcRect r="3704" b="14432"/>
          <a:stretch>
            <a:fillRect/>
          </a:stretch>
        </p:blipFill>
        <p:spPr>
          <a:xfrm>
            <a:off x="0" y="0"/>
            <a:ext cx="3347864" cy="1124744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 r="26667" b="83077"/>
          <a:stretch>
            <a:fillRect/>
          </a:stretch>
        </p:blipFill>
        <p:spPr bwMode="auto">
          <a:xfrm>
            <a:off x="5652120" y="1268760"/>
            <a:ext cx="3168352" cy="1134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130649661.jpg"/>
          <p:cNvPicPr>
            <a:picLocks noChangeAspect="1"/>
          </p:cNvPicPr>
          <p:nvPr/>
        </p:nvPicPr>
        <p:blipFill>
          <a:blip r:embed="rId2" cstate="print"/>
          <a:srcRect l="17209" t="14175" r="11407" b="27018"/>
          <a:stretch>
            <a:fillRect/>
          </a:stretch>
        </p:blipFill>
        <p:spPr>
          <a:xfrm>
            <a:off x="6588224" y="1"/>
            <a:ext cx="2555776" cy="1052735"/>
          </a:xfrm>
          <a:prstGeom prst="rect">
            <a:avLst/>
          </a:prstGeom>
        </p:spPr>
      </p:pic>
      <p:pic>
        <p:nvPicPr>
          <p:cNvPr id="3" name="Рисунок 2" descr="Без названия.png"/>
          <p:cNvPicPr>
            <a:picLocks noChangeAspect="1"/>
          </p:cNvPicPr>
          <p:nvPr/>
        </p:nvPicPr>
        <p:blipFill>
          <a:blip r:embed="rId3" cstate="print"/>
          <a:srcRect r="3704" b="14432"/>
          <a:stretch>
            <a:fillRect/>
          </a:stretch>
        </p:blipFill>
        <p:spPr>
          <a:xfrm>
            <a:off x="0" y="0"/>
            <a:ext cx="3347864" cy="1124744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628800"/>
            <a:ext cx="8784976" cy="50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5" cstate="print"/>
          <a:srcRect r="12727" b="86154"/>
          <a:stretch>
            <a:fillRect/>
          </a:stretch>
        </p:blipFill>
        <p:spPr bwMode="auto">
          <a:xfrm>
            <a:off x="2843808" y="1124744"/>
            <a:ext cx="4032448" cy="1153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70165"/>
            <a:ext cx="8651035" cy="4887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8130649661.jpg"/>
          <p:cNvPicPr>
            <a:picLocks noChangeAspect="1"/>
          </p:cNvPicPr>
          <p:nvPr/>
        </p:nvPicPr>
        <p:blipFill>
          <a:blip r:embed="rId3" cstate="print"/>
          <a:srcRect l="17209" t="14175" r="11407" b="27018"/>
          <a:stretch>
            <a:fillRect/>
          </a:stretch>
        </p:blipFill>
        <p:spPr>
          <a:xfrm>
            <a:off x="6588224" y="1"/>
            <a:ext cx="2555776" cy="1052735"/>
          </a:xfrm>
          <a:prstGeom prst="rect">
            <a:avLst/>
          </a:prstGeom>
        </p:spPr>
      </p:pic>
      <p:pic>
        <p:nvPicPr>
          <p:cNvPr id="4" name="Рисунок 3" descr="Без названия.png"/>
          <p:cNvPicPr>
            <a:picLocks noChangeAspect="1"/>
          </p:cNvPicPr>
          <p:nvPr/>
        </p:nvPicPr>
        <p:blipFill>
          <a:blip r:embed="rId4" cstate="print"/>
          <a:srcRect r="3704" b="14432"/>
          <a:stretch>
            <a:fillRect/>
          </a:stretch>
        </p:blipFill>
        <p:spPr>
          <a:xfrm>
            <a:off x="0" y="0"/>
            <a:ext cx="3347864" cy="112474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1052737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 Мужество – тоже не врождённое качество. Нет людей, совершенно чуждых чувству страха, и смел не тот, кто от «природы» не знает страха, а тот, кто научился подавлять в себе чувство страха, и подчинять его своей воле и долгу.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88840"/>
            <a:ext cx="7848872" cy="4665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8130649661.jpg"/>
          <p:cNvPicPr>
            <a:picLocks noChangeAspect="1"/>
          </p:cNvPicPr>
          <p:nvPr/>
        </p:nvPicPr>
        <p:blipFill>
          <a:blip r:embed="rId3" cstate="print"/>
          <a:srcRect l="17209" t="14175" r="11407" b="27018"/>
          <a:stretch>
            <a:fillRect/>
          </a:stretch>
        </p:blipFill>
        <p:spPr>
          <a:xfrm>
            <a:off x="6588224" y="1"/>
            <a:ext cx="2555776" cy="1052735"/>
          </a:xfrm>
          <a:prstGeom prst="rect">
            <a:avLst/>
          </a:prstGeom>
        </p:spPr>
      </p:pic>
      <p:pic>
        <p:nvPicPr>
          <p:cNvPr id="5" name="Рисунок 4" descr="Без названия.png"/>
          <p:cNvPicPr>
            <a:picLocks noChangeAspect="1"/>
          </p:cNvPicPr>
          <p:nvPr/>
        </p:nvPicPr>
        <p:blipFill>
          <a:blip r:embed="rId4" cstate="print"/>
          <a:srcRect r="3704" b="14432"/>
          <a:stretch>
            <a:fillRect/>
          </a:stretch>
        </p:blipFill>
        <p:spPr>
          <a:xfrm>
            <a:off x="0" y="0"/>
            <a:ext cx="3347864" cy="11247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520" y="1124744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Верная и деятельная память удваивает жизнь.</a:t>
            </a:r>
          </a:p>
          <a:p>
            <a:pPr algn="r"/>
            <a:r>
              <a:rPr lang="ru-RU" sz="2400" b="1" dirty="0" err="1" smtClean="0"/>
              <a:t>О.Мирабо</a:t>
            </a:r>
            <a:endParaRPr lang="ru-RU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8675447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8130649661.jpg"/>
          <p:cNvPicPr>
            <a:picLocks noChangeAspect="1"/>
          </p:cNvPicPr>
          <p:nvPr/>
        </p:nvPicPr>
        <p:blipFill>
          <a:blip r:embed="rId3" cstate="print"/>
          <a:srcRect l="17209" t="14175" r="11407" b="27018"/>
          <a:stretch>
            <a:fillRect/>
          </a:stretch>
        </p:blipFill>
        <p:spPr>
          <a:xfrm>
            <a:off x="6588224" y="1"/>
            <a:ext cx="2555776" cy="1052735"/>
          </a:xfrm>
          <a:prstGeom prst="rect">
            <a:avLst/>
          </a:prstGeom>
        </p:spPr>
      </p:pic>
      <p:pic>
        <p:nvPicPr>
          <p:cNvPr id="6" name="Рисунок 5" descr="Без названия.png"/>
          <p:cNvPicPr>
            <a:picLocks noChangeAspect="1"/>
          </p:cNvPicPr>
          <p:nvPr/>
        </p:nvPicPr>
        <p:blipFill>
          <a:blip r:embed="rId4" cstate="print"/>
          <a:srcRect r="3704" b="14432"/>
          <a:stretch>
            <a:fillRect/>
          </a:stretch>
        </p:blipFill>
        <p:spPr>
          <a:xfrm>
            <a:off x="0" y="0"/>
            <a:ext cx="3347864" cy="112474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5560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8130649661.jpg"/>
          <p:cNvPicPr>
            <a:picLocks noChangeAspect="1"/>
          </p:cNvPicPr>
          <p:nvPr/>
        </p:nvPicPr>
        <p:blipFill>
          <a:blip r:embed="rId3" cstate="print"/>
          <a:srcRect l="17209" t="14175" r="11407" b="27018"/>
          <a:stretch>
            <a:fillRect/>
          </a:stretch>
        </p:blipFill>
        <p:spPr>
          <a:xfrm>
            <a:off x="6588224" y="1"/>
            <a:ext cx="2555776" cy="1052735"/>
          </a:xfrm>
          <a:prstGeom prst="rect">
            <a:avLst/>
          </a:prstGeom>
        </p:spPr>
      </p:pic>
      <p:pic>
        <p:nvPicPr>
          <p:cNvPr id="6" name="Рисунок 5" descr="Без названия.png"/>
          <p:cNvPicPr>
            <a:picLocks noChangeAspect="1"/>
          </p:cNvPicPr>
          <p:nvPr/>
        </p:nvPicPr>
        <p:blipFill>
          <a:blip r:embed="rId4" cstate="print"/>
          <a:srcRect r="3704" b="14432"/>
          <a:stretch>
            <a:fillRect/>
          </a:stretch>
        </p:blipFill>
        <p:spPr>
          <a:xfrm>
            <a:off x="0" y="0"/>
            <a:ext cx="3347864" cy="112474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060848"/>
            <a:ext cx="5400600" cy="4647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1124744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Подвиг </a:t>
            </a:r>
            <a:r>
              <a:rPr lang="ru-RU" sz="2000" dirty="0"/>
              <a:t>–</a:t>
            </a:r>
            <a:r>
              <a:rPr lang="ru-RU" sz="2000" b="1" dirty="0"/>
              <a:t> </a:t>
            </a:r>
            <a:r>
              <a:rPr lang="ru-RU" sz="2000" dirty="0"/>
              <a:t>это героический поступок человека. совершая подвиг, человек проявляет смелость, самоотверженность. иногда любовь. подвиг – это в какой-то мере готовность пожертвовать собой ради близкого человека, </a:t>
            </a:r>
            <a:r>
              <a:rPr lang="ru-RU" sz="2000" dirty="0" smtClean="0"/>
              <a:t>Родины.</a:t>
            </a:r>
            <a:endParaRPr lang="ru-RU" sz="2000" dirty="0"/>
          </a:p>
        </p:txBody>
      </p:sp>
      <p:pic>
        <p:nvPicPr>
          <p:cNvPr id="4" name="Рисунок 3" descr="8130649661.jpg"/>
          <p:cNvPicPr>
            <a:picLocks noChangeAspect="1"/>
          </p:cNvPicPr>
          <p:nvPr/>
        </p:nvPicPr>
        <p:blipFill>
          <a:blip r:embed="rId3" cstate="print"/>
          <a:srcRect l="17209" t="14175" r="11407" b="27018"/>
          <a:stretch>
            <a:fillRect/>
          </a:stretch>
        </p:blipFill>
        <p:spPr>
          <a:xfrm>
            <a:off x="6588224" y="1"/>
            <a:ext cx="2555776" cy="1052735"/>
          </a:xfrm>
          <a:prstGeom prst="rect">
            <a:avLst/>
          </a:prstGeom>
        </p:spPr>
      </p:pic>
      <p:pic>
        <p:nvPicPr>
          <p:cNvPr id="5" name="Рисунок 4" descr="Без названия.png"/>
          <p:cNvPicPr>
            <a:picLocks noChangeAspect="1"/>
          </p:cNvPicPr>
          <p:nvPr/>
        </p:nvPicPr>
        <p:blipFill>
          <a:blip r:embed="rId4" cstate="print"/>
          <a:srcRect r="3704" b="14432"/>
          <a:stretch>
            <a:fillRect/>
          </a:stretch>
        </p:blipFill>
        <p:spPr>
          <a:xfrm>
            <a:off x="0" y="0"/>
            <a:ext cx="3347864" cy="112474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130649661.jpg"/>
          <p:cNvPicPr>
            <a:picLocks noChangeAspect="1"/>
          </p:cNvPicPr>
          <p:nvPr/>
        </p:nvPicPr>
        <p:blipFill>
          <a:blip r:embed="rId2" cstate="print"/>
          <a:srcRect l="17209" t="14175" r="11407" b="27018"/>
          <a:stretch>
            <a:fillRect/>
          </a:stretch>
        </p:blipFill>
        <p:spPr>
          <a:xfrm>
            <a:off x="6588224" y="1"/>
            <a:ext cx="2555776" cy="1052735"/>
          </a:xfrm>
          <a:prstGeom prst="rect">
            <a:avLst/>
          </a:prstGeom>
        </p:spPr>
      </p:pic>
      <p:pic>
        <p:nvPicPr>
          <p:cNvPr id="4" name="Рисунок 3" descr="Без названия.png"/>
          <p:cNvPicPr>
            <a:picLocks noChangeAspect="1"/>
          </p:cNvPicPr>
          <p:nvPr/>
        </p:nvPicPr>
        <p:blipFill>
          <a:blip r:embed="rId3" cstate="print"/>
          <a:srcRect r="3704" b="14432"/>
          <a:stretch>
            <a:fillRect/>
          </a:stretch>
        </p:blipFill>
        <p:spPr>
          <a:xfrm>
            <a:off x="0" y="0"/>
            <a:ext cx="3347864" cy="1124744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124744"/>
            <a:ext cx="7632848" cy="1794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2852936"/>
            <a:ext cx="316721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/>
          <a:srcRect b="4545"/>
          <a:stretch>
            <a:fillRect/>
          </a:stretch>
        </p:blipFill>
        <p:spPr bwMode="auto">
          <a:xfrm>
            <a:off x="971600" y="2780928"/>
            <a:ext cx="2808312" cy="3962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251520" y="1412776"/>
            <a:ext cx="8639978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8130649661.jpg"/>
          <p:cNvPicPr>
            <a:picLocks noChangeAspect="1"/>
          </p:cNvPicPr>
          <p:nvPr/>
        </p:nvPicPr>
        <p:blipFill>
          <a:blip r:embed="rId3" cstate="print"/>
          <a:srcRect l="17209" t="14175" r="11407" b="27018"/>
          <a:stretch>
            <a:fillRect/>
          </a:stretch>
        </p:blipFill>
        <p:spPr>
          <a:xfrm>
            <a:off x="6588224" y="1"/>
            <a:ext cx="2555776" cy="1052735"/>
          </a:xfrm>
          <a:prstGeom prst="rect">
            <a:avLst/>
          </a:prstGeom>
        </p:spPr>
      </p:pic>
      <p:pic>
        <p:nvPicPr>
          <p:cNvPr id="4" name="Рисунок 3" descr="Без названия.png"/>
          <p:cNvPicPr>
            <a:picLocks noChangeAspect="1"/>
          </p:cNvPicPr>
          <p:nvPr/>
        </p:nvPicPr>
        <p:blipFill>
          <a:blip r:embed="rId4" cstate="print"/>
          <a:srcRect r="3704" b="14432"/>
          <a:stretch>
            <a:fillRect/>
          </a:stretch>
        </p:blipFill>
        <p:spPr>
          <a:xfrm>
            <a:off x="0" y="0"/>
            <a:ext cx="3347864" cy="112474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484784"/>
            <a:ext cx="5745646" cy="3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8130649661.jpg"/>
          <p:cNvPicPr>
            <a:picLocks noChangeAspect="1"/>
          </p:cNvPicPr>
          <p:nvPr/>
        </p:nvPicPr>
        <p:blipFill>
          <a:blip r:embed="rId3" cstate="print"/>
          <a:srcRect l="17209" t="14175" r="11407" b="27018"/>
          <a:stretch>
            <a:fillRect/>
          </a:stretch>
        </p:blipFill>
        <p:spPr>
          <a:xfrm>
            <a:off x="6588224" y="1"/>
            <a:ext cx="2555776" cy="1052735"/>
          </a:xfrm>
          <a:prstGeom prst="rect">
            <a:avLst/>
          </a:prstGeom>
        </p:spPr>
      </p:pic>
      <p:pic>
        <p:nvPicPr>
          <p:cNvPr id="4" name="Рисунок 3" descr="Без названия.png"/>
          <p:cNvPicPr>
            <a:picLocks noChangeAspect="1"/>
          </p:cNvPicPr>
          <p:nvPr/>
        </p:nvPicPr>
        <p:blipFill>
          <a:blip r:embed="rId4" cstate="print"/>
          <a:srcRect r="3704" b="14432"/>
          <a:stretch>
            <a:fillRect/>
          </a:stretch>
        </p:blipFill>
        <p:spPr>
          <a:xfrm>
            <a:off x="0" y="0"/>
            <a:ext cx="3347864" cy="112474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130649661.jpg"/>
          <p:cNvPicPr>
            <a:picLocks noChangeAspect="1"/>
          </p:cNvPicPr>
          <p:nvPr/>
        </p:nvPicPr>
        <p:blipFill>
          <a:blip r:embed="rId2" cstate="print"/>
          <a:srcRect l="17209" t="14175" r="11407" b="27018"/>
          <a:stretch>
            <a:fillRect/>
          </a:stretch>
        </p:blipFill>
        <p:spPr>
          <a:xfrm>
            <a:off x="6588224" y="1"/>
            <a:ext cx="2555776" cy="1052735"/>
          </a:xfrm>
          <a:prstGeom prst="rect">
            <a:avLst/>
          </a:prstGeom>
        </p:spPr>
      </p:pic>
      <p:pic>
        <p:nvPicPr>
          <p:cNvPr id="4" name="Рисунок 3" descr="Без названия.png"/>
          <p:cNvPicPr>
            <a:picLocks noChangeAspect="1"/>
          </p:cNvPicPr>
          <p:nvPr/>
        </p:nvPicPr>
        <p:blipFill>
          <a:blip r:embed="rId3" cstate="print"/>
          <a:srcRect r="3704" b="14432"/>
          <a:stretch>
            <a:fillRect/>
          </a:stretch>
        </p:blipFill>
        <p:spPr>
          <a:xfrm>
            <a:off x="0" y="0"/>
            <a:ext cx="3347864" cy="1124744"/>
          </a:xfrm>
          <a:prstGeom prst="rect">
            <a:avLst/>
          </a:prstGeom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1340768"/>
            <a:ext cx="3117793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12152" y="1340768"/>
            <a:ext cx="2596853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1340768"/>
            <a:ext cx="2885001" cy="4703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24744"/>
            <a:ext cx="731275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8130649661.jpg"/>
          <p:cNvPicPr>
            <a:picLocks noChangeAspect="1"/>
          </p:cNvPicPr>
          <p:nvPr/>
        </p:nvPicPr>
        <p:blipFill>
          <a:blip r:embed="rId3" cstate="print"/>
          <a:srcRect l="17209" t="14175" r="11407" b="27018"/>
          <a:stretch>
            <a:fillRect/>
          </a:stretch>
        </p:blipFill>
        <p:spPr>
          <a:xfrm>
            <a:off x="6588224" y="1"/>
            <a:ext cx="2555776" cy="1052735"/>
          </a:xfrm>
          <a:prstGeom prst="rect">
            <a:avLst/>
          </a:prstGeom>
        </p:spPr>
      </p:pic>
      <p:pic>
        <p:nvPicPr>
          <p:cNvPr id="4" name="Рисунок 3" descr="Без названия.png"/>
          <p:cNvPicPr>
            <a:picLocks noChangeAspect="1"/>
          </p:cNvPicPr>
          <p:nvPr/>
        </p:nvPicPr>
        <p:blipFill>
          <a:blip r:embed="rId4" cstate="print"/>
          <a:srcRect r="3704" b="14432"/>
          <a:stretch>
            <a:fillRect/>
          </a:stretch>
        </p:blipFill>
        <p:spPr>
          <a:xfrm>
            <a:off x="0" y="0"/>
            <a:ext cx="3347864" cy="11247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55776" y="6309320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над групповым проектом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48</Words>
  <Application>Microsoft Office PowerPoint</Application>
  <PresentationFormat>Экран (4:3)</PresentationFormat>
  <Paragraphs>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</cp:revision>
  <dcterms:created xsi:type="dcterms:W3CDTF">2020-10-07T04:58:52Z</dcterms:created>
  <dcterms:modified xsi:type="dcterms:W3CDTF">2020-10-07T05:45:06Z</dcterms:modified>
</cp:coreProperties>
</file>