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72" r:id="rId3"/>
    <p:sldId id="291" r:id="rId4"/>
    <p:sldId id="292" r:id="rId5"/>
    <p:sldId id="261" r:id="rId6"/>
    <p:sldId id="257" r:id="rId7"/>
    <p:sldId id="258" r:id="rId8"/>
    <p:sldId id="290" r:id="rId9"/>
    <p:sldId id="259" r:id="rId10"/>
    <p:sldId id="260" r:id="rId11"/>
    <p:sldId id="262" r:id="rId12"/>
    <p:sldId id="263" r:id="rId13"/>
    <p:sldId id="264" r:id="rId14"/>
    <p:sldId id="265" r:id="rId15"/>
    <p:sldId id="281" r:id="rId16"/>
    <p:sldId id="276" r:id="rId17"/>
    <p:sldId id="275" r:id="rId18"/>
    <p:sldId id="282" r:id="rId19"/>
    <p:sldId id="273" r:id="rId20"/>
    <p:sldId id="286" r:id="rId21"/>
    <p:sldId id="279" r:id="rId22"/>
    <p:sldId id="277" r:id="rId23"/>
    <p:sldId id="274" r:id="rId24"/>
    <p:sldId id="287" r:id="rId25"/>
    <p:sldId id="271" r:id="rId26"/>
    <p:sldId id="28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692696"/>
            <a:ext cx="7344816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Страницы истории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err="1" smtClean="0"/>
              <a:t>Дизьминской</a:t>
            </a:r>
            <a:r>
              <a:rPr lang="ru-RU" dirty="0" smtClean="0"/>
              <a:t> школы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844824"/>
            <a:ext cx="7795592" cy="4608512"/>
          </a:xfrm>
        </p:spPr>
        <p:txBody>
          <a:bodyPr>
            <a:normAutofit/>
          </a:bodyPr>
          <a:lstStyle/>
          <a:p>
            <a:r>
              <a:rPr lang="ru-RU" dirty="0" smtClean="0"/>
              <a:t>Адрес: </a:t>
            </a:r>
          </a:p>
          <a:p>
            <a:r>
              <a:rPr lang="ru-RU" dirty="0" smtClean="0"/>
              <a:t>Удмуртская Республика,</a:t>
            </a:r>
          </a:p>
          <a:p>
            <a:r>
              <a:rPr lang="ru-RU" dirty="0" err="1" smtClean="0"/>
              <a:t>Ярский</a:t>
            </a:r>
            <a:r>
              <a:rPr lang="ru-RU" dirty="0" smtClean="0"/>
              <a:t> район,</a:t>
            </a:r>
          </a:p>
          <a:p>
            <a:r>
              <a:rPr lang="ru-RU" dirty="0" err="1" smtClean="0"/>
              <a:t>с.Дизьмино</a:t>
            </a:r>
            <a:r>
              <a:rPr lang="ru-RU" dirty="0" smtClean="0"/>
              <a:t>, </a:t>
            </a:r>
          </a:p>
          <a:p>
            <a:r>
              <a:rPr lang="ru-RU" dirty="0" err="1" smtClean="0"/>
              <a:t>ул</a:t>
            </a:r>
            <a:r>
              <a:rPr lang="ru-RU" dirty="0" smtClean="0"/>
              <a:t> Школьная 28</a:t>
            </a:r>
          </a:p>
          <a:p>
            <a:r>
              <a:rPr lang="ru-RU" dirty="0" smtClean="0"/>
              <a:t>Возраст 128лет</a:t>
            </a:r>
          </a:p>
          <a:p>
            <a:r>
              <a:rPr lang="ru-RU" dirty="0" smtClean="0"/>
              <a:t>(1893 – 2021)</a:t>
            </a:r>
            <a:endParaRPr lang="ru-RU" dirty="0"/>
          </a:p>
        </p:txBody>
      </p:sp>
      <p:pic>
        <p:nvPicPr>
          <p:cNvPr id="4" name="Рисунок 3" descr="C:\Users\VOV\Pictures\2018-05-20 Катюшка\Катюшка 19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24944"/>
            <a:ext cx="5248905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07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16632"/>
            <a:ext cx="5152616" cy="1301006"/>
          </a:xfrm>
        </p:spPr>
        <p:txBody>
          <a:bodyPr>
            <a:noAutofit/>
          </a:bodyPr>
          <a:lstStyle/>
          <a:p>
            <a:r>
              <a:rPr lang="ru-RU" sz="3200" dirty="0" smtClean="0"/>
              <a:t>Первая школа была у тополя; частный дом, где занимались ученики.</a:t>
            </a:r>
            <a:endParaRPr lang="ru-RU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772816"/>
            <a:ext cx="2967024" cy="222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16632"/>
            <a:ext cx="1684372" cy="2530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https://i.mycdn.me/image?id=817295001709&amp;t=3&amp;plc=WEB&amp;tkn=*h2PJh47Zm4-ZPxc5a4plX33cz3Y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3" t="5140" r="12506" b="5140"/>
          <a:stretch/>
        </p:blipFill>
        <p:spPr bwMode="auto">
          <a:xfrm>
            <a:off x="1044337" y="1772816"/>
            <a:ext cx="2448272" cy="46085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732240" y="2708920"/>
            <a:ext cx="223224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Веретенникова</a:t>
            </a:r>
            <a:r>
              <a:rPr lang="ru-RU" b="1" dirty="0"/>
              <a:t> </a:t>
            </a:r>
            <a:r>
              <a:rPr lang="ru-RU" sz="1600" b="1" dirty="0"/>
              <a:t>Клавдия </a:t>
            </a:r>
            <a:r>
              <a:rPr lang="ru-RU" sz="1600" b="1" dirty="0" smtClean="0"/>
              <a:t>Ивановна – учитель полной </a:t>
            </a:r>
            <a:r>
              <a:rPr lang="ru-RU" sz="1600" b="1" dirty="0" err="1" smtClean="0"/>
              <a:t>четырёхкомплектной</a:t>
            </a:r>
            <a:r>
              <a:rPr lang="ru-RU" sz="1600" b="1" dirty="0" smtClean="0"/>
              <a:t> начальной школы,  годы работы - с 1940 года до выхода на пенсию</a:t>
            </a:r>
            <a:endParaRPr lang="ru-RU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149080"/>
            <a:ext cx="1974704" cy="258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5796136" y="5067618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Селивёрстова</a:t>
            </a:r>
            <a:r>
              <a:rPr lang="ru-RU" sz="1600" b="1" dirty="0"/>
              <a:t> Екатерина </a:t>
            </a:r>
            <a:r>
              <a:rPr lang="ru-RU" sz="1600" b="1" dirty="0" smtClean="0"/>
              <a:t>Андреевна – </a:t>
            </a:r>
            <a:r>
              <a:rPr lang="ru-RU" sz="1600" b="1" dirty="0"/>
              <a:t>учитель полной </a:t>
            </a:r>
            <a:r>
              <a:rPr lang="ru-RU" sz="1600" b="1" dirty="0" err="1"/>
              <a:t>четырёхкомплектной</a:t>
            </a:r>
            <a:r>
              <a:rPr lang="ru-RU" sz="1600" b="1" dirty="0"/>
              <a:t> начальной </a:t>
            </a:r>
            <a:r>
              <a:rPr lang="ru-RU" sz="1600" b="1" dirty="0" smtClean="0"/>
              <a:t>школы с 1945 года</a:t>
            </a:r>
            <a:r>
              <a:rPr lang="ru-RU" sz="1600" b="1" dirty="0" smtClean="0"/>
              <a:t> </a:t>
            </a:r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Autofit/>
          </a:bodyPr>
          <a:lstStyle/>
          <a:p>
            <a:r>
              <a:rPr lang="ru-RU" sz="3600" dirty="0" smtClean="0"/>
              <a:t>Как появилась школа.</a:t>
            </a:r>
            <a:endParaRPr lang="ru-RU" sz="36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24744"/>
            <a:ext cx="7344815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3496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 воспоминаний учителей.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800" dirty="0"/>
              <a:t>Вот что рассказала старейшая учительница школы в 80 годах Одинцова Наталья Матвеевна:</a:t>
            </a:r>
          </a:p>
          <a:p>
            <a:r>
              <a:rPr lang="ru-RU" sz="1800" i="1" dirty="0"/>
              <a:t>… «В 1933 году по переводу </a:t>
            </a:r>
            <a:r>
              <a:rPr lang="ru-RU" sz="1800" i="1" dirty="0" err="1"/>
              <a:t>Ярского</a:t>
            </a:r>
            <a:r>
              <a:rPr lang="ru-RU" sz="1800" i="1" dirty="0"/>
              <a:t> РОНО я приехала в </a:t>
            </a:r>
            <a:r>
              <a:rPr lang="ru-RU" sz="1800" i="1" dirty="0" err="1"/>
              <a:t>Дизьминскую</a:t>
            </a:r>
            <a:r>
              <a:rPr lang="ru-RU" sz="1800" i="1" dirty="0"/>
              <a:t> начальную школу из </a:t>
            </a:r>
            <a:r>
              <a:rPr lang="ru-RU" sz="1800" i="1" dirty="0" err="1"/>
              <a:t>Уканской</a:t>
            </a:r>
            <a:r>
              <a:rPr lang="ru-RU" sz="1800" i="1" dirty="0"/>
              <a:t> Ш.К.М. Школа была 4-хклассная, но школьное здание было очень мало. Занятия шли в две смены. Стали думать о постройке другого школьного здания. Пошли навстречу колхозники и председатель сельского совета товарищ </a:t>
            </a:r>
            <a:r>
              <a:rPr lang="ru-RU" sz="1800" i="1" dirty="0" err="1"/>
              <a:t>Сунцов</a:t>
            </a:r>
            <a:r>
              <a:rPr lang="ru-RU" sz="1800" i="1" dirty="0"/>
              <a:t>. И вот в 1932 году было построено ещё новое двухклассное здание»</a:t>
            </a:r>
            <a:endParaRPr lang="ru-RU" sz="1800" dirty="0"/>
          </a:p>
          <a:p>
            <a:r>
              <a:rPr lang="ru-RU" sz="1800" dirty="0"/>
              <a:t>Из воспоминаний учительницы Веретенниковой Клавдии Ивановны:</a:t>
            </a:r>
          </a:p>
          <a:p>
            <a:r>
              <a:rPr lang="ru-RU" sz="1800" dirty="0"/>
              <a:t>«Окончив </a:t>
            </a:r>
            <a:r>
              <a:rPr lang="ru-RU" sz="1800" dirty="0" err="1"/>
              <a:t>Глазовское</a:t>
            </a:r>
            <a:r>
              <a:rPr lang="ru-RU" sz="1800" dirty="0"/>
              <a:t>  педучилище в августе 1940 года меня направили на учительскую работу в </a:t>
            </a:r>
            <a:r>
              <a:rPr lang="ru-RU" sz="1800" dirty="0" err="1"/>
              <a:t>Дизьминскую</a:t>
            </a:r>
            <a:r>
              <a:rPr lang="ru-RU" sz="1800" dirty="0"/>
              <a:t> начальную школу. Восемнадцатилетней девушкой с 1 сентября я начала работать с 4-м классом. В классе было 43 ученика, половина класса были переростки, но дети учились неплохо, старались и перешли в 5 класс. В те времена по 7-ми предметам сдавали экзамены по программе начальных классов.»</a:t>
            </a:r>
          </a:p>
          <a:p>
            <a:r>
              <a:rPr lang="ru-RU" sz="1800" dirty="0" smtClean="0"/>
              <a:t>1941-1945 </a:t>
            </a:r>
            <a:r>
              <a:rPr lang="ru-RU" sz="1800" dirty="0"/>
              <a:t>Война!</a:t>
            </a:r>
          </a:p>
          <a:p>
            <a:r>
              <a:rPr lang="ru-RU" sz="1800" dirty="0"/>
              <a:t>«…В грозные военные годы тяжело было работать в школе с детьми. Кругом голод, холод!... В школе занимались дети из трёх деревень: Дизьмино, Гущино, починок </a:t>
            </a:r>
            <a:r>
              <a:rPr lang="ru-RU" sz="1800" dirty="0" err="1"/>
              <a:t>Дизьминский</a:t>
            </a:r>
            <a:r>
              <a:rPr lang="ru-RU" sz="1800" dirty="0"/>
              <a:t>. Не было учебников, тетрадей. Приходилось линовать тетради, готовить их для 1-2 классов. Не было никаких учебно-наглядных пособий. В школе было холодно – нет дров.</a:t>
            </a:r>
          </a:p>
          <a:p>
            <a:r>
              <a:rPr lang="ru-RU" sz="1800" dirty="0"/>
              <a:t>Тяжело было не только школам, детям, учителям, но и колхозникам. Учителям приходилось вместе с колхозниками сеять хлеб вручную из лукошка, косить траву, убирать хлеб и сдавать его государству. Дети тоже помогали взрослым.»… </a:t>
            </a:r>
            <a:r>
              <a:rPr lang="ru-RU" sz="1800" dirty="0" smtClean="0"/>
              <a:t> </a:t>
            </a:r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3789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60648"/>
            <a:ext cx="7498080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Здания </a:t>
            </a:r>
            <a:r>
              <a:rPr lang="ru-RU" dirty="0" err="1" smtClean="0"/>
              <a:t>Дизьминской</a:t>
            </a:r>
            <a:r>
              <a:rPr lang="ru-RU" dirty="0" smtClean="0"/>
              <a:t> школы</a:t>
            </a:r>
            <a:br>
              <a:rPr lang="ru-RU" dirty="0" smtClean="0"/>
            </a:br>
            <a:r>
              <a:rPr lang="ru-RU" dirty="0" smtClean="0"/>
              <a:t>восьмилетки и десятилетки</a:t>
            </a:r>
            <a:endParaRPr lang="ru-RU" dirty="0"/>
          </a:p>
        </p:txBody>
      </p:sp>
      <p:pic>
        <p:nvPicPr>
          <p:cNvPr id="5" name="Рисунок 4" descr="https://i.mycdn.me/image?id=817707209069&amp;t=3&amp;plc=WEB&amp;tkn=*XJGKpcGPt6n_gnzMhdnYrunpFIk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4320480" cy="3394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Объект 3" descr="https://i.mycdn.me/image?id=873429285997&amp;t=3&amp;plc=WEB&amp;tkn=*LLEwqEfH2iXyXxyBjcpCdWZf8lo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2" t="7770" r="613" b="4461"/>
          <a:stretch/>
        </p:blipFill>
        <p:spPr bwMode="auto">
          <a:xfrm>
            <a:off x="3707904" y="3645024"/>
            <a:ext cx="5346598" cy="31074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206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Памятные даты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1893 </a:t>
            </a:r>
            <a:r>
              <a:rPr lang="ru-RU" dirty="0" smtClean="0"/>
              <a:t>год - Открытие начальной школы</a:t>
            </a:r>
          </a:p>
          <a:p>
            <a:r>
              <a:rPr lang="ru-RU" dirty="0" smtClean="0"/>
              <a:t>1952 год - Построена типовая 						начальная школа</a:t>
            </a:r>
          </a:p>
          <a:p>
            <a:r>
              <a:rPr lang="ru-RU" dirty="0" smtClean="0"/>
              <a:t>1953 год – Школа из начальной 				преобразована в семилетнюю</a:t>
            </a:r>
          </a:p>
          <a:p>
            <a:r>
              <a:rPr lang="ru-RU" dirty="0" smtClean="0"/>
              <a:t>1962 год – Школа стала восьмилетней</a:t>
            </a:r>
          </a:p>
          <a:p>
            <a:r>
              <a:rPr lang="ru-RU" dirty="0" smtClean="0"/>
              <a:t>1974 год – Построено новое здание и				школа стала 								десятилеткой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62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Директора </a:t>
            </a:r>
            <a:r>
              <a:rPr lang="ru-RU" dirty="0" err="1" smtClean="0"/>
              <a:t>Дизьминской</a:t>
            </a:r>
            <a:r>
              <a:rPr lang="ru-RU" dirty="0" smtClean="0"/>
              <a:t> школы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47800"/>
            <a:ext cx="8250120" cy="4800600"/>
          </a:xfrm>
        </p:spPr>
        <p:txBody>
          <a:bodyPr>
            <a:normAutofit/>
          </a:bodyPr>
          <a:lstStyle/>
          <a:p>
            <a:r>
              <a:rPr lang="ru-RU" sz="3000" i="1" dirty="0" smtClean="0"/>
              <a:t>С 1953 года по 2020 год </a:t>
            </a:r>
            <a:r>
              <a:rPr lang="ru-RU" sz="3000" i="1" dirty="0"/>
              <a:t>было </a:t>
            </a:r>
            <a:r>
              <a:rPr lang="ru-RU" sz="3000" i="1" dirty="0" smtClean="0"/>
              <a:t>15 директоров, из них руководили:</a:t>
            </a:r>
          </a:p>
          <a:p>
            <a:r>
              <a:rPr lang="ru-RU" sz="3000" dirty="0" err="1"/>
              <a:t>Копысов</a:t>
            </a:r>
            <a:r>
              <a:rPr lang="ru-RU" sz="3000" dirty="0"/>
              <a:t> Александр </a:t>
            </a:r>
            <a:r>
              <a:rPr lang="ru-RU" sz="3000" dirty="0" smtClean="0"/>
              <a:t>Андреевич - 5 </a:t>
            </a:r>
            <a:r>
              <a:rPr lang="ru-RU" sz="3000" dirty="0"/>
              <a:t>лет </a:t>
            </a:r>
            <a:endParaRPr lang="ru-RU" sz="3000" dirty="0" smtClean="0"/>
          </a:p>
          <a:p>
            <a:r>
              <a:rPr lang="ru-RU" sz="3000" dirty="0"/>
              <a:t>Алексеева Зоя </a:t>
            </a:r>
            <a:r>
              <a:rPr lang="ru-RU" sz="3000" dirty="0" smtClean="0"/>
              <a:t>Николаевна – 7 лет</a:t>
            </a:r>
          </a:p>
          <a:p>
            <a:r>
              <a:rPr lang="ru-RU" sz="3000" dirty="0" err="1"/>
              <a:t>Преснов</a:t>
            </a:r>
            <a:r>
              <a:rPr lang="ru-RU" sz="3000" dirty="0"/>
              <a:t> Леонид </a:t>
            </a:r>
            <a:r>
              <a:rPr lang="ru-RU" sz="3000" dirty="0" smtClean="0"/>
              <a:t>Иванович – 7 лет</a:t>
            </a:r>
          </a:p>
          <a:p>
            <a:r>
              <a:rPr lang="ru-RU" sz="3000" dirty="0"/>
              <a:t>Уткин Рудольф </a:t>
            </a:r>
            <a:r>
              <a:rPr lang="ru-RU" sz="3000" dirty="0" err="1" smtClean="0"/>
              <a:t>Арсентьевич</a:t>
            </a:r>
            <a:r>
              <a:rPr lang="ru-RU" sz="3000" dirty="0" smtClean="0"/>
              <a:t> – 9 лет</a:t>
            </a:r>
          </a:p>
          <a:p>
            <a:r>
              <a:rPr lang="ru-RU" sz="3000" dirty="0" smtClean="0"/>
              <a:t>Веретенников </a:t>
            </a:r>
            <a:r>
              <a:rPr lang="ru-RU" sz="3000" dirty="0"/>
              <a:t>Валерий </a:t>
            </a:r>
            <a:r>
              <a:rPr lang="ru-RU" sz="3000" dirty="0" smtClean="0"/>
              <a:t>Александрович – 5 лет</a:t>
            </a:r>
          </a:p>
          <a:p>
            <a:r>
              <a:rPr lang="ru-RU" sz="3000" dirty="0"/>
              <a:t>Мищенко Маргарита </a:t>
            </a:r>
            <a:r>
              <a:rPr lang="ru-RU" sz="3000" dirty="0" smtClean="0"/>
              <a:t>Васильевна – 8 лет</a:t>
            </a:r>
          </a:p>
          <a:p>
            <a:r>
              <a:rPr lang="ru-RU" sz="3000" dirty="0" smtClean="0"/>
              <a:t>Шандыбин Юрий Анатольевич – 14 лет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4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Копысов</a:t>
            </a:r>
            <a:r>
              <a:rPr lang="ru-RU" dirty="0" smtClean="0"/>
              <a:t> Александр Андреевич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28799"/>
            <a:ext cx="3295476" cy="4733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1484784"/>
            <a:ext cx="37444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С 4 октября 1954г по 10 января 1959г</a:t>
            </a:r>
            <a:r>
              <a:rPr lang="ru-RU" sz="3600" dirty="0" smtClean="0"/>
              <a:t>.</a:t>
            </a:r>
          </a:p>
          <a:p>
            <a:r>
              <a:rPr lang="ru-RU" sz="3600" dirty="0" smtClean="0"/>
              <a:t>(Учитель географии)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44874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4320480" cy="6250706"/>
          </a:xfrm>
        </p:spPr>
        <p:txBody>
          <a:bodyPr>
            <a:normAutofit/>
          </a:bodyPr>
          <a:lstStyle/>
          <a:p>
            <a:r>
              <a:rPr lang="ru-RU" dirty="0" smtClean="0"/>
              <a:t>Алексеева</a:t>
            </a:r>
            <a:br>
              <a:rPr lang="ru-RU" dirty="0" smtClean="0"/>
            </a:br>
            <a:r>
              <a:rPr lang="ru-RU" dirty="0" smtClean="0"/>
              <a:t>Зоя</a:t>
            </a:r>
            <a:br>
              <a:rPr lang="ru-RU" dirty="0" smtClean="0"/>
            </a:br>
            <a:r>
              <a:rPr lang="ru-RU" dirty="0" smtClean="0"/>
              <a:t>Николаевна</a:t>
            </a:r>
            <a:br>
              <a:rPr lang="ru-RU" dirty="0" smtClean="0"/>
            </a:br>
            <a:r>
              <a:rPr lang="ru-RU" sz="3200" dirty="0" smtClean="0"/>
              <a:t>руководила школой</a:t>
            </a:r>
            <a:br>
              <a:rPr lang="ru-RU" sz="3200" dirty="0" smtClean="0"/>
            </a:br>
            <a:r>
              <a:rPr lang="ru-RU" sz="3600" dirty="0">
                <a:effectLst/>
              </a:rPr>
              <a:t>С 16 августа 1967г по 17 июня </a:t>
            </a:r>
            <a:r>
              <a:rPr lang="ru-RU" sz="3600" dirty="0" smtClean="0">
                <a:effectLst/>
              </a:rPr>
              <a:t>1974г</a:t>
            </a:r>
            <a:br>
              <a:rPr lang="ru-RU" sz="3600" dirty="0" smtClean="0">
                <a:effectLst/>
              </a:rPr>
            </a:br>
            <a:r>
              <a:rPr lang="ru-RU" sz="3200" dirty="0" smtClean="0">
                <a:effectLst/>
              </a:rPr>
              <a:t>(учитель математики)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 Под её руководством была построена школа десятилетка</a:t>
            </a:r>
            <a:endParaRPr lang="ru-RU" sz="3200" dirty="0"/>
          </a:p>
        </p:txBody>
      </p:sp>
      <p:pic>
        <p:nvPicPr>
          <p:cNvPr id="4" name="Объект 3" descr="https://i.mycdn.me/image?id=870216546276&amp;t=3&amp;plc=WEB&amp;tkn=*h85vkUTtYLzO1tmx21mzoYr0Xg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672408" cy="51845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776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4464496" cy="5962674"/>
          </a:xfrm>
        </p:spPr>
        <p:txBody>
          <a:bodyPr/>
          <a:lstStyle/>
          <a:p>
            <a:r>
              <a:rPr lang="ru-RU" dirty="0" err="1" smtClean="0"/>
              <a:t>Преснов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Леонид</a:t>
            </a:r>
            <a:br>
              <a:rPr lang="ru-RU" dirty="0" smtClean="0"/>
            </a:br>
            <a:r>
              <a:rPr lang="ru-RU" dirty="0" smtClean="0"/>
              <a:t>Иванович</a:t>
            </a:r>
            <a:br>
              <a:rPr lang="ru-RU" dirty="0" smtClean="0"/>
            </a:br>
            <a:r>
              <a:rPr lang="ru-RU" sz="3200" dirty="0">
                <a:effectLst/>
              </a:rPr>
              <a:t>С 17 июня 1974г </a:t>
            </a:r>
            <a:r>
              <a:rPr lang="ru-RU" sz="3200" dirty="0" smtClean="0">
                <a:effectLst/>
              </a:rPr>
              <a:t/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по </a:t>
            </a:r>
            <a:r>
              <a:rPr lang="ru-RU" sz="3200" dirty="0">
                <a:effectLst/>
              </a:rPr>
              <a:t>20 апреля </a:t>
            </a:r>
            <a:r>
              <a:rPr lang="ru-RU" sz="3200" dirty="0" smtClean="0">
                <a:effectLst/>
              </a:rPr>
              <a:t>1981г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(учитель географии)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Первый директор </a:t>
            </a:r>
            <a:r>
              <a:rPr lang="ru-RU" sz="3200" dirty="0" err="1" smtClean="0">
                <a:effectLst/>
              </a:rPr>
              <a:t>Дизьминской</a:t>
            </a:r>
            <a:r>
              <a:rPr lang="ru-RU" sz="3200" dirty="0" smtClean="0">
                <a:effectLst/>
              </a:rPr>
              <a:t> средней школы</a:t>
            </a:r>
            <a:endParaRPr lang="ru-RU" sz="3200" dirty="0"/>
          </a:p>
        </p:txBody>
      </p:sp>
      <p:pic>
        <p:nvPicPr>
          <p:cNvPr id="4" name="Объект 3" descr="C:\Users\VOV\Pictures\2018-06-05 альбом Трефи и книга приказов\преснов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3744422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10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4104456" cy="6106690"/>
          </a:xfrm>
        </p:spPr>
        <p:txBody>
          <a:bodyPr/>
          <a:lstStyle/>
          <a:p>
            <a:r>
              <a:rPr lang="ru-RU" dirty="0" smtClean="0"/>
              <a:t>Уткин</a:t>
            </a:r>
            <a:br>
              <a:rPr lang="ru-RU" dirty="0" smtClean="0"/>
            </a:br>
            <a:r>
              <a:rPr lang="ru-RU" dirty="0" smtClean="0"/>
              <a:t>Рудольф</a:t>
            </a:r>
            <a:br>
              <a:rPr lang="ru-RU" dirty="0" smtClean="0"/>
            </a:br>
            <a:r>
              <a:rPr lang="ru-RU" dirty="0" err="1" smtClean="0"/>
              <a:t>Арсентьевич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>
                <a:effectLst/>
              </a:rPr>
              <a:t>20 августа 1984г </a:t>
            </a:r>
            <a:r>
              <a:rPr lang="ru-RU" sz="3200" dirty="0" smtClean="0">
                <a:effectLst/>
              </a:rPr>
              <a:t/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по </a:t>
            </a:r>
            <a:r>
              <a:rPr lang="ru-RU" sz="3200" dirty="0">
                <a:effectLst/>
              </a:rPr>
              <a:t>28 сентября </a:t>
            </a:r>
            <a:r>
              <a:rPr lang="ru-RU" sz="3200" dirty="0" smtClean="0">
                <a:effectLst/>
              </a:rPr>
              <a:t>1993г</a:t>
            </a:r>
            <a:br>
              <a:rPr lang="ru-RU" sz="3200" dirty="0" smtClean="0">
                <a:effectLst/>
              </a:rPr>
            </a:br>
            <a:r>
              <a:rPr lang="ru-RU" sz="3200" dirty="0" smtClean="0">
                <a:effectLst/>
              </a:rPr>
              <a:t>(учитель истории)</a:t>
            </a:r>
            <a:endParaRPr lang="ru-RU" sz="3200" dirty="0"/>
          </a:p>
        </p:txBody>
      </p:sp>
      <p:pic>
        <p:nvPicPr>
          <p:cNvPr id="4" name="Объект 3" descr="C:\Users\VOV\AppData\Local\Microsoft\Windows\Temporary Internet Files\Content.Word\альбом шк 16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0648"/>
            <a:ext cx="3999807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58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4032448" cy="6250706"/>
          </a:xfrm>
        </p:spPr>
        <p:txBody>
          <a:bodyPr/>
          <a:lstStyle/>
          <a:p>
            <a:r>
              <a:rPr lang="ru-RU" dirty="0" smtClean="0"/>
              <a:t>Веретенников</a:t>
            </a:r>
            <a:br>
              <a:rPr lang="ru-RU" dirty="0" smtClean="0"/>
            </a:br>
            <a:r>
              <a:rPr lang="ru-RU" dirty="0" smtClean="0"/>
              <a:t>Валерий</a:t>
            </a:r>
            <a:br>
              <a:rPr lang="ru-RU" dirty="0" smtClean="0"/>
            </a:br>
            <a:r>
              <a:rPr lang="ru-RU" dirty="0" smtClean="0"/>
              <a:t>Александрович</a:t>
            </a:r>
            <a:br>
              <a:rPr lang="ru-RU" dirty="0" smtClean="0"/>
            </a:br>
            <a:r>
              <a:rPr lang="ru-RU" sz="3600" dirty="0" smtClean="0">
                <a:effectLst/>
              </a:rPr>
              <a:t>1 сентября </a:t>
            </a:r>
            <a:r>
              <a:rPr lang="ru-RU" sz="3600" dirty="0">
                <a:effectLst/>
              </a:rPr>
              <a:t>1993г по 31 августа </a:t>
            </a:r>
            <a:r>
              <a:rPr lang="ru-RU" sz="3600" dirty="0" smtClean="0">
                <a:effectLst/>
              </a:rPr>
              <a:t>1998г</a:t>
            </a:r>
            <a:br>
              <a:rPr lang="ru-RU" sz="3600" dirty="0" smtClean="0">
                <a:effectLst/>
              </a:rPr>
            </a:br>
            <a:r>
              <a:rPr lang="ru-RU" sz="3600" dirty="0" smtClean="0">
                <a:effectLst/>
              </a:rPr>
              <a:t>(учитель физики)</a:t>
            </a:r>
            <a:endParaRPr lang="ru-RU" sz="3600" dirty="0"/>
          </a:p>
        </p:txBody>
      </p:sp>
      <p:pic>
        <p:nvPicPr>
          <p:cNvPr id="4" name="Объект 3" descr="C:\Users\VOV\Pictures\2018-09-23 сентябрь...18\сентябрь...18 20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543173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73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4536504" cy="6250706"/>
          </a:xfrm>
        </p:spPr>
        <p:txBody>
          <a:bodyPr/>
          <a:lstStyle/>
          <a:p>
            <a:r>
              <a:rPr lang="ru-RU" dirty="0" smtClean="0"/>
              <a:t>Мищенко</a:t>
            </a:r>
            <a:br>
              <a:rPr lang="ru-RU" dirty="0" smtClean="0"/>
            </a:br>
            <a:r>
              <a:rPr lang="ru-RU" dirty="0" smtClean="0"/>
              <a:t>Маргарита</a:t>
            </a:r>
            <a:br>
              <a:rPr lang="ru-RU" dirty="0" smtClean="0"/>
            </a:br>
            <a:r>
              <a:rPr lang="ru-RU" dirty="0" smtClean="0"/>
              <a:t>Васильевна</a:t>
            </a:r>
            <a:br>
              <a:rPr lang="ru-RU" dirty="0" smtClean="0"/>
            </a:br>
            <a:r>
              <a:rPr lang="ru-RU" sz="3600" dirty="0">
                <a:effectLst/>
              </a:rPr>
              <a:t>31 августа 1998г </a:t>
            </a:r>
            <a:r>
              <a:rPr lang="ru-RU" sz="3600" dirty="0" smtClean="0">
                <a:effectLst/>
              </a:rPr>
              <a:t/>
            </a:r>
            <a:br>
              <a:rPr lang="ru-RU" sz="3600" dirty="0" smtClean="0">
                <a:effectLst/>
              </a:rPr>
            </a:br>
            <a:r>
              <a:rPr lang="ru-RU" sz="3600" dirty="0" smtClean="0">
                <a:effectLst/>
              </a:rPr>
              <a:t>по </a:t>
            </a:r>
            <a:r>
              <a:rPr lang="ru-RU" sz="3600" dirty="0">
                <a:effectLst/>
              </a:rPr>
              <a:t>14 июля </a:t>
            </a:r>
            <a:r>
              <a:rPr lang="ru-RU" sz="3600" dirty="0" smtClean="0">
                <a:effectLst/>
              </a:rPr>
              <a:t>2006г</a:t>
            </a:r>
            <a:br>
              <a:rPr lang="ru-RU" sz="3600" dirty="0" smtClean="0">
                <a:effectLst/>
              </a:rPr>
            </a:br>
            <a:r>
              <a:rPr lang="ru-RU" sz="3600" dirty="0" smtClean="0">
                <a:effectLst/>
              </a:rPr>
              <a:t>(учитель начальных классов, истории, литературы)</a:t>
            </a:r>
            <a:endParaRPr lang="ru-RU" sz="3600" dirty="0"/>
          </a:p>
        </p:txBody>
      </p:sp>
      <p:pic>
        <p:nvPicPr>
          <p:cNvPr id="4" name="Объект 3" descr="C:\Users\VOV\AppData\Local\Microsoft\Windows\Temporary Internet Files\Content.Word\60 лет валентине 10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8"/>
            <a:ext cx="3456384" cy="51845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924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3816424" cy="5890666"/>
          </a:xfrm>
        </p:spPr>
        <p:txBody>
          <a:bodyPr/>
          <a:lstStyle/>
          <a:p>
            <a:r>
              <a:rPr lang="ru-RU" dirty="0" smtClean="0"/>
              <a:t>Шандыбин</a:t>
            </a:r>
            <a:br>
              <a:rPr lang="ru-RU" dirty="0" smtClean="0"/>
            </a:br>
            <a:r>
              <a:rPr lang="ru-RU" dirty="0" smtClean="0"/>
              <a:t>Юрий</a:t>
            </a:r>
            <a:br>
              <a:rPr lang="ru-RU" dirty="0" smtClean="0"/>
            </a:br>
            <a:r>
              <a:rPr lang="ru-RU" dirty="0" smtClean="0"/>
              <a:t>Анатольевич</a:t>
            </a:r>
            <a:br>
              <a:rPr lang="ru-RU" dirty="0" smtClean="0"/>
            </a:br>
            <a:r>
              <a:rPr lang="ru-RU" sz="4000" dirty="0" smtClean="0">
                <a:effectLst/>
              </a:rPr>
              <a:t>14.июля 2006г</a:t>
            </a:r>
            <a:br>
              <a:rPr lang="ru-RU" sz="4000" dirty="0" smtClean="0">
                <a:effectLst/>
              </a:rPr>
            </a:br>
            <a:r>
              <a:rPr lang="ru-RU" sz="3200" dirty="0" smtClean="0">
                <a:effectLst/>
              </a:rPr>
              <a:t>(учитель истории и обществознания)</a:t>
            </a:r>
            <a:endParaRPr lang="ru-RU" sz="3200" dirty="0"/>
          </a:p>
        </p:txBody>
      </p:sp>
      <p:pic>
        <p:nvPicPr>
          <p:cNvPr id="4" name="Объект 3" descr="C:\Users\VOV\Desktop\шанюд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816424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800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Школьные коллективы в разные годы.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556792"/>
            <a:ext cx="7818072" cy="4691608"/>
          </a:xfrm>
        </p:spPr>
        <p:txBody>
          <a:bodyPr/>
          <a:lstStyle/>
          <a:p>
            <a:r>
              <a:rPr lang="ru-RU" b="1" i="1" dirty="0" smtClean="0"/>
              <a:t>Выпускники разных лет с большой благодарностью вспоминают </a:t>
            </a:r>
          </a:p>
          <a:p>
            <a:r>
              <a:rPr lang="ru-RU" b="1" i="1" dirty="0" smtClean="0"/>
              <a:t>первых учителей, </a:t>
            </a:r>
          </a:p>
          <a:p>
            <a:r>
              <a:rPr lang="ru-RU" b="1" i="1" dirty="0" smtClean="0"/>
              <a:t>учителей – предметников, </a:t>
            </a:r>
          </a:p>
          <a:p>
            <a:r>
              <a:rPr lang="ru-RU" b="1" i="1" dirty="0" smtClean="0"/>
              <a:t>классных руководителей.</a:t>
            </a:r>
          </a:p>
          <a:p>
            <a:endParaRPr lang="ru-RU" b="1" i="1" dirty="0"/>
          </a:p>
          <a:p>
            <a:r>
              <a:rPr lang="ru-RU" b="1" i="1" dirty="0" smtClean="0"/>
              <a:t>Чем старше выпускники, тем больше они ценят труд Учителя!</a:t>
            </a:r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4084432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848872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Выпускники 1949 года</a:t>
            </a:r>
            <a:br>
              <a:rPr lang="ru-RU" sz="3600" dirty="0" smtClean="0"/>
            </a:br>
            <a:r>
              <a:rPr lang="ru-RU" sz="3600" dirty="0" smtClean="0"/>
              <a:t>учительница – </a:t>
            </a:r>
            <a:r>
              <a:rPr lang="ru-RU" sz="3600" dirty="0" err="1" smtClean="0"/>
              <a:t>Владыкина</a:t>
            </a:r>
            <a:r>
              <a:rPr lang="ru-RU" sz="3600" dirty="0" smtClean="0"/>
              <a:t> </a:t>
            </a:r>
            <a:r>
              <a:rPr lang="ru-RU" sz="3600" dirty="0" err="1" smtClean="0"/>
              <a:t>Антонида</a:t>
            </a:r>
            <a:r>
              <a:rPr lang="ru-RU" sz="3600" dirty="0" smtClean="0"/>
              <a:t> Серафимовна</a:t>
            </a:r>
            <a:endParaRPr lang="ru-RU" sz="36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7499350" cy="4560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821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Первый выпуск семилетней школы 1953-54 учебный год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34" y="1556793"/>
            <a:ext cx="7795224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0670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/>
              <a:t>Дизьминская семилетняя школа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/>
              <a:t>приказ № 54 от </a:t>
            </a:r>
            <a:r>
              <a:rPr lang="ru-RU" sz="2800" b="1" dirty="0" smtClean="0"/>
              <a:t>16. 07.1954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В связи с окончанием школы: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3">
            <a:noAutofit/>
          </a:bodyPr>
          <a:lstStyle/>
          <a:p>
            <a:pPr lvl="0"/>
            <a:r>
              <a:rPr lang="ru-RU" sz="1600" b="1" dirty="0" smtClean="0"/>
              <a:t>Данилов </a:t>
            </a:r>
            <a:r>
              <a:rPr lang="ru-RU" sz="1600" b="1" dirty="0"/>
              <a:t>Владимир</a:t>
            </a:r>
          </a:p>
          <a:p>
            <a:pPr lvl="0"/>
            <a:r>
              <a:rPr lang="ru-RU" sz="1600" b="1" dirty="0"/>
              <a:t>Данилова Мария</a:t>
            </a:r>
          </a:p>
          <a:p>
            <a:pPr lvl="0"/>
            <a:r>
              <a:rPr lang="ru-RU" sz="1600" b="1" dirty="0"/>
              <a:t>Жуйкова Римма</a:t>
            </a:r>
          </a:p>
          <a:p>
            <a:pPr lvl="0"/>
            <a:r>
              <a:rPr lang="ru-RU" sz="1600" b="1" dirty="0"/>
              <a:t>Зонова Юлия</a:t>
            </a:r>
          </a:p>
          <a:p>
            <a:pPr lvl="0"/>
            <a:r>
              <a:rPr lang="ru-RU" sz="1600" b="1" dirty="0" err="1"/>
              <a:t>Кутявин</a:t>
            </a:r>
            <a:r>
              <a:rPr lang="ru-RU" sz="1600" b="1" dirty="0"/>
              <a:t> Эдуард</a:t>
            </a:r>
          </a:p>
          <a:p>
            <a:pPr lvl="0"/>
            <a:r>
              <a:rPr lang="ru-RU" sz="1600" b="1" dirty="0"/>
              <a:t>Мышкин Геннадий</a:t>
            </a:r>
          </a:p>
          <a:p>
            <a:pPr lvl="0"/>
            <a:r>
              <a:rPr lang="ru-RU" sz="1600" b="1" dirty="0"/>
              <a:t>Овчинников Герман</a:t>
            </a:r>
          </a:p>
          <a:p>
            <a:pPr lvl="0"/>
            <a:r>
              <a:rPr lang="ru-RU" sz="1600" b="1" dirty="0" err="1"/>
              <a:t>Овчинникова</a:t>
            </a:r>
            <a:r>
              <a:rPr lang="ru-RU" sz="1600" b="1" dirty="0"/>
              <a:t> Лидия</a:t>
            </a:r>
          </a:p>
          <a:p>
            <a:pPr lvl="0"/>
            <a:r>
              <a:rPr lang="ru-RU" sz="1600" b="1" dirty="0"/>
              <a:t>Семакин Аркадий</a:t>
            </a:r>
          </a:p>
          <a:p>
            <a:pPr lvl="0"/>
            <a:r>
              <a:rPr lang="ru-RU" sz="1600" b="1" dirty="0"/>
              <a:t>Трефилов Вячеслав</a:t>
            </a:r>
          </a:p>
          <a:p>
            <a:pPr lvl="0"/>
            <a:r>
              <a:rPr lang="ru-RU" sz="1600" b="1" dirty="0"/>
              <a:t>Трефилов Владимир</a:t>
            </a:r>
          </a:p>
          <a:p>
            <a:pPr lvl="0"/>
            <a:r>
              <a:rPr lang="ru-RU" sz="1600" b="1" dirty="0"/>
              <a:t>Трефилова Людмила</a:t>
            </a:r>
          </a:p>
          <a:p>
            <a:pPr lvl="0"/>
            <a:r>
              <a:rPr lang="ru-RU" sz="1600" b="1" dirty="0"/>
              <a:t>Трефилова Алевтина</a:t>
            </a:r>
          </a:p>
          <a:p>
            <a:pPr lvl="0"/>
            <a:r>
              <a:rPr lang="ru-RU" sz="1600" b="1" dirty="0"/>
              <a:t>Ушакова Галина – 1</a:t>
            </a:r>
          </a:p>
          <a:p>
            <a:pPr lvl="0"/>
            <a:r>
              <a:rPr lang="ru-RU" sz="1600" b="1" dirty="0"/>
              <a:t>Ушакова Галина – 2</a:t>
            </a:r>
          </a:p>
          <a:p>
            <a:pPr lvl="0"/>
            <a:r>
              <a:rPr lang="ru-RU" sz="1600" b="1" dirty="0"/>
              <a:t>Ушакова Фаина</a:t>
            </a:r>
          </a:p>
          <a:p>
            <a:pPr lvl="0"/>
            <a:r>
              <a:rPr lang="ru-RU" sz="1600" b="1" dirty="0"/>
              <a:t>Ушакова Лидия</a:t>
            </a:r>
          </a:p>
          <a:p>
            <a:pPr lvl="0"/>
            <a:r>
              <a:rPr lang="ru-RU" sz="1600" b="1" dirty="0" err="1"/>
              <a:t>Тепляшин</a:t>
            </a:r>
            <a:r>
              <a:rPr lang="ru-RU" sz="1600" b="1" dirty="0"/>
              <a:t> Валерий</a:t>
            </a:r>
          </a:p>
          <a:p>
            <a:pPr lvl="0"/>
            <a:r>
              <a:rPr lang="ru-RU" sz="1600" b="1" dirty="0"/>
              <a:t>Веретенникова Галина</a:t>
            </a:r>
          </a:p>
          <a:p>
            <a:pPr lvl="0"/>
            <a:r>
              <a:rPr lang="ru-RU" sz="1600" b="1" dirty="0"/>
              <a:t>Волкова Валентина</a:t>
            </a:r>
          </a:p>
          <a:p>
            <a:pPr lvl="0"/>
            <a:r>
              <a:rPr lang="ru-RU" sz="1600" b="1" dirty="0"/>
              <a:t>Иванова Алевтина</a:t>
            </a:r>
          </a:p>
          <a:p>
            <a:pPr lvl="0"/>
            <a:r>
              <a:rPr lang="ru-RU" sz="1600" b="1" dirty="0"/>
              <a:t>Никифорова Зоя</a:t>
            </a:r>
          </a:p>
          <a:p>
            <a:pPr lvl="0"/>
            <a:r>
              <a:rPr lang="ru-RU" sz="1600" b="1" dirty="0"/>
              <a:t>Никифоров Геннадий</a:t>
            </a:r>
          </a:p>
          <a:p>
            <a:pPr lvl="0"/>
            <a:r>
              <a:rPr lang="ru-RU" sz="1600" b="1" dirty="0"/>
              <a:t>Салтыкова Юлия</a:t>
            </a:r>
          </a:p>
          <a:p>
            <a:pPr lvl="0"/>
            <a:r>
              <a:rPr lang="ru-RU" sz="1600" b="1" dirty="0"/>
              <a:t>Семакин Борис</a:t>
            </a:r>
          </a:p>
          <a:p>
            <a:pPr lvl="0"/>
            <a:r>
              <a:rPr lang="ru-RU" sz="1600" b="1" dirty="0" err="1"/>
              <a:t>Сунцов</a:t>
            </a:r>
            <a:r>
              <a:rPr lang="ru-RU" sz="1600" b="1" dirty="0"/>
              <a:t> Аркадий</a:t>
            </a:r>
          </a:p>
          <a:p>
            <a:pPr lvl="0"/>
            <a:r>
              <a:rPr lang="ru-RU" sz="1600" b="1" dirty="0" err="1"/>
              <a:t>Сунцов</a:t>
            </a:r>
            <a:r>
              <a:rPr lang="ru-RU" sz="1600" b="1" dirty="0"/>
              <a:t> Владимир</a:t>
            </a:r>
          </a:p>
          <a:p>
            <a:pPr lvl="0"/>
            <a:r>
              <a:rPr lang="ru-RU" sz="1600" b="1" dirty="0" err="1"/>
              <a:t>Сунцов</a:t>
            </a:r>
            <a:r>
              <a:rPr lang="ru-RU" sz="1600" b="1" dirty="0"/>
              <a:t> Николай</a:t>
            </a:r>
          </a:p>
          <a:p>
            <a:pPr lvl="0"/>
            <a:r>
              <a:rPr lang="ru-RU" sz="1600" b="1" dirty="0" err="1"/>
              <a:t>Сунцова</a:t>
            </a:r>
            <a:r>
              <a:rPr lang="ru-RU" sz="1600" b="1" dirty="0"/>
              <a:t> Нина</a:t>
            </a:r>
          </a:p>
          <a:p>
            <a:pPr lvl="0"/>
            <a:r>
              <a:rPr lang="ru-RU" sz="1600" b="1" dirty="0" err="1"/>
              <a:t>Сунцова</a:t>
            </a:r>
            <a:r>
              <a:rPr lang="ru-RU" sz="1600" b="1" dirty="0"/>
              <a:t> Зоя</a:t>
            </a:r>
          </a:p>
          <a:p>
            <a:pPr lvl="0"/>
            <a:r>
              <a:rPr lang="ru-RU" sz="1600" b="1" dirty="0"/>
              <a:t>Трефилов Анатолий</a:t>
            </a:r>
          </a:p>
          <a:p>
            <a:pPr lvl="0"/>
            <a:r>
              <a:rPr lang="ru-RU" sz="1600" b="1" dirty="0"/>
              <a:t>Трефилова Галина</a:t>
            </a:r>
          </a:p>
          <a:p>
            <a:pPr lvl="0"/>
            <a:r>
              <a:rPr lang="ru-RU" sz="1600" b="1" dirty="0"/>
              <a:t>Ушакова Маргарита</a:t>
            </a:r>
          </a:p>
          <a:p>
            <a:pPr lvl="0"/>
            <a:r>
              <a:rPr lang="ru-RU" sz="1600" b="1" dirty="0"/>
              <a:t>Яковлева Августа</a:t>
            </a:r>
          </a:p>
          <a:p>
            <a:pPr lvl="0"/>
            <a:r>
              <a:rPr lang="ru-RU" sz="1600" b="1" dirty="0"/>
              <a:t>Яковлев Фридрих</a:t>
            </a:r>
          </a:p>
          <a:p>
            <a:pPr lvl="0"/>
            <a:r>
              <a:rPr lang="ru-RU" sz="1600" b="1" dirty="0" err="1"/>
              <a:t>Рякин</a:t>
            </a:r>
            <a:r>
              <a:rPr lang="ru-RU" sz="1600" b="1" dirty="0"/>
              <a:t> Геннадий</a:t>
            </a:r>
          </a:p>
          <a:p>
            <a:pPr lvl="0"/>
            <a:r>
              <a:rPr lang="ru-RU" sz="1600" b="1" dirty="0"/>
              <a:t>Ушаков Виктор</a:t>
            </a:r>
          </a:p>
          <a:p>
            <a:pPr lvl="0"/>
            <a:r>
              <a:rPr lang="ru-RU" sz="1600" b="1" dirty="0"/>
              <a:t>Веретенникова Зинаида</a:t>
            </a:r>
          </a:p>
          <a:p>
            <a:pPr lvl="0"/>
            <a:r>
              <a:rPr lang="ru-RU" sz="1600" b="1" dirty="0" err="1"/>
              <a:t>Жвакин</a:t>
            </a:r>
            <a:r>
              <a:rPr lang="ru-RU" sz="1600" b="1" dirty="0"/>
              <a:t> Николай</a:t>
            </a:r>
          </a:p>
          <a:p>
            <a:pPr lvl="0"/>
            <a:r>
              <a:rPr lang="ru-RU" sz="1600" b="1" dirty="0" err="1"/>
              <a:t>Сунцов</a:t>
            </a:r>
            <a:r>
              <a:rPr lang="ru-RU" sz="1600" b="1" dirty="0"/>
              <a:t> Леонид</a:t>
            </a:r>
          </a:p>
          <a:p>
            <a:pPr lvl="0"/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err="1"/>
              <a:t>Поздеев</a:t>
            </a:r>
            <a:r>
              <a:rPr lang="ru-RU" sz="1600" b="1" dirty="0"/>
              <a:t> Анатолий</a:t>
            </a:r>
          </a:p>
          <a:p>
            <a:pPr lvl="0"/>
            <a:r>
              <a:rPr lang="ru-RU" sz="1600" b="1" dirty="0"/>
              <a:t>Трефилов </a:t>
            </a:r>
            <a:r>
              <a:rPr lang="ru-RU" sz="1600" b="1" dirty="0" err="1"/>
              <a:t>Климентий</a:t>
            </a:r>
            <a:endParaRPr lang="ru-RU" sz="1600" b="1" dirty="0"/>
          </a:p>
          <a:p>
            <a:pPr marL="82296" indent="0">
              <a:buNone/>
            </a:pP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>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817834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Учительский коллектив </a:t>
            </a:r>
            <a:br>
              <a:rPr lang="ru-RU" sz="3600" dirty="0" smtClean="0"/>
            </a:br>
            <a:r>
              <a:rPr lang="ru-RU" sz="3600" dirty="0" smtClean="0"/>
              <a:t>1955-56 уч. год – </a:t>
            </a:r>
            <a:r>
              <a:rPr lang="ru-RU" sz="3200" dirty="0" smtClean="0"/>
              <a:t>директор </a:t>
            </a:r>
            <a:r>
              <a:rPr lang="ru-RU" sz="3200" dirty="0" err="1" smtClean="0"/>
              <a:t>Копысов</a:t>
            </a:r>
            <a:r>
              <a:rPr lang="ru-RU" sz="3200" dirty="0" smtClean="0"/>
              <a:t> А.А.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1518920"/>
            <a:ext cx="6680200" cy="465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0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Егорова Лидия Андреевна 1958 год  - «Лучшая вожатая района»</a:t>
            </a:r>
            <a:endParaRPr lang="ru-RU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239" y="1447800"/>
            <a:ext cx="6921072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88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14104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Учительский коллектив 1962 год.</a:t>
            </a:r>
            <a:br>
              <a:rPr lang="ru-RU" sz="3600" dirty="0" smtClean="0"/>
            </a:br>
            <a:r>
              <a:rPr lang="ru-RU" sz="3600" dirty="0" smtClean="0"/>
              <a:t>Директор – Стариков Юрий Иванович </a:t>
            </a:r>
            <a:endParaRPr lang="ru-RU" sz="36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12776"/>
            <a:ext cx="4800533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5013176"/>
            <a:ext cx="799288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sz="1600" dirty="0" smtClean="0">
                <a:solidFill>
                  <a:prstClr val="black"/>
                </a:solidFill>
              </a:rPr>
              <a:t>Сидят: Касаткина </a:t>
            </a:r>
            <a:r>
              <a:rPr lang="ru-RU" sz="1600" dirty="0" err="1">
                <a:solidFill>
                  <a:prstClr val="black"/>
                </a:solidFill>
              </a:rPr>
              <a:t>Мираида</a:t>
            </a:r>
            <a:r>
              <a:rPr lang="ru-RU" sz="1600" dirty="0">
                <a:solidFill>
                  <a:prstClr val="black"/>
                </a:solidFill>
              </a:rPr>
              <a:t> Михайловна, Загребина Екатерина Григорьевна, </a:t>
            </a:r>
            <a:r>
              <a:rPr lang="ru-RU" sz="1600" dirty="0" err="1">
                <a:solidFill>
                  <a:prstClr val="black"/>
                </a:solidFill>
              </a:rPr>
              <a:t>Селивёрстова</a:t>
            </a:r>
            <a:r>
              <a:rPr lang="ru-RU" sz="1600" dirty="0">
                <a:solidFill>
                  <a:prstClr val="black"/>
                </a:solidFill>
              </a:rPr>
              <a:t> Екатерина Андреевна, ?,  </a:t>
            </a:r>
            <a:r>
              <a:rPr lang="ru-RU" sz="1600" dirty="0" err="1">
                <a:solidFill>
                  <a:prstClr val="black"/>
                </a:solidFill>
              </a:rPr>
              <a:t>Корепанова</a:t>
            </a:r>
            <a:r>
              <a:rPr lang="ru-RU" sz="1600" dirty="0">
                <a:solidFill>
                  <a:prstClr val="black"/>
                </a:solidFill>
              </a:rPr>
              <a:t> Зоя Ефимовна, Веретенникова Клавдия </a:t>
            </a:r>
            <a:r>
              <a:rPr lang="ru-RU" sz="1600" dirty="0" smtClean="0">
                <a:solidFill>
                  <a:prstClr val="black"/>
                </a:solidFill>
              </a:rPr>
              <a:t>Ивановна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sz="1600" dirty="0" smtClean="0">
                <a:solidFill>
                  <a:prstClr val="black"/>
                </a:solidFill>
              </a:rPr>
              <a:t>2 ряд: в центре вела нем язык, Богданова Тамара Никитична, 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sz="1600" dirty="0" smtClean="0">
                <a:solidFill>
                  <a:prstClr val="black"/>
                </a:solidFill>
              </a:rPr>
              <a:t>3 </a:t>
            </a:r>
            <a:r>
              <a:rPr lang="ru-RU" sz="1600" dirty="0">
                <a:solidFill>
                  <a:prstClr val="black"/>
                </a:solidFill>
              </a:rPr>
              <a:t>ряд ? , Агафонов Леонид Иванович, Стариков Юрий Иванович, Веретенников Людовик Александрович, </a:t>
            </a:r>
            <a:r>
              <a:rPr lang="ru-RU" sz="1600" dirty="0" err="1">
                <a:solidFill>
                  <a:prstClr val="black"/>
                </a:solidFill>
              </a:rPr>
              <a:t>Корепанов</a:t>
            </a:r>
            <a:r>
              <a:rPr lang="ru-RU" sz="1600" dirty="0">
                <a:solidFill>
                  <a:prstClr val="black"/>
                </a:solidFill>
              </a:rPr>
              <a:t> Геннадий Васильевич</a:t>
            </a:r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66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848872" cy="136815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Учительский коллектив 1966год</a:t>
            </a:r>
            <a:br>
              <a:rPr lang="ru-RU" sz="3200" dirty="0" smtClean="0"/>
            </a:br>
            <a:r>
              <a:rPr lang="ru-RU" sz="3200" dirty="0" smtClean="0"/>
              <a:t>директор – Печёнкина Клавдия Григорьевна </a:t>
            </a:r>
            <a:endParaRPr lang="ru-RU" sz="32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16831"/>
            <a:ext cx="6462316" cy="453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448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992888" cy="114300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Учительский коллектив восьмилетки</a:t>
            </a:r>
            <a:br>
              <a:rPr lang="ru-RU" sz="3600" dirty="0" smtClean="0"/>
            </a:br>
            <a:r>
              <a:rPr lang="ru-RU" sz="3600" dirty="0" smtClean="0"/>
              <a:t> 1973-74 уч. год – </a:t>
            </a:r>
            <a:r>
              <a:rPr lang="ru-RU" sz="3200" dirty="0" smtClean="0"/>
              <a:t>директор Алексеева З. Н.</a:t>
            </a:r>
            <a:endParaRPr lang="ru-RU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7403903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4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учителей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Сидят: Семакина </a:t>
            </a:r>
            <a:r>
              <a:rPr lang="ru-RU" dirty="0" err="1" smtClean="0"/>
              <a:t>Антонида</a:t>
            </a:r>
            <a:r>
              <a:rPr lang="ru-RU" dirty="0" smtClean="0"/>
              <a:t> Алексеевна, Макарова Зинаида Борисовна, Алексеева Зоя </a:t>
            </a:r>
            <a:r>
              <a:rPr lang="ru-RU" dirty="0" smtClean="0"/>
              <a:t>Николаевна</a:t>
            </a:r>
            <a:r>
              <a:rPr lang="ru-RU" dirty="0" smtClean="0"/>
              <a:t>, Пыхтеева </a:t>
            </a:r>
            <a:r>
              <a:rPr lang="ru-RU" dirty="0" err="1" smtClean="0"/>
              <a:t>Фина</a:t>
            </a:r>
            <a:r>
              <a:rPr lang="ru-RU" dirty="0" smtClean="0"/>
              <a:t> Дмитриевна, Касаткина </a:t>
            </a:r>
            <a:r>
              <a:rPr lang="ru-RU" dirty="0" err="1" smtClean="0"/>
              <a:t>Мираида</a:t>
            </a:r>
            <a:r>
              <a:rPr lang="ru-RU" dirty="0" smtClean="0"/>
              <a:t> Михайловна, Ульянова Валентина Александровна, </a:t>
            </a:r>
            <a:r>
              <a:rPr lang="ru-RU" dirty="0" err="1" smtClean="0"/>
              <a:t>Поздеева</a:t>
            </a:r>
            <a:r>
              <a:rPr lang="ru-RU" dirty="0" smtClean="0"/>
              <a:t> Вера Павловна</a:t>
            </a:r>
          </a:p>
          <a:p>
            <a:r>
              <a:rPr lang="ru-RU" dirty="0" smtClean="0"/>
              <a:t>Стоят: </a:t>
            </a:r>
            <a:r>
              <a:rPr lang="ru-RU" dirty="0" err="1" smtClean="0"/>
              <a:t>Овчинникова</a:t>
            </a:r>
            <a:r>
              <a:rPr lang="ru-RU" dirty="0" smtClean="0"/>
              <a:t> Зоя Семёновна, Токарева Вера Георгиевна, Шутова Галина Фёдоровна, Широков Виталий Васильевич, </a:t>
            </a:r>
            <a:r>
              <a:rPr lang="ru-RU" dirty="0" err="1" smtClean="0"/>
              <a:t>Медведцев</a:t>
            </a:r>
            <a:r>
              <a:rPr lang="ru-RU" dirty="0" smtClean="0"/>
              <a:t> Вениамин </a:t>
            </a:r>
            <a:r>
              <a:rPr lang="ru-RU" dirty="0" err="1" smtClean="0"/>
              <a:t>степанович</a:t>
            </a:r>
            <a:r>
              <a:rPr lang="ru-RU" dirty="0" smtClean="0"/>
              <a:t>, </a:t>
            </a:r>
            <a:r>
              <a:rPr lang="ru-RU" dirty="0" err="1" smtClean="0"/>
              <a:t>Главатских</a:t>
            </a:r>
            <a:r>
              <a:rPr lang="ru-RU" dirty="0" smtClean="0"/>
              <a:t> Юлия Ивановна, Данилова Зинаида Прокопьевна, Леонтьева Дина Семёновна.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624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Большое спасибо за помощь в подготовке и сборе материала </a:t>
            </a:r>
            <a:br>
              <a:rPr lang="ru-RU" sz="3600" dirty="0" smtClean="0"/>
            </a:br>
            <a:r>
              <a:rPr lang="ru-RU" sz="3600" dirty="0" smtClean="0"/>
              <a:t>Трефиловой В.П,</a:t>
            </a:r>
            <a:br>
              <a:rPr lang="ru-RU" sz="3600" dirty="0" smtClean="0"/>
            </a:br>
            <a:r>
              <a:rPr lang="ru-RU" sz="3600" dirty="0" smtClean="0"/>
              <a:t>Веселковой Н.А. </a:t>
            </a:r>
            <a:br>
              <a:rPr lang="ru-RU" sz="3600" dirty="0" smtClean="0"/>
            </a:br>
            <a:r>
              <a:rPr lang="ru-RU" sz="3600" dirty="0" smtClean="0"/>
              <a:t>Семакиной А.А., </a:t>
            </a:r>
            <a:br>
              <a:rPr lang="ru-RU" sz="3600" dirty="0" smtClean="0"/>
            </a:br>
            <a:r>
              <a:rPr lang="ru-RU" sz="3600" dirty="0" smtClean="0"/>
              <a:t>Пыхтеевой Ф.Д, </a:t>
            </a:r>
            <a:br>
              <a:rPr lang="ru-RU" sz="3600" dirty="0" smtClean="0"/>
            </a:br>
            <a:r>
              <a:rPr lang="ru-RU" sz="3600" dirty="0" smtClean="0"/>
              <a:t>Шутовой Г.Ф.,</a:t>
            </a:r>
            <a:br>
              <a:rPr lang="ru-RU" sz="3600" dirty="0" smtClean="0"/>
            </a:br>
            <a:r>
              <a:rPr lang="ru-RU" sz="3600" dirty="0" smtClean="0"/>
              <a:t>Мышкиной Елене</a:t>
            </a:r>
            <a:br>
              <a:rPr lang="ru-RU" sz="3600" dirty="0" smtClean="0"/>
            </a:br>
            <a:r>
              <a:rPr lang="ru-RU" sz="3600" dirty="0" smtClean="0"/>
              <a:t>Шандыбину Ю.А.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5013176"/>
            <a:ext cx="7025984" cy="1512168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Презентацию подготовила </a:t>
            </a:r>
            <a:r>
              <a:rPr lang="ru-RU" sz="2800" b="1" i="1" dirty="0" smtClean="0"/>
              <a:t> </a:t>
            </a:r>
            <a:endParaRPr lang="ru-RU" sz="2800" b="1" i="1" dirty="0" smtClean="0"/>
          </a:p>
          <a:p>
            <a:r>
              <a:rPr lang="ru-RU" sz="2800" b="1" i="1" dirty="0" smtClean="0"/>
              <a:t>  </a:t>
            </a:r>
            <a:r>
              <a:rPr lang="ru-RU" sz="2800" b="1" i="1" dirty="0" smtClean="0"/>
              <a:t>Веретенникова О.В.</a:t>
            </a:r>
          </a:p>
          <a:p>
            <a:pPr algn="ctr"/>
            <a:r>
              <a:rPr lang="ru-RU" sz="2800" b="1" i="1" dirty="0" smtClean="0"/>
              <a:t>Март 2021 года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23837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16931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До новых встреч!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Спасибо за внимание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3645024"/>
            <a:ext cx="3816424" cy="8640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9" name="Picture 3" descr="D:\школа\2018-06-18 школа\2018-08-08 школа сегодня\школа сегодня 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68641"/>
            <a:ext cx="4008445" cy="300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2018-04-21 фото стар\2018-09-10 инн\image (2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416" y="1124744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58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831</TotalTime>
  <Words>726</Words>
  <Application>Microsoft Office PowerPoint</Application>
  <PresentationFormat>Экран (4:3)</PresentationFormat>
  <Paragraphs>115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Страницы истории  Дизьминской школы</vt:lpstr>
      <vt:lpstr>Первая школа была у тополя; частный дом, где занимались ученики.</vt:lpstr>
      <vt:lpstr>Как появилась школа.</vt:lpstr>
      <vt:lpstr>Из воспоминаний учителей.</vt:lpstr>
      <vt:lpstr>Здания Дизьминской школы восьмилетки и десятилетки</vt:lpstr>
      <vt:lpstr>Памятные даты</vt:lpstr>
      <vt:lpstr>Директора Дизьминской школы</vt:lpstr>
      <vt:lpstr>Копысов Александр Андреевич</vt:lpstr>
      <vt:lpstr>Алексеева Зоя Николаевна руководила школой С 16 августа 1967г по 17 июня 1974г (учитель математики)  Под её руководством была построена школа десятилетка</vt:lpstr>
      <vt:lpstr>Преснов  Леонид Иванович С 17 июня 1974г  по 20 апреля 1981г (учитель географии) Первый директор Дизьминской средней школы</vt:lpstr>
      <vt:lpstr>Уткин Рудольф Арсентьевич 20 августа 1984г  по 28 сентября 1993г (учитель истории)</vt:lpstr>
      <vt:lpstr>Веретенников Валерий Александрович 1 сентября 1993г по 31 августа 1998г (учитель физики)</vt:lpstr>
      <vt:lpstr>Мищенко Маргарита Васильевна 31 августа 1998г  по 14 июля 2006г (учитель начальных классов, истории, литературы)</vt:lpstr>
      <vt:lpstr>Шандыбин Юрий Анатольевич 14.июля 2006г (учитель истории и обществознания)</vt:lpstr>
      <vt:lpstr>Школьные коллективы в разные годы. </vt:lpstr>
      <vt:lpstr>Выпускники 1949 года учительница – Владыкина Антонида Серафимовна</vt:lpstr>
      <vt:lpstr>Первый выпуск семилетней школы 1953-54 учебный год</vt:lpstr>
      <vt:lpstr>Дизьминская семилетняя школа приказ № 54 от 16. 07.1954 В связи с окончанием школы: </vt:lpstr>
      <vt:lpstr>Учительский коллектив  1955-56 уч. год – директор Копысов А.А. </vt:lpstr>
      <vt:lpstr>Егорова Лидия Андреевна 1958 год  - «Лучшая вожатая района»</vt:lpstr>
      <vt:lpstr>Учительский коллектив 1962 год. Директор – Стариков Юрий Иванович </vt:lpstr>
      <vt:lpstr>Учительский коллектив 1966год директор – Печёнкина Клавдия Григорьевна </vt:lpstr>
      <vt:lpstr>Учительский коллектив восьмилетки  1973-74 уч. год – директор Алексеева З. Н.</vt:lpstr>
      <vt:lpstr>Список учителей</vt:lpstr>
      <vt:lpstr>Большое спасибо за помощь в подготовке и сборе материала  Трефиловой В.П, Веселковой Н.А.  Семакиной А.А.,  Пыхтеевой Ф.Д,  Шутовой Г.Ф., Мышкиной Елене Шандыбину Ю.А.</vt:lpstr>
      <vt:lpstr>До новых встреч!       Спасибо за внимание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VOV</dc:creator>
  <cp:lastModifiedBy>VOV</cp:lastModifiedBy>
  <cp:revision>60</cp:revision>
  <dcterms:created xsi:type="dcterms:W3CDTF">2020-03-12T16:05:49Z</dcterms:created>
  <dcterms:modified xsi:type="dcterms:W3CDTF">2021-06-09T21:37:41Z</dcterms:modified>
</cp:coreProperties>
</file>