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45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9A0FB-9614-4AB3-A5CA-FB05DF9869C4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D73E-1008-49A1-BDA2-2148751A2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9A0FB-9614-4AB3-A5CA-FB05DF9869C4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D73E-1008-49A1-BDA2-2148751A2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9A0FB-9614-4AB3-A5CA-FB05DF9869C4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D73E-1008-49A1-BDA2-2148751A2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9A0FB-9614-4AB3-A5CA-FB05DF9869C4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D73E-1008-49A1-BDA2-2148751A2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9A0FB-9614-4AB3-A5CA-FB05DF9869C4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D73E-1008-49A1-BDA2-2148751A2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9A0FB-9614-4AB3-A5CA-FB05DF9869C4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D73E-1008-49A1-BDA2-2148751A2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9A0FB-9614-4AB3-A5CA-FB05DF9869C4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D73E-1008-49A1-BDA2-2148751A2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9A0FB-9614-4AB3-A5CA-FB05DF9869C4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D73E-1008-49A1-BDA2-2148751A2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9A0FB-9614-4AB3-A5CA-FB05DF9869C4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3FAD73E-1008-49A1-BDA2-2148751A243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9A0FB-9614-4AB3-A5CA-FB05DF9869C4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D73E-1008-49A1-BDA2-2148751A2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9A0FB-9614-4AB3-A5CA-FB05DF9869C4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D73E-1008-49A1-BDA2-2148751A24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479A0FB-9614-4AB3-A5CA-FB05DF9869C4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3FAD73E-1008-49A1-BDA2-2148751A2433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371600"/>
            <a:ext cx="7813576" cy="1828800"/>
          </a:xfrm>
        </p:spPr>
        <p:txBody>
          <a:bodyPr>
            <a:normAutofit/>
          </a:bodyPr>
          <a:lstStyle/>
          <a:p>
            <a:r>
              <a:rPr lang="ru-RU" sz="6000" dirty="0" smtClean="0"/>
              <a:t>Мы за птиц зимой в ответе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Итоги проекта среди младших школьников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285984" y="5929330"/>
            <a:ext cx="54152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д</a:t>
            </a:r>
            <a:r>
              <a:rPr lang="ru-RU" dirty="0" smtClean="0"/>
              <a:t>. </a:t>
            </a:r>
            <a:r>
              <a:rPr lang="ru-RU" dirty="0" err="1" smtClean="0"/>
              <a:t>Гуляевка</a:t>
            </a:r>
            <a:r>
              <a:rPr lang="ru-RU" dirty="0" smtClean="0"/>
              <a:t>, Красноярский край, </a:t>
            </a:r>
            <a:r>
              <a:rPr lang="ru-RU" dirty="0" err="1" smtClean="0"/>
              <a:t>Курагинский</a:t>
            </a:r>
            <a:r>
              <a:rPr lang="ru-RU" dirty="0" smtClean="0"/>
              <a:t> р-н</a:t>
            </a:r>
          </a:p>
          <a:p>
            <a:pPr algn="ctr"/>
            <a:r>
              <a:rPr lang="ru-RU" dirty="0" smtClean="0"/>
              <a:t>ноябрь-декабрь 2025 г.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305800" cy="58177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Актуальность проекта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85720" y="1214422"/>
            <a:ext cx="842968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1950"/>
            <a:r>
              <a:rPr lang="ru-RU" sz="2000" dirty="0" smtClean="0"/>
              <a:t>Формирование неравнодушного отношения к природе является важной задачей воспитания детей младшего школьного возраста.  Наши пернатые друзья именно зимой очень нуждаются в нашей опеке. Дети, как правило, очень отзывчивы в этом возрасте и с радостью идут на помощь представителям природного мира. </a:t>
            </a:r>
          </a:p>
          <a:p>
            <a:pPr indent="361950"/>
            <a:endParaRPr lang="ru-RU" sz="2000" dirty="0" smtClean="0"/>
          </a:p>
          <a:p>
            <a:pPr indent="361950"/>
            <a:r>
              <a:rPr lang="ru-RU" sz="2000" dirty="0" smtClean="0"/>
              <a:t>Изучая зимующих птиц, особенности их обитания и питания, и трудности, с которыми сталкиваются птицы зимой, дети больше проникаются заботой о птицах. Они с большим интересом начинают наблюдать за ними, подкармливать их. А главное, воспитывается неравнодушное отношение к зимующим птицам. </a:t>
            </a:r>
            <a:endParaRPr lang="ru-RU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4929222" cy="51033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Цели проекта: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57158" y="928670"/>
            <a:ext cx="83582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Воспитание бережного отношения к пернатым друзьям, знакомство с разнообразием  зимующих птиц нашего района и особенностями их подкормки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28596" y="2000240"/>
            <a:ext cx="4929222" cy="510334"/>
          </a:xfrm>
          <a:prstGeom prst="rect">
            <a:avLst/>
          </a:prstGeom>
        </p:spPr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Задачи проекта: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2786058"/>
            <a:ext cx="721505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ru-RU" dirty="0" smtClean="0"/>
              <a:t>Знакомство с зимующими птицами нашего района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/>
              <a:t> </a:t>
            </a:r>
            <a:r>
              <a:rPr lang="ru-RU" dirty="0" smtClean="0"/>
              <a:t>Рисуем зимующих птиц нашего района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/>
              <a:t> </a:t>
            </a:r>
            <a:r>
              <a:rPr lang="ru-RU" dirty="0" smtClean="0"/>
              <a:t>Проведение выставки рисунков птиц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/>
              <a:t> </a:t>
            </a:r>
            <a:r>
              <a:rPr lang="ru-RU" dirty="0" smtClean="0"/>
              <a:t>Проведение мастер-классов по изготовлению кормушек для птиц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305800" cy="65321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 реализации проекта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00034" y="1500174"/>
            <a:ext cx="850112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363"/>
            <a:r>
              <a:rPr lang="ru-RU" dirty="0" smtClean="0"/>
              <a:t>Проект был краткосрочным, длился 1,5 месяца. В ходе реализации проекта дети познакомились с разнообразием зимующих видов птиц нашего района, узнали о проблемах зимующих птиц. В праздник «Синичкин день» была проведена мини-конференция, к которой дети подготовили доклады о своих любимых зимующих птицах, рассказали о них своим друзьям. В ходе конференции дети познакомились с особенностями питания разных птиц зимой. </a:t>
            </a:r>
          </a:p>
          <a:p>
            <a:pPr indent="360363"/>
            <a:r>
              <a:rPr lang="ru-RU" dirty="0" smtClean="0"/>
              <a:t>Была проведена выставка фотографий птиц нашего района, и рисунков детей зимующих птиц.</a:t>
            </a:r>
          </a:p>
          <a:p>
            <a:pPr indent="360363"/>
            <a:r>
              <a:rPr lang="ru-RU" dirty="0" smtClean="0"/>
              <a:t>Переходя к практике, были проведены мастер-классы по изготовлению кормушек, в ходе которых каждый ребенок мог сделать себе кормушку и забрать ее домой.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305800" cy="581772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Мини-конференция </a:t>
            </a:r>
            <a:r>
              <a:rPr lang="ru-RU" sz="2800" b="1" dirty="0" smtClean="0"/>
              <a:t>«О </a:t>
            </a:r>
            <a:r>
              <a:rPr lang="ru-RU" sz="2800" b="1" dirty="0" smtClean="0"/>
              <a:t>зимующих </a:t>
            </a:r>
            <a:r>
              <a:rPr lang="ru-RU" sz="2800" b="1" dirty="0" smtClean="0"/>
              <a:t>птицах»</a:t>
            </a:r>
            <a:endParaRPr lang="ru-RU" sz="2800" b="1" dirty="0"/>
          </a:p>
        </p:txBody>
      </p:sp>
      <p:pic>
        <p:nvPicPr>
          <p:cNvPr id="3" name="Рисунок 2" descr="IMG_05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642918"/>
            <a:ext cx="3429024" cy="2571769"/>
          </a:xfrm>
          <a:prstGeom prst="rect">
            <a:avLst/>
          </a:prstGeom>
        </p:spPr>
      </p:pic>
      <p:pic>
        <p:nvPicPr>
          <p:cNvPr id="5" name="Рисунок 4" descr="IMG_049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7" y="857232"/>
            <a:ext cx="3833807" cy="2875356"/>
          </a:xfrm>
          <a:prstGeom prst="rect">
            <a:avLst/>
          </a:prstGeom>
        </p:spPr>
      </p:pic>
      <p:pic>
        <p:nvPicPr>
          <p:cNvPr id="7" name="Рисунок 6" descr="IMG_05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345257" y="3774297"/>
            <a:ext cx="3524232" cy="264317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857620" y="4071942"/>
            <a:ext cx="49292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Оказывается, вокруг нас зимой, помимо хорошо знакомых воробьев и синиц, встречаются и другие птицы, о которых дети и не подозревали. Теперь около кормушки можно будет их узнавать.  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305800" cy="489790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>Выставка фотографий и рисунков</a:t>
            </a:r>
            <a:endParaRPr lang="ru-RU" sz="3600" b="1" dirty="0"/>
          </a:p>
        </p:txBody>
      </p:sp>
      <p:pic>
        <p:nvPicPr>
          <p:cNvPr id="3" name="Рисунок 2" descr="IMG_0562.JPG"/>
          <p:cNvPicPr>
            <a:picLocks noChangeAspect="1"/>
          </p:cNvPicPr>
          <p:nvPr/>
        </p:nvPicPr>
        <p:blipFill>
          <a:blip r:embed="rId2" cstate="print"/>
          <a:srcRect t="9786" r="3670" b="15596"/>
          <a:stretch>
            <a:fillRect/>
          </a:stretch>
        </p:blipFill>
        <p:spPr>
          <a:xfrm>
            <a:off x="571472" y="785794"/>
            <a:ext cx="7500991" cy="435771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57159" y="5500702"/>
            <a:ext cx="8358246" cy="642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Дети с большим воодушевлением рисовали птиц и знакомились с рисунками своих друзей.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305800" cy="48979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Мастер-классы по изготовлению кормушек</a:t>
            </a:r>
            <a:endParaRPr lang="ru-RU" sz="3200" b="1" dirty="0"/>
          </a:p>
        </p:txBody>
      </p:sp>
      <p:pic>
        <p:nvPicPr>
          <p:cNvPr id="3" name="Рисунок 2" descr="IMG_06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642918"/>
            <a:ext cx="3357554" cy="2518166"/>
          </a:xfrm>
          <a:prstGeom prst="rect">
            <a:avLst/>
          </a:prstGeom>
        </p:spPr>
      </p:pic>
      <p:pic>
        <p:nvPicPr>
          <p:cNvPr id="4" name="Рисунок 3" descr="IMG_06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3357562"/>
            <a:ext cx="3500430" cy="2625323"/>
          </a:xfrm>
          <a:prstGeom prst="rect">
            <a:avLst/>
          </a:prstGeom>
        </p:spPr>
      </p:pic>
      <p:pic>
        <p:nvPicPr>
          <p:cNvPr id="5" name="Рисунок 4" descr="IMG_068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3330769" y="1026893"/>
            <a:ext cx="3643306" cy="2732480"/>
          </a:xfrm>
          <a:prstGeom prst="rect">
            <a:avLst/>
          </a:prstGeom>
        </p:spPr>
      </p:pic>
      <p:pic>
        <p:nvPicPr>
          <p:cNvPr id="7" name="Рисунок 6" descr="IMG_0715.JPG"/>
          <p:cNvPicPr>
            <a:picLocks noChangeAspect="1"/>
          </p:cNvPicPr>
          <p:nvPr/>
        </p:nvPicPr>
        <p:blipFill>
          <a:blip r:embed="rId5" cstate="print"/>
          <a:srcRect l="10811" t="8108" r="6080" b="5405"/>
          <a:stretch>
            <a:fillRect/>
          </a:stretch>
        </p:blipFill>
        <p:spPr>
          <a:xfrm rot="5400000">
            <a:off x="3821901" y="4250515"/>
            <a:ext cx="2928956" cy="2286015"/>
          </a:xfrm>
          <a:prstGeom prst="rect">
            <a:avLst/>
          </a:prstGeom>
        </p:spPr>
      </p:pic>
      <p:pic>
        <p:nvPicPr>
          <p:cNvPr id="8" name="Рисунок 7" descr="IMG_1509.JPG"/>
          <p:cNvPicPr>
            <a:picLocks noChangeAspect="1"/>
          </p:cNvPicPr>
          <p:nvPr/>
        </p:nvPicPr>
        <p:blipFill>
          <a:blip r:embed="rId6"/>
          <a:srcRect r="194" b="36842"/>
          <a:stretch>
            <a:fillRect/>
          </a:stretch>
        </p:blipFill>
        <p:spPr>
          <a:xfrm>
            <a:off x="6715140" y="4143380"/>
            <a:ext cx="2286016" cy="257176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635499" y="1142984"/>
            <a:ext cx="250850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Творческий процесс всегда интересен, особенно, когда получается реально полезная поделка.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305800" cy="65321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Итоги проекта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1857364"/>
            <a:ext cx="79296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В результате проекта самое главное увиделось неравнодушное отношение детей к проблемам зимующих птиц, большое желание помочь им. </a:t>
            </a:r>
            <a:endParaRPr lang="ru-RU" sz="2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104</TotalTime>
  <Words>371</Words>
  <Application>Microsoft Office PowerPoint</Application>
  <PresentationFormat>Экран (4:3)</PresentationFormat>
  <Paragraphs>31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Поток</vt:lpstr>
      <vt:lpstr>Мы за птиц зимой в ответе</vt:lpstr>
      <vt:lpstr>Актуальность проекта</vt:lpstr>
      <vt:lpstr>Цели проекта:</vt:lpstr>
      <vt:lpstr>О реализации проекта</vt:lpstr>
      <vt:lpstr>Мини-конференция «О зимующих птицах»</vt:lpstr>
      <vt:lpstr>Выставка фотографий и рисунков</vt:lpstr>
      <vt:lpstr>Мастер-классы по изготовлению кормушек</vt:lpstr>
      <vt:lpstr>Итоги проекта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Мы за птиц зимой в ответе</dc:title>
  <dc:creator>людмила немова</dc:creator>
  <cp:lastModifiedBy>людмила немова</cp:lastModifiedBy>
  <cp:revision>21</cp:revision>
  <dcterms:created xsi:type="dcterms:W3CDTF">2026-01-18T12:46:04Z</dcterms:created>
  <dcterms:modified xsi:type="dcterms:W3CDTF">2026-01-18T14:32:57Z</dcterms:modified>
</cp:coreProperties>
</file>