
<file path=[Content_Types].xml><?xml version="1.0" encoding="utf-8"?>
<Types xmlns="http://schemas.openxmlformats.org/package/2006/content-types">
  <Default Extension="jpeg" ContentType="image/jpeg"/>
  <Default Extension="jpg" ContentType="image/jp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71" r:id="rId12"/>
    <p:sldId id="272" r:id="rId13"/>
    <p:sldId id="273" r:id="rId14"/>
    <p:sldId id="274" r:id="rId15"/>
    <p:sldId id="276" r:id="rId16"/>
    <p:sldId id="277" r:id="rId17"/>
    <p:sldId id="278" r:id="rId18"/>
    <p:sldId id="280" r:id="rId19"/>
    <p:sldId id="281" r:id="rId20"/>
  </p:sldIdLst>
  <p:sldSz cx="18288000" cy="10287000"/>
  <p:notesSz cx="18288000" cy="10287000"/>
  <p:defaultTextStyle>
    <a:defPPr>
      <a:defRPr kern="0"/>
    </a:def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Пользователь" initials="П" lastIdx="1" clrIdx="0">
    <p:extLst>
      <p:ext uri="{19B8F6BF-5375-455C-9EA6-DF929625EA0E}">
        <p15:presenceInfo xmlns:p15="http://schemas.microsoft.com/office/powerpoint/2012/main" userId="Пользователь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5" d="100"/>
          <a:sy n="55" d="100"/>
        </p:scale>
        <p:origin x="658" y="38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commentAuthors" Target="commentAuthor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Relationship Id="rId9" Type="http://schemas.openxmlformats.org/officeDocument/2006/relationships/image" Target="../media/image9.png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1371600" y="3188970"/>
            <a:ext cx="15544800" cy="21602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9200" b="0" i="0">
                <a:solidFill>
                  <a:srgbClr val="A75E8F"/>
                </a:solidFill>
                <a:latin typeface="Trebuchet MS"/>
                <a:cs typeface="Trebuchet MS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2743200" y="5760720"/>
            <a:ext cx="12801600" cy="25717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600" b="0" i="0">
                <a:solidFill>
                  <a:srgbClr val="00669D"/>
                </a:solidFill>
                <a:latin typeface="Comic Sans MS"/>
                <a:cs typeface="Comic Sans MS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8/16/2026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9200" b="0" i="0">
                <a:solidFill>
                  <a:srgbClr val="A75E8F"/>
                </a:solidFill>
                <a:latin typeface="Trebuchet MS"/>
                <a:cs typeface="Trebuchet MS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sz="3600" b="0" i="0">
                <a:solidFill>
                  <a:srgbClr val="00669D"/>
                </a:solidFill>
                <a:latin typeface="Comic Sans MS"/>
                <a:cs typeface="Comic Sans MS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8/16/2026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wo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bg object 16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8287998" cy="10286999"/>
          </a:xfrm>
          <a:prstGeom prst="rect">
            <a:avLst/>
          </a:prstGeom>
        </p:spPr>
      </p:pic>
      <p:sp>
        <p:nvSpPr>
          <p:cNvPr id="17" name="bg object 17"/>
          <p:cNvSpPr/>
          <p:nvPr/>
        </p:nvSpPr>
        <p:spPr>
          <a:xfrm>
            <a:off x="5808040" y="3209793"/>
            <a:ext cx="5786755" cy="3807460"/>
          </a:xfrm>
          <a:custGeom>
            <a:avLst/>
            <a:gdLst/>
            <a:ahLst/>
            <a:cxnLst/>
            <a:rect l="l" t="t" r="r" b="b"/>
            <a:pathLst>
              <a:path w="5786755" h="3807459">
                <a:moveTo>
                  <a:pt x="5786145" y="3806977"/>
                </a:moveTo>
                <a:lnTo>
                  <a:pt x="0" y="3806977"/>
                </a:lnTo>
                <a:lnTo>
                  <a:pt x="0" y="0"/>
                </a:lnTo>
                <a:lnTo>
                  <a:pt x="5786145" y="0"/>
                </a:lnTo>
                <a:lnTo>
                  <a:pt x="5786145" y="3806977"/>
                </a:lnTo>
                <a:close/>
              </a:path>
            </a:pathLst>
          </a:custGeom>
          <a:solidFill>
            <a:srgbClr val="40535B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18" name="bg object 18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5662802" y="3086100"/>
            <a:ext cx="6081466" cy="4114958"/>
          </a:xfrm>
          <a:prstGeom prst="rect">
            <a:avLst/>
          </a:prstGeom>
        </p:spPr>
      </p:pic>
      <p:sp>
        <p:nvSpPr>
          <p:cNvPr id="19" name="bg object 19"/>
          <p:cNvSpPr/>
          <p:nvPr/>
        </p:nvSpPr>
        <p:spPr>
          <a:xfrm>
            <a:off x="5664147" y="3088910"/>
            <a:ext cx="6080125" cy="4112260"/>
          </a:xfrm>
          <a:custGeom>
            <a:avLst/>
            <a:gdLst/>
            <a:ahLst/>
            <a:cxnLst/>
            <a:rect l="l" t="t" r="r" b="b"/>
            <a:pathLst>
              <a:path w="6080125" h="4112259">
                <a:moveTo>
                  <a:pt x="6080121" y="4112147"/>
                </a:moveTo>
                <a:lnTo>
                  <a:pt x="6014471" y="4066234"/>
                </a:lnTo>
                <a:lnTo>
                  <a:pt x="6034299" y="0"/>
                </a:lnTo>
                <a:lnTo>
                  <a:pt x="6080121" y="45881"/>
                </a:lnTo>
                <a:lnTo>
                  <a:pt x="6080121" y="4112147"/>
                </a:lnTo>
                <a:close/>
              </a:path>
              <a:path w="6080125" h="4112259">
                <a:moveTo>
                  <a:pt x="218532" y="200367"/>
                </a:moveTo>
                <a:lnTo>
                  <a:pt x="218532" y="199473"/>
                </a:lnTo>
                <a:lnTo>
                  <a:pt x="174519" y="155379"/>
                </a:lnTo>
                <a:lnTo>
                  <a:pt x="5865733" y="152520"/>
                </a:lnTo>
                <a:lnTo>
                  <a:pt x="5865624" y="197970"/>
                </a:lnTo>
                <a:lnTo>
                  <a:pt x="218532" y="200367"/>
                </a:lnTo>
                <a:close/>
              </a:path>
              <a:path w="6080125" h="4112259">
                <a:moveTo>
                  <a:pt x="172734" y="155380"/>
                </a:moveTo>
                <a:lnTo>
                  <a:pt x="172734" y="153591"/>
                </a:lnTo>
                <a:lnTo>
                  <a:pt x="174519" y="155379"/>
                </a:lnTo>
                <a:lnTo>
                  <a:pt x="172734" y="155380"/>
                </a:lnTo>
                <a:close/>
              </a:path>
              <a:path w="6080125" h="4112259">
                <a:moveTo>
                  <a:pt x="218532" y="200367"/>
                </a:moveTo>
                <a:lnTo>
                  <a:pt x="172734" y="155385"/>
                </a:lnTo>
                <a:lnTo>
                  <a:pt x="174525" y="155385"/>
                </a:lnTo>
                <a:lnTo>
                  <a:pt x="218532" y="199473"/>
                </a:lnTo>
                <a:lnTo>
                  <a:pt x="218532" y="200367"/>
                </a:lnTo>
                <a:close/>
              </a:path>
              <a:path w="6080125" h="4112259">
                <a:moveTo>
                  <a:pt x="172734" y="155385"/>
                </a:moveTo>
                <a:close/>
              </a:path>
              <a:path w="6080125" h="4112259">
                <a:moveTo>
                  <a:pt x="217522" y="3915466"/>
                </a:moveTo>
                <a:lnTo>
                  <a:pt x="171499" y="3915466"/>
                </a:lnTo>
                <a:lnTo>
                  <a:pt x="172734" y="155385"/>
                </a:lnTo>
                <a:lnTo>
                  <a:pt x="218526" y="200367"/>
                </a:lnTo>
                <a:lnTo>
                  <a:pt x="217522" y="3915466"/>
                </a:lnTo>
                <a:close/>
              </a:path>
              <a:path w="6080125" h="4112259">
                <a:moveTo>
                  <a:pt x="6080121" y="4112147"/>
                </a:moveTo>
                <a:lnTo>
                  <a:pt x="45791" y="4112147"/>
                </a:lnTo>
                <a:lnTo>
                  <a:pt x="0" y="4066235"/>
                </a:lnTo>
                <a:lnTo>
                  <a:pt x="6014471" y="4066235"/>
                </a:lnTo>
                <a:lnTo>
                  <a:pt x="6080121" y="4112147"/>
                </a:lnTo>
                <a:close/>
              </a:path>
            </a:pathLst>
          </a:custGeom>
          <a:solidFill>
            <a:srgbClr val="000000">
              <a:alpha val="1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20" name="bg object 20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3345087" y="9749586"/>
            <a:ext cx="208536" cy="212059"/>
          </a:xfrm>
          <a:prstGeom prst="rect">
            <a:avLst/>
          </a:prstGeom>
        </p:spPr>
      </p:pic>
      <p:sp>
        <p:nvSpPr>
          <p:cNvPr id="21" name="bg object 21"/>
          <p:cNvSpPr/>
          <p:nvPr/>
        </p:nvSpPr>
        <p:spPr>
          <a:xfrm>
            <a:off x="3249330" y="8966058"/>
            <a:ext cx="1117600" cy="837565"/>
          </a:xfrm>
          <a:custGeom>
            <a:avLst/>
            <a:gdLst/>
            <a:ahLst/>
            <a:cxnLst/>
            <a:rect l="l" t="t" r="r" b="b"/>
            <a:pathLst>
              <a:path w="1117600" h="837565">
                <a:moveTo>
                  <a:pt x="299526" y="836965"/>
                </a:moveTo>
                <a:lnTo>
                  <a:pt x="257332" y="832501"/>
                </a:lnTo>
                <a:lnTo>
                  <a:pt x="210572" y="821888"/>
                </a:lnTo>
                <a:lnTo>
                  <a:pt x="161495" y="804047"/>
                </a:lnTo>
                <a:lnTo>
                  <a:pt x="112349" y="777897"/>
                </a:lnTo>
                <a:lnTo>
                  <a:pt x="65384" y="742359"/>
                </a:lnTo>
                <a:lnTo>
                  <a:pt x="65747" y="697274"/>
                </a:lnTo>
                <a:lnTo>
                  <a:pt x="67749" y="649719"/>
                </a:lnTo>
                <a:lnTo>
                  <a:pt x="71357" y="600121"/>
                </a:lnTo>
                <a:lnTo>
                  <a:pt x="76538" y="548908"/>
                </a:lnTo>
                <a:lnTo>
                  <a:pt x="83260" y="496506"/>
                </a:lnTo>
                <a:lnTo>
                  <a:pt x="91488" y="443343"/>
                </a:lnTo>
                <a:lnTo>
                  <a:pt x="101191" y="389844"/>
                </a:lnTo>
                <a:lnTo>
                  <a:pt x="112335" y="336438"/>
                </a:lnTo>
                <a:lnTo>
                  <a:pt x="124887" y="283551"/>
                </a:lnTo>
                <a:lnTo>
                  <a:pt x="94849" y="258209"/>
                </a:lnTo>
                <a:lnTo>
                  <a:pt x="65619" y="221295"/>
                </a:lnTo>
                <a:lnTo>
                  <a:pt x="38918" y="174576"/>
                </a:lnTo>
                <a:lnTo>
                  <a:pt x="16471" y="119820"/>
                </a:lnTo>
                <a:lnTo>
                  <a:pt x="0" y="58795"/>
                </a:lnTo>
                <a:lnTo>
                  <a:pt x="33216" y="68748"/>
                </a:lnTo>
                <a:lnTo>
                  <a:pt x="70599" y="77842"/>
                </a:lnTo>
                <a:lnTo>
                  <a:pt x="111707" y="85974"/>
                </a:lnTo>
                <a:lnTo>
                  <a:pt x="156104" y="93038"/>
                </a:lnTo>
                <a:lnTo>
                  <a:pt x="203348" y="98931"/>
                </a:lnTo>
                <a:lnTo>
                  <a:pt x="253002" y="103548"/>
                </a:lnTo>
                <a:lnTo>
                  <a:pt x="304626" y="106785"/>
                </a:lnTo>
                <a:lnTo>
                  <a:pt x="357781" y="108538"/>
                </a:lnTo>
                <a:lnTo>
                  <a:pt x="412028" y="108702"/>
                </a:lnTo>
                <a:lnTo>
                  <a:pt x="466927" y="107172"/>
                </a:lnTo>
                <a:lnTo>
                  <a:pt x="522040" y="103845"/>
                </a:lnTo>
                <a:lnTo>
                  <a:pt x="576927" y="98616"/>
                </a:lnTo>
                <a:lnTo>
                  <a:pt x="631150" y="91381"/>
                </a:lnTo>
                <a:lnTo>
                  <a:pt x="684269" y="82036"/>
                </a:lnTo>
                <a:lnTo>
                  <a:pt x="735845" y="70475"/>
                </a:lnTo>
                <a:lnTo>
                  <a:pt x="785439" y="56596"/>
                </a:lnTo>
                <a:lnTo>
                  <a:pt x="832611" y="40293"/>
                </a:lnTo>
                <a:lnTo>
                  <a:pt x="876924" y="21462"/>
                </a:lnTo>
                <a:lnTo>
                  <a:pt x="917937" y="0"/>
                </a:lnTo>
                <a:lnTo>
                  <a:pt x="952145" y="27422"/>
                </a:lnTo>
                <a:lnTo>
                  <a:pt x="986921" y="60445"/>
                </a:lnTo>
                <a:lnTo>
                  <a:pt x="1020659" y="98145"/>
                </a:lnTo>
                <a:lnTo>
                  <a:pt x="1051754" y="139599"/>
                </a:lnTo>
                <a:lnTo>
                  <a:pt x="1082155" y="190358"/>
                </a:lnTo>
                <a:lnTo>
                  <a:pt x="1102483" y="237791"/>
                </a:lnTo>
                <a:lnTo>
                  <a:pt x="1113800" y="282665"/>
                </a:lnTo>
                <a:lnTo>
                  <a:pt x="1117171" y="325748"/>
                </a:lnTo>
                <a:lnTo>
                  <a:pt x="1113657" y="367809"/>
                </a:lnTo>
                <a:lnTo>
                  <a:pt x="1104322" y="409615"/>
                </a:lnTo>
                <a:lnTo>
                  <a:pt x="1090662" y="451293"/>
                </a:lnTo>
                <a:lnTo>
                  <a:pt x="1072560" y="497722"/>
                </a:lnTo>
                <a:lnTo>
                  <a:pt x="1051519" y="546750"/>
                </a:lnTo>
                <a:lnTo>
                  <a:pt x="1029040" y="596228"/>
                </a:lnTo>
                <a:lnTo>
                  <a:pt x="1006626" y="644005"/>
                </a:lnTo>
                <a:lnTo>
                  <a:pt x="985777" y="687931"/>
                </a:lnTo>
                <a:lnTo>
                  <a:pt x="954104" y="752169"/>
                </a:lnTo>
                <a:lnTo>
                  <a:pt x="920220" y="815745"/>
                </a:lnTo>
                <a:lnTo>
                  <a:pt x="862017" y="824666"/>
                </a:lnTo>
                <a:lnTo>
                  <a:pt x="806358" y="824291"/>
                </a:lnTo>
                <a:lnTo>
                  <a:pt x="754706" y="816640"/>
                </a:lnTo>
                <a:lnTo>
                  <a:pt x="708526" y="803731"/>
                </a:lnTo>
                <a:lnTo>
                  <a:pt x="669284" y="787585"/>
                </a:lnTo>
                <a:lnTo>
                  <a:pt x="617472" y="753653"/>
                </a:lnTo>
                <a:lnTo>
                  <a:pt x="616642" y="698956"/>
                </a:lnTo>
                <a:lnTo>
                  <a:pt x="616607" y="645830"/>
                </a:lnTo>
                <a:lnTo>
                  <a:pt x="617316" y="593876"/>
                </a:lnTo>
                <a:lnTo>
                  <a:pt x="618717" y="542700"/>
                </a:lnTo>
                <a:lnTo>
                  <a:pt x="620758" y="491902"/>
                </a:lnTo>
                <a:lnTo>
                  <a:pt x="623388" y="441088"/>
                </a:lnTo>
                <a:lnTo>
                  <a:pt x="626553" y="389859"/>
                </a:lnTo>
                <a:lnTo>
                  <a:pt x="630203" y="337820"/>
                </a:lnTo>
                <a:lnTo>
                  <a:pt x="615736" y="365007"/>
                </a:lnTo>
                <a:lnTo>
                  <a:pt x="596406" y="401125"/>
                </a:lnTo>
                <a:lnTo>
                  <a:pt x="573167" y="444377"/>
                </a:lnTo>
                <a:lnTo>
                  <a:pt x="546976" y="492968"/>
                </a:lnTo>
                <a:lnTo>
                  <a:pt x="518787" y="545102"/>
                </a:lnTo>
                <a:lnTo>
                  <a:pt x="489556" y="598984"/>
                </a:lnTo>
                <a:lnTo>
                  <a:pt x="460240" y="652818"/>
                </a:lnTo>
                <a:lnTo>
                  <a:pt x="431793" y="704809"/>
                </a:lnTo>
                <a:lnTo>
                  <a:pt x="405171" y="753161"/>
                </a:lnTo>
                <a:lnTo>
                  <a:pt x="381329" y="796079"/>
                </a:lnTo>
                <a:lnTo>
                  <a:pt x="361224" y="831767"/>
                </a:lnTo>
                <a:lnTo>
                  <a:pt x="334907" y="836361"/>
                </a:lnTo>
                <a:lnTo>
                  <a:pt x="299526" y="836965"/>
                </a:lnTo>
                <a:close/>
              </a:path>
            </a:pathLst>
          </a:custGeom>
          <a:solidFill>
            <a:srgbClr val="87BFE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bg object 22"/>
          <p:cNvSpPr/>
          <p:nvPr/>
        </p:nvSpPr>
        <p:spPr>
          <a:xfrm>
            <a:off x="3249333" y="8966072"/>
            <a:ext cx="1024890" cy="837565"/>
          </a:xfrm>
          <a:custGeom>
            <a:avLst/>
            <a:gdLst/>
            <a:ahLst/>
            <a:cxnLst/>
            <a:rect l="l" t="t" r="r" b="b"/>
            <a:pathLst>
              <a:path w="1024889" h="837565">
                <a:moveTo>
                  <a:pt x="415823" y="733831"/>
                </a:moveTo>
                <a:lnTo>
                  <a:pt x="345287" y="729589"/>
                </a:lnTo>
                <a:lnTo>
                  <a:pt x="281406" y="718756"/>
                </a:lnTo>
                <a:lnTo>
                  <a:pt x="224383" y="703008"/>
                </a:lnTo>
                <a:lnTo>
                  <a:pt x="174447" y="684060"/>
                </a:lnTo>
                <a:lnTo>
                  <a:pt x="131813" y="663600"/>
                </a:lnTo>
                <a:lnTo>
                  <a:pt x="96710" y="643343"/>
                </a:lnTo>
                <a:lnTo>
                  <a:pt x="69367" y="624967"/>
                </a:lnTo>
                <a:lnTo>
                  <a:pt x="67411" y="655637"/>
                </a:lnTo>
                <a:lnTo>
                  <a:pt x="66090" y="685495"/>
                </a:lnTo>
                <a:lnTo>
                  <a:pt x="65405" y="714438"/>
                </a:lnTo>
                <a:lnTo>
                  <a:pt x="65379" y="742353"/>
                </a:lnTo>
                <a:lnTo>
                  <a:pt x="112344" y="777887"/>
                </a:lnTo>
                <a:lnTo>
                  <a:pt x="161480" y="804037"/>
                </a:lnTo>
                <a:lnTo>
                  <a:pt x="210566" y="821880"/>
                </a:lnTo>
                <a:lnTo>
                  <a:pt x="257327" y="832497"/>
                </a:lnTo>
                <a:lnTo>
                  <a:pt x="299516" y="836955"/>
                </a:lnTo>
                <a:lnTo>
                  <a:pt x="334899" y="836358"/>
                </a:lnTo>
                <a:lnTo>
                  <a:pt x="361213" y="831761"/>
                </a:lnTo>
                <a:lnTo>
                  <a:pt x="372833" y="811212"/>
                </a:lnTo>
                <a:lnTo>
                  <a:pt x="385953" y="787781"/>
                </a:lnTo>
                <a:lnTo>
                  <a:pt x="400342" y="761860"/>
                </a:lnTo>
                <a:lnTo>
                  <a:pt x="415823" y="733831"/>
                </a:lnTo>
                <a:close/>
              </a:path>
              <a:path w="1024889" h="837565">
                <a:moveTo>
                  <a:pt x="1024407" y="227939"/>
                </a:moveTo>
                <a:lnTo>
                  <a:pt x="969886" y="239141"/>
                </a:lnTo>
                <a:lnTo>
                  <a:pt x="914488" y="247383"/>
                </a:lnTo>
                <a:lnTo>
                  <a:pt x="859256" y="253009"/>
                </a:lnTo>
                <a:lnTo>
                  <a:pt x="805218" y="256349"/>
                </a:lnTo>
                <a:lnTo>
                  <a:pt x="753414" y="257759"/>
                </a:lnTo>
                <a:lnTo>
                  <a:pt x="704888" y="257568"/>
                </a:lnTo>
                <a:lnTo>
                  <a:pt x="660666" y="256133"/>
                </a:lnTo>
                <a:lnTo>
                  <a:pt x="621804" y="253784"/>
                </a:lnTo>
                <a:lnTo>
                  <a:pt x="658228" y="231762"/>
                </a:lnTo>
                <a:lnTo>
                  <a:pt x="692619" y="208280"/>
                </a:lnTo>
                <a:lnTo>
                  <a:pt x="723417" y="182194"/>
                </a:lnTo>
                <a:lnTo>
                  <a:pt x="749046" y="152349"/>
                </a:lnTo>
                <a:lnTo>
                  <a:pt x="697268" y="178409"/>
                </a:lnTo>
                <a:lnTo>
                  <a:pt x="646747" y="199085"/>
                </a:lnTo>
                <a:lnTo>
                  <a:pt x="597535" y="214477"/>
                </a:lnTo>
                <a:lnTo>
                  <a:pt x="549694" y="224764"/>
                </a:lnTo>
                <a:lnTo>
                  <a:pt x="503275" y="230085"/>
                </a:lnTo>
                <a:lnTo>
                  <a:pt x="458343" y="230568"/>
                </a:lnTo>
                <a:lnTo>
                  <a:pt x="414947" y="226377"/>
                </a:lnTo>
                <a:lnTo>
                  <a:pt x="373151" y="217639"/>
                </a:lnTo>
                <a:lnTo>
                  <a:pt x="333006" y="204520"/>
                </a:lnTo>
                <a:lnTo>
                  <a:pt x="294576" y="187147"/>
                </a:lnTo>
                <a:lnTo>
                  <a:pt x="257898" y="165671"/>
                </a:lnTo>
                <a:lnTo>
                  <a:pt x="246595" y="157441"/>
                </a:lnTo>
                <a:lnTo>
                  <a:pt x="248196" y="157632"/>
                </a:lnTo>
                <a:lnTo>
                  <a:pt x="297726" y="161861"/>
                </a:lnTo>
                <a:lnTo>
                  <a:pt x="347586" y="164058"/>
                </a:lnTo>
                <a:lnTo>
                  <a:pt x="397573" y="164274"/>
                </a:lnTo>
                <a:lnTo>
                  <a:pt x="447509" y="162496"/>
                </a:lnTo>
                <a:lnTo>
                  <a:pt x="497192" y="158762"/>
                </a:lnTo>
                <a:lnTo>
                  <a:pt x="546455" y="153060"/>
                </a:lnTo>
                <a:lnTo>
                  <a:pt x="595096" y="145440"/>
                </a:lnTo>
                <a:lnTo>
                  <a:pt x="642924" y="135890"/>
                </a:lnTo>
                <a:lnTo>
                  <a:pt x="689775" y="124434"/>
                </a:lnTo>
                <a:lnTo>
                  <a:pt x="735418" y="111099"/>
                </a:lnTo>
                <a:lnTo>
                  <a:pt x="779703" y="95885"/>
                </a:lnTo>
                <a:lnTo>
                  <a:pt x="822426" y="78803"/>
                </a:lnTo>
                <a:lnTo>
                  <a:pt x="863409" y="59893"/>
                </a:lnTo>
                <a:lnTo>
                  <a:pt x="902449" y="39141"/>
                </a:lnTo>
                <a:lnTo>
                  <a:pt x="939355" y="16586"/>
                </a:lnTo>
                <a:lnTo>
                  <a:pt x="933945" y="12217"/>
                </a:lnTo>
                <a:lnTo>
                  <a:pt x="928560" y="7988"/>
                </a:lnTo>
                <a:lnTo>
                  <a:pt x="923226" y="3911"/>
                </a:lnTo>
                <a:lnTo>
                  <a:pt x="917943" y="0"/>
                </a:lnTo>
                <a:lnTo>
                  <a:pt x="876935" y="21463"/>
                </a:lnTo>
                <a:lnTo>
                  <a:pt x="832612" y="40297"/>
                </a:lnTo>
                <a:lnTo>
                  <a:pt x="785444" y="56603"/>
                </a:lnTo>
                <a:lnTo>
                  <a:pt x="735850" y="70485"/>
                </a:lnTo>
                <a:lnTo>
                  <a:pt x="684276" y="82042"/>
                </a:lnTo>
                <a:lnTo>
                  <a:pt x="631151" y="91389"/>
                </a:lnTo>
                <a:lnTo>
                  <a:pt x="576935" y="98628"/>
                </a:lnTo>
                <a:lnTo>
                  <a:pt x="522046" y="103847"/>
                </a:lnTo>
                <a:lnTo>
                  <a:pt x="466928" y="107175"/>
                </a:lnTo>
                <a:lnTo>
                  <a:pt x="412038" y="108712"/>
                </a:lnTo>
                <a:lnTo>
                  <a:pt x="357784" y="108546"/>
                </a:lnTo>
                <a:lnTo>
                  <a:pt x="304634" y="106794"/>
                </a:lnTo>
                <a:lnTo>
                  <a:pt x="253009" y="103555"/>
                </a:lnTo>
                <a:lnTo>
                  <a:pt x="203352" y="98933"/>
                </a:lnTo>
                <a:lnTo>
                  <a:pt x="156108" y="93040"/>
                </a:lnTo>
                <a:lnTo>
                  <a:pt x="111709" y="85979"/>
                </a:lnTo>
                <a:lnTo>
                  <a:pt x="70599" y="77851"/>
                </a:lnTo>
                <a:lnTo>
                  <a:pt x="33223" y="68757"/>
                </a:lnTo>
                <a:lnTo>
                  <a:pt x="0" y="58801"/>
                </a:lnTo>
                <a:lnTo>
                  <a:pt x="2603" y="70827"/>
                </a:lnTo>
                <a:lnTo>
                  <a:pt x="57048" y="120319"/>
                </a:lnTo>
                <a:lnTo>
                  <a:pt x="103416" y="132740"/>
                </a:lnTo>
                <a:lnTo>
                  <a:pt x="150850" y="143090"/>
                </a:lnTo>
                <a:lnTo>
                  <a:pt x="199174" y="151384"/>
                </a:lnTo>
                <a:lnTo>
                  <a:pt x="229628" y="155270"/>
                </a:lnTo>
                <a:lnTo>
                  <a:pt x="238404" y="175323"/>
                </a:lnTo>
                <a:lnTo>
                  <a:pt x="257759" y="205905"/>
                </a:lnTo>
                <a:lnTo>
                  <a:pt x="280987" y="232257"/>
                </a:lnTo>
                <a:lnTo>
                  <a:pt x="307975" y="254635"/>
                </a:lnTo>
                <a:lnTo>
                  <a:pt x="253885" y="248805"/>
                </a:lnTo>
                <a:lnTo>
                  <a:pt x="203225" y="239522"/>
                </a:lnTo>
                <a:lnTo>
                  <a:pt x="155651" y="225945"/>
                </a:lnTo>
                <a:lnTo>
                  <a:pt x="110845" y="207238"/>
                </a:lnTo>
                <a:lnTo>
                  <a:pt x="68503" y="182575"/>
                </a:lnTo>
                <a:lnTo>
                  <a:pt x="28295" y="151091"/>
                </a:lnTo>
                <a:lnTo>
                  <a:pt x="49618" y="195097"/>
                </a:lnTo>
                <a:lnTo>
                  <a:pt x="73545" y="232600"/>
                </a:lnTo>
                <a:lnTo>
                  <a:pt x="99009" y="262458"/>
                </a:lnTo>
                <a:lnTo>
                  <a:pt x="124891" y="283552"/>
                </a:lnTo>
                <a:lnTo>
                  <a:pt x="958964" y="283552"/>
                </a:lnTo>
                <a:lnTo>
                  <a:pt x="962025" y="283730"/>
                </a:lnTo>
                <a:lnTo>
                  <a:pt x="965034" y="284048"/>
                </a:lnTo>
                <a:lnTo>
                  <a:pt x="980909" y="273278"/>
                </a:lnTo>
                <a:lnTo>
                  <a:pt x="995527" y="260832"/>
                </a:lnTo>
                <a:lnTo>
                  <a:pt x="1009751" y="245960"/>
                </a:lnTo>
                <a:lnTo>
                  <a:pt x="1024407" y="227939"/>
                </a:lnTo>
                <a:close/>
              </a:path>
            </a:pathLst>
          </a:custGeom>
          <a:solidFill>
            <a:srgbClr val="77B3D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bg object 23"/>
          <p:cNvSpPr/>
          <p:nvPr/>
        </p:nvSpPr>
        <p:spPr>
          <a:xfrm>
            <a:off x="3270338" y="9927810"/>
            <a:ext cx="190500" cy="310515"/>
          </a:xfrm>
          <a:custGeom>
            <a:avLst/>
            <a:gdLst/>
            <a:ahLst/>
            <a:cxnLst/>
            <a:rect l="l" t="t" r="r" b="b"/>
            <a:pathLst>
              <a:path w="190500" h="310515">
                <a:moveTo>
                  <a:pt x="118921" y="310071"/>
                </a:moveTo>
                <a:lnTo>
                  <a:pt x="51037" y="298558"/>
                </a:lnTo>
                <a:lnTo>
                  <a:pt x="20620" y="270776"/>
                </a:lnTo>
                <a:lnTo>
                  <a:pt x="4102" y="232082"/>
                </a:lnTo>
                <a:lnTo>
                  <a:pt x="0" y="186593"/>
                </a:lnTo>
                <a:lnTo>
                  <a:pt x="6827" y="138430"/>
                </a:lnTo>
                <a:lnTo>
                  <a:pt x="23100" y="91709"/>
                </a:lnTo>
                <a:lnTo>
                  <a:pt x="47334" y="50550"/>
                </a:lnTo>
                <a:lnTo>
                  <a:pt x="78043" y="19071"/>
                </a:lnTo>
                <a:lnTo>
                  <a:pt x="113506" y="1700"/>
                </a:lnTo>
                <a:lnTo>
                  <a:pt x="149827" y="0"/>
                </a:lnTo>
                <a:lnTo>
                  <a:pt x="178364" y="16738"/>
                </a:lnTo>
                <a:lnTo>
                  <a:pt x="190475" y="54686"/>
                </a:lnTo>
                <a:lnTo>
                  <a:pt x="190442" y="61694"/>
                </a:lnTo>
                <a:lnTo>
                  <a:pt x="190056" y="69244"/>
                </a:lnTo>
                <a:lnTo>
                  <a:pt x="189313" y="77364"/>
                </a:lnTo>
                <a:lnTo>
                  <a:pt x="188207" y="86080"/>
                </a:lnTo>
                <a:lnTo>
                  <a:pt x="185316" y="108993"/>
                </a:lnTo>
                <a:lnTo>
                  <a:pt x="183635" y="128513"/>
                </a:lnTo>
                <a:lnTo>
                  <a:pt x="182954" y="145486"/>
                </a:lnTo>
                <a:lnTo>
                  <a:pt x="183063" y="160752"/>
                </a:lnTo>
                <a:lnTo>
                  <a:pt x="183540" y="170392"/>
                </a:lnTo>
                <a:lnTo>
                  <a:pt x="184325" y="181112"/>
                </a:lnTo>
                <a:lnTo>
                  <a:pt x="185259" y="192560"/>
                </a:lnTo>
                <a:lnTo>
                  <a:pt x="186184" y="204379"/>
                </a:lnTo>
                <a:lnTo>
                  <a:pt x="187202" y="224381"/>
                </a:lnTo>
                <a:lnTo>
                  <a:pt x="186646" y="243443"/>
                </a:lnTo>
                <a:lnTo>
                  <a:pt x="183554" y="261117"/>
                </a:lnTo>
                <a:lnTo>
                  <a:pt x="176965" y="276955"/>
                </a:lnTo>
                <a:lnTo>
                  <a:pt x="152632" y="299793"/>
                </a:lnTo>
                <a:lnTo>
                  <a:pt x="118921" y="310071"/>
                </a:lnTo>
                <a:close/>
              </a:path>
            </a:pathLst>
          </a:custGeom>
          <a:solidFill>
            <a:srgbClr val="B3674F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24" name="bg object 24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3277955" y="9908586"/>
            <a:ext cx="198493" cy="216777"/>
          </a:xfrm>
          <a:prstGeom prst="rect">
            <a:avLst/>
          </a:prstGeom>
        </p:spPr>
      </p:pic>
      <p:pic>
        <p:nvPicPr>
          <p:cNvPr id="25" name="bg object 25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3910325" y="9751523"/>
            <a:ext cx="190243" cy="210353"/>
          </a:xfrm>
          <a:prstGeom prst="rect">
            <a:avLst/>
          </a:prstGeom>
        </p:spPr>
      </p:pic>
      <p:sp>
        <p:nvSpPr>
          <p:cNvPr id="26" name="bg object 26"/>
          <p:cNvSpPr/>
          <p:nvPr/>
        </p:nvSpPr>
        <p:spPr>
          <a:xfrm>
            <a:off x="3865878" y="9625198"/>
            <a:ext cx="353060" cy="165735"/>
          </a:xfrm>
          <a:custGeom>
            <a:avLst/>
            <a:gdLst/>
            <a:ahLst/>
            <a:cxnLst/>
            <a:rect l="l" t="t" r="r" b="b"/>
            <a:pathLst>
              <a:path w="353060" h="165734">
                <a:moveTo>
                  <a:pt x="245469" y="165539"/>
                </a:moveTo>
                <a:lnTo>
                  <a:pt x="189810" y="165164"/>
                </a:lnTo>
                <a:lnTo>
                  <a:pt x="138157" y="157513"/>
                </a:lnTo>
                <a:lnTo>
                  <a:pt x="91978" y="144605"/>
                </a:lnTo>
                <a:lnTo>
                  <a:pt x="52736" y="128458"/>
                </a:lnTo>
                <a:lnTo>
                  <a:pt x="924" y="94526"/>
                </a:lnTo>
                <a:lnTo>
                  <a:pt x="153" y="46645"/>
                </a:lnTo>
                <a:lnTo>
                  <a:pt x="0" y="0"/>
                </a:lnTo>
                <a:lnTo>
                  <a:pt x="38706" y="14910"/>
                </a:lnTo>
                <a:lnTo>
                  <a:pt x="82237" y="29341"/>
                </a:lnTo>
                <a:lnTo>
                  <a:pt x="130037" y="42389"/>
                </a:lnTo>
                <a:lnTo>
                  <a:pt x="181552" y="53148"/>
                </a:lnTo>
                <a:lnTo>
                  <a:pt x="236228" y="60715"/>
                </a:lnTo>
                <a:lnTo>
                  <a:pt x="293510" y="64186"/>
                </a:lnTo>
                <a:lnTo>
                  <a:pt x="352843" y="62656"/>
                </a:lnTo>
                <a:lnTo>
                  <a:pt x="341003" y="86279"/>
                </a:lnTo>
                <a:lnTo>
                  <a:pt x="328864" y="109816"/>
                </a:lnTo>
                <a:lnTo>
                  <a:pt x="316422" y="133264"/>
                </a:lnTo>
                <a:lnTo>
                  <a:pt x="303671" y="156619"/>
                </a:lnTo>
                <a:lnTo>
                  <a:pt x="245469" y="165539"/>
                </a:lnTo>
                <a:close/>
              </a:path>
            </a:pathLst>
          </a:custGeom>
          <a:solidFill>
            <a:srgbClr val="77B3D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bg object 27"/>
          <p:cNvSpPr/>
          <p:nvPr/>
        </p:nvSpPr>
        <p:spPr>
          <a:xfrm>
            <a:off x="3817082" y="9924686"/>
            <a:ext cx="223520" cy="309880"/>
          </a:xfrm>
          <a:custGeom>
            <a:avLst/>
            <a:gdLst/>
            <a:ahLst/>
            <a:cxnLst/>
            <a:rect l="l" t="t" r="r" b="b"/>
            <a:pathLst>
              <a:path w="223520" h="309879">
                <a:moveTo>
                  <a:pt x="100525" y="309649"/>
                </a:moveTo>
                <a:lnTo>
                  <a:pt x="67573" y="303914"/>
                </a:lnTo>
                <a:lnTo>
                  <a:pt x="35334" y="287474"/>
                </a:lnTo>
                <a:lnTo>
                  <a:pt x="10560" y="262391"/>
                </a:lnTo>
                <a:lnTo>
                  <a:pt x="0" y="230725"/>
                </a:lnTo>
                <a:lnTo>
                  <a:pt x="1730" y="213658"/>
                </a:lnTo>
                <a:lnTo>
                  <a:pt x="26370" y="162487"/>
                </a:lnTo>
                <a:lnTo>
                  <a:pt x="39064" y="142897"/>
                </a:lnTo>
                <a:lnTo>
                  <a:pt x="44853" y="133840"/>
                </a:lnTo>
                <a:lnTo>
                  <a:pt x="64665" y="96937"/>
                </a:lnTo>
                <a:lnTo>
                  <a:pt x="80801" y="57434"/>
                </a:lnTo>
                <a:lnTo>
                  <a:pt x="83972" y="49243"/>
                </a:lnTo>
                <a:lnTo>
                  <a:pt x="87177" y="41748"/>
                </a:lnTo>
                <a:lnTo>
                  <a:pt x="90421" y="34931"/>
                </a:lnTo>
                <a:lnTo>
                  <a:pt x="93705" y="28774"/>
                </a:lnTo>
                <a:lnTo>
                  <a:pt x="122383" y="1149"/>
                </a:lnTo>
                <a:lnTo>
                  <a:pt x="155439" y="0"/>
                </a:lnTo>
                <a:lnTo>
                  <a:pt x="186584" y="18775"/>
                </a:lnTo>
                <a:lnTo>
                  <a:pt x="209532" y="50927"/>
                </a:lnTo>
                <a:lnTo>
                  <a:pt x="221599" y="93226"/>
                </a:lnTo>
                <a:lnTo>
                  <a:pt x="223368" y="140963"/>
                </a:lnTo>
                <a:lnTo>
                  <a:pt x="215490" y="189806"/>
                </a:lnTo>
                <a:lnTo>
                  <a:pt x="198615" y="235427"/>
                </a:lnTo>
                <a:lnTo>
                  <a:pt x="173396" y="273494"/>
                </a:lnTo>
                <a:lnTo>
                  <a:pt x="140482" y="299678"/>
                </a:lnTo>
                <a:lnTo>
                  <a:pt x="100525" y="309649"/>
                </a:lnTo>
                <a:close/>
              </a:path>
            </a:pathLst>
          </a:custGeom>
          <a:solidFill>
            <a:srgbClr val="B3674F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28" name="bg object 28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3847166" y="9907640"/>
            <a:ext cx="201192" cy="203712"/>
          </a:xfrm>
          <a:prstGeom prst="rect">
            <a:avLst/>
          </a:prstGeom>
        </p:spPr>
      </p:pic>
      <p:sp>
        <p:nvSpPr>
          <p:cNvPr id="29" name="bg object 29"/>
          <p:cNvSpPr/>
          <p:nvPr/>
        </p:nvSpPr>
        <p:spPr>
          <a:xfrm>
            <a:off x="2332477" y="8680005"/>
            <a:ext cx="2607945" cy="120650"/>
          </a:xfrm>
          <a:custGeom>
            <a:avLst/>
            <a:gdLst/>
            <a:ahLst/>
            <a:cxnLst/>
            <a:rect l="l" t="t" r="r" b="b"/>
            <a:pathLst>
              <a:path w="2607945" h="120650">
                <a:moveTo>
                  <a:pt x="2607682" y="120092"/>
                </a:moveTo>
                <a:lnTo>
                  <a:pt x="0" y="120092"/>
                </a:lnTo>
                <a:lnTo>
                  <a:pt x="0" y="0"/>
                </a:lnTo>
                <a:lnTo>
                  <a:pt x="1892" y="86"/>
                </a:lnTo>
                <a:lnTo>
                  <a:pt x="3800" y="130"/>
                </a:lnTo>
                <a:lnTo>
                  <a:pt x="2603882" y="130"/>
                </a:lnTo>
                <a:lnTo>
                  <a:pt x="2605775" y="86"/>
                </a:lnTo>
                <a:lnTo>
                  <a:pt x="2607682" y="0"/>
                </a:lnTo>
                <a:lnTo>
                  <a:pt x="2607682" y="120092"/>
                </a:lnTo>
                <a:close/>
              </a:path>
            </a:pathLst>
          </a:custGeom>
          <a:solidFill>
            <a:srgbClr val="B3674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" name="bg object 30"/>
          <p:cNvSpPr/>
          <p:nvPr/>
        </p:nvSpPr>
        <p:spPr>
          <a:xfrm>
            <a:off x="2332477" y="8680005"/>
            <a:ext cx="2607945" cy="57785"/>
          </a:xfrm>
          <a:custGeom>
            <a:avLst/>
            <a:gdLst/>
            <a:ahLst/>
            <a:cxnLst/>
            <a:rect l="l" t="t" r="r" b="b"/>
            <a:pathLst>
              <a:path w="2607945" h="57784">
                <a:moveTo>
                  <a:pt x="2607683" y="57624"/>
                </a:moveTo>
                <a:lnTo>
                  <a:pt x="5722" y="57624"/>
                </a:lnTo>
                <a:lnTo>
                  <a:pt x="0" y="57479"/>
                </a:lnTo>
                <a:lnTo>
                  <a:pt x="0" y="0"/>
                </a:lnTo>
                <a:lnTo>
                  <a:pt x="5722" y="144"/>
                </a:lnTo>
                <a:lnTo>
                  <a:pt x="2601960" y="144"/>
                </a:lnTo>
                <a:lnTo>
                  <a:pt x="2607683" y="0"/>
                </a:lnTo>
                <a:lnTo>
                  <a:pt x="2607683" y="57624"/>
                </a:lnTo>
                <a:close/>
              </a:path>
            </a:pathLst>
          </a:custGeom>
          <a:solidFill>
            <a:srgbClr val="A0584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" name="bg object 31"/>
          <p:cNvSpPr/>
          <p:nvPr/>
        </p:nvSpPr>
        <p:spPr>
          <a:xfrm>
            <a:off x="4877145" y="8800098"/>
            <a:ext cx="63500" cy="1295400"/>
          </a:xfrm>
          <a:custGeom>
            <a:avLst/>
            <a:gdLst/>
            <a:ahLst/>
            <a:cxnLst/>
            <a:rect l="l" t="t" r="r" b="b"/>
            <a:pathLst>
              <a:path w="63500" h="1295400">
                <a:moveTo>
                  <a:pt x="31500" y="1294871"/>
                </a:moveTo>
                <a:lnTo>
                  <a:pt x="19269" y="1292384"/>
                </a:lnTo>
                <a:lnTo>
                  <a:pt x="9253" y="1285611"/>
                </a:lnTo>
                <a:lnTo>
                  <a:pt x="2485" y="1275587"/>
                </a:lnTo>
                <a:lnTo>
                  <a:pt x="0" y="1263347"/>
                </a:lnTo>
                <a:lnTo>
                  <a:pt x="0" y="0"/>
                </a:lnTo>
                <a:lnTo>
                  <a:pt x="63014" y="0"/>
                </a:lnTo>
                <a:lnTo>
                  <a:pt x="63000" y="74629"/>
                </a:lnTo>
                <a:lnTo>
                  <a:pt x="63000" y="1263347"/>
                </a:lnTo>
                <a:lnTo>
                  <a:pt x="60514" y="1275587"/>
                </a:lnTo>
                <a:lnTo>
                  <a:pt x="53747" y="1285611"/>
                </a:lnTo>
                <a:lnTo>
                  <a:pt x="43730" y="1292384"/>
                </a:lnTo>
                <a:lnTo>
                  <a:pt x="31500" y="1294871"/>
                </a:lnTo>
                <a:close/>
              </a:path>
            </a:pathLst>
          </a:custGeom>
          <a:solidFill>
            <a:srgbClr val="B3674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" name="bg object 32"/>
          <p:cNvSpPr/>
          <p:nvPr/>
        </p:nvSpPr>
        <p:spPr>
          <a:xfrm>
            <a:off x="2557268" y="8800098"/>
            <a:ext cx="63500" cy="915669"/>
          </a:xfrm>
          <a:custGeom>
            <a:avLst/>
            <a:gdLst/>
            <a:ahLst/>
            <a:cxnLst/>
            <a:rect l="l" t="t" r="r" b="b"/>
            <a:pathLst>
              <a:path w="63500" h="915670">
                <a:moveTo>
                  <a:pt x="31500" y="915275"/>
                </a:moveTo>
                <a:lnTo>
                  <a:pt x="19269" y="912788"/>
                </a:lnTo>
                <a:lnTo>
                  <a:pt x="9253" y="906015"/>
                </a:lnTo>
                <a:lnTo>
                  <a:pt x="2485" y="895991"/>
                </a:lnTo>
                <a:lnTo>
                  <a:pt x="0" y="883751"/>
                </a:lnTo>
                <a:lnTo>
                  <a:pt x="0" y="74629"/>
                </a:lnTo>
                <a:lnTo>
                  <a:pt x="0" y="0"/>
                </a:lnTo>
                <a:lnTo>
                  <a:pt x="63014" y="0"/>
                </a:lnTo>
                <a:lnTo>
                  <a:pt x="63014" y="883751"/>
                </a:lnTo>
                <a:lnTo>
                  <a:pt x="60526" y="895991"/>
                </a:lnTo>
                <a:lnTo>
                  <a:pt x="53754" y="906015"/>
                </a:lnTo>
                <a:lnTo>
                  <a:pt x="43733" y="912788"/>
                </a:lnTo>
                <a:lnTo>
                  <a:pt x="31500" y="915275"/>
                </a:lnTo>
                <a:close/>
              </a:path>
            </a:pathLst>
          </a:custGeom>
          <a:solidFill>
            <a:srgbClr val="A0584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" name="bg object 33"/>
          <p:cNvSpPr/>
          <p:nvPr/>
        </p:nvSpPr>
        <p:spPr>
          <a:xfrm>
            <a:off x="2332506" y="8800098"/>
            <a:ext cx="63500" cy="1295400"/>
          </a:xfrm>
          <a:custGeom>
            <a:avLst/>
            <a:gdLst/>
            <a:ahLst/>
            <a:cxnLst/>
            <a:rect l="l" t="t" r="r" b="b"/>
            <a:pathLst>
              <a:path w="63500" h="1295400">
                <a:moveTo>
                  <a:pt x="31500" y="1294871"/>
                </a:moveTo>
                <a:lnTo>
                  <a:pt x="19269" y="1292384"/>
                </a:lnTo>
                <a:lnTo>
                  <a:pt x="9253" y="1285611"/>
                </a:lnTo>
                <a:lnTo>
                  <a:pt x="2485" y="1275587"/>
                </a:lnTo>
                <a:lnTo>
                  <a:pt x="0" y="1263347"/>
                </a:lnTo>
                <a:lnTo>
                  <a:pt x="0" y="0"/>
                </a:lnTo>
                <a:lnTo>
                  <a:pt x="63014" y="0"/>
                </a:lnTo>
                <a:lnTo>
                  <a:pt x="63014" y="74629"/>
                </a:lnTo>
                <a:lnTo>
                  <a:pt x="63000" y="1263347"/>
                </a:lnTo>
                <a:lnTo>
                  <a:pt x="60514" y="1275587"/>
                </a:lnTo>
                <a:lnTo>
                  <a:pt x="53746" y="1285611"/>
                </a:lnTo>
                <a:lnTo>
                  <a:pt x="43730" y="1292384"/>
                </a:lnTo>
                <a:lnTo>
                  <a:pt x="31500" y="1294871"/>
                </a:lnTo>
                <a:close/>
              </a:path>
            </a:pathLst>
          </a:custGeom>
          <a:solidFill>
            <a:srgbClr val="B3674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bg object 34"/>
          <p:cNvSpPr/>
          <p:nvPr/>
        </p:nvSpPr>
        <p:spPr>
          <a:xfrm>
            <a:off x="4652368" y="8800098"/>
            <a:ext cx="63500" cy="915669"/>
          </a:xfrm>
          <a:custGeom>
            <a:avLst/>
            <a:gdLst/>
            <a:ahLst/>
            <a:cxnLst/>
            <a:rect l="l" t="t" r="r" b="b"/>
            <a:pathLst>
              <a:path w="63500" h="915670">
                <a:moveTo>
                  <a:pt x="31500" y="915275"/>
                </a:moveTo>
                <a:lnTo>
                  <a:pt x="19269" y="912788"/>
                </a:lnTo>
                <a:lnTo>
                  <a:pt x="9253" y="906015"/>
                </a:lnTo>
                <a:lnTo>
                  <a:pt x="2485" y="895992"/>
                </a:lnTo>
                <a:lnTo>
                  <a:pt x="0" y="883752"/>
                </a:lnTo>
                <a:lnTo>
                  <a:pt x="0" y="0"/>
                </a:lnTo>
                <a:lnTo>
                  <a:pt x="63014" y="0"/>
                </a:lnTo>
                <a:lnTo>
                  <a:pt x="63014" y="74629"/>
                </a:lnTo>
                <a:lnTo>
                  <a:pt x="63000" y="883752"/>
                </a:lnTo>
                <a:lnTo>
                  <a:pt x="60514" y="895992"/>
                </a:lnTo>
                <a:lnTo>
                  <a:pt x="53747" y="906015"/>
                </a:lnTo>
                <a:lnTo>
                  <a:pt x="43731" y="912788"/>
                </a:lnTo>
                <a:lnTo>
                  <a:pt x="31500" y="915275"/>
                </a:lnTo>
                <a:close/>
              </a:path>
            </a:pathLst>
          </a:custGeom>
          <a:solidFill>
            <a:srgbClr val="A05840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35" name="bg object 35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2231778" y="6819469"/>
            <a:ext cx="2809081" cy="3467530"/>
          </a:xfrm>
          <a:prstGeom prst="rect">
            <a:avLst/>
          </a:prstGeom>
        </p:spPr>
      </p:pic>
      <p:sp>
        <p:nvSpPr>
          <p:cNvPr id="36" name="bg object 36"/>
          <p:cNvSpPr/>
          <p:nvPr/>
        </p:nvSpPr>
        <p:spPr>
          <a:xfrm>
            <a:off x="4249896" y="239292"/>
            <a:ext cx="5054600" cy="2456815"/>
          </a:xfrm>
          <a:custGeom>
            <a:avLst/>
            <a:gdLst/>
            <a:ahLst/>
            <a:cxnLst/>
            <a:rect l="l" t="t" r="r" b="b"/>
            <a:pathLst>
              <a:path w="5054600" h="2456815">
                <a:moveTo>
                  <a:pt x="4568504" y="2456281"/>
                </a:moveTo>
                <a:lnTo>
                  <a:pt x="485774" y="2456281"/>
                </a:lnTo>
                <a:lnTo>
                  <a:pt x="437762" y="2453904"/>
                </a:lnTo>
                <a:lnTo>
                  <a:pt x="390562" y="2446861"/>
                </a:lnTo>
                <a:lnTo>
                  <a:pt x="344494" y="2435284"/>
                </a:lnTo>
                <a:lnTo>
                  <a:pt x="299876" y="2419304"/>
                </a:lnTo>
                <a:lnTo>
                  <a:pt x="257028" y="2399054"/>
                </a:lnTo>
                <a:lnTo>
                  <a:pt x="216266" y="2374666"/>
                </a:lnTo>
                <a:lnTo>
                  <a:pt x="177911" y="2346271"/>
                </a:lnTo>
                <a:lnTo>
                  <a:pt x="142280" y="2314001"/>
                </a:lnTo>
                <a:lnTo>
                  <a:pt x="110010" y="2278370"/>
                </a:lnTo>
                <a:lnTo>
                  <a:pt x="81615" y="2240015"/>
                </a:lnTo>
                <a:lnTo>
                  <a:pt x="57227" y="2199253"/>
                </a:lnTo>
                <a:lnTo>
                  <a:pt x="36977" y="2156405"/>
                </a:lnTo>
                <a:lnTo>
                  <a:pt x="20997" y="2111787"/>
                </a:lnTo>
                <a:lnTo>
                  <a:pt x="9420" y="2065719"/>
                </a:lnTo>
                <a:lnTo>
                  <a:pt x="2377" y="2018519"/>
                </a:lnTo>
                <a:lnTo>
                  <a:pt x="0" y="1970507"/>
                </a:lnTo>
                <a:lnTo>
                  <a:pt x="0" y="485774"/>
                </a:lnTo>
                <a:lnTo>
                  <a:pt x="2377" y="437762"/>
                </a:lnTo>
                <a:lnTo>
                  <a:pt x="9420" y="390562"/>
                </a:lnTo>
                <a:lnTo>
                  <a:pt x="20997" y="344494"/>
                </a:lnTo>
                <a:lnTo>
                  <a:pt x="36977" y="299876"/>
                </a:lnTo>
                <a:lnTo>
                  <a:pt x="57227" y="257028"/>
                </a:lnTo>
                <a:lnTo>
                  <a:pt x="81615" y="216266"/>
                </a:lnTo>
                <a:lnTo>
                  <a:pt x="110010" y="177911"/>
                </a:lnTo>
                <a:lnTo>
                  <a:pt x="142280" y="142280"/>
                </a:lnTo>
                <a:lnTo>
                  <a:pt x="177911" y="110010"/>
                </a:lnTo>
                <a:lnTo>
                  <a:pt x="216266" y="81615"/>
                </a:lnTo>
                <a:lnTo>
                  <a:pt x="257028" y="57227"/>
                </a:lnTo>
                <a:lnTo>
                  <a:pt x="299876" y="36977"/>
                </a:lnTo>
                <a:lnTo>
                  <a:pt x="344494" y="20997"/>
                </a:lnTo>
                <a:lnTo>
                  <a:pt x="390562" y="9420"/>
                </a:lnTo>
                <a:lnTo>
                  <a:pt x="437762" y="2377"/>
                </a:lnTo>
                <a:lnTo>
                  <a:pt x="485774" y="0"/>
                </a:lnTo>
                <a:lnTo>
                  <a:pt x="4568504" y="0"/>
                </a:lnTo>
                <a:lnTo>
                  <a:pt x="4616517" y="2377"/>
                </a:lnTo>
                <a:lnTo>
                  <a:pt x="4663716" y="9420"/>
                </a:lnTo>
                <a:lnTo>
                  <a:pt x="4709784" y="20997"/>
                </a:lnTo>
                <a:lnTo>
                  <a:pt x="4754402" y="36977"/>
                </a:lnTo>
                <a:lnTo>
                  <a:pt x="4797251" y="57227"/>
                </a:lnTo>
                <a:lnTo>
                  <a:pt x="4838012" y="81615"/>
                </a:lnTo>
                <a:lnTo>
                  <a:pt x="4876368" y="110010"/>
                </a:lnTo>
                <a:lnTo>
                  <a:pt x="4911999" y="142280"/>
                </a:lnTo>
                <a:lnTo>
                  <a:pt x="4944268" y="177911"/>
                </a:lnTo>
                <a:lnTo>
                  <a:pt x="4972663" y="216266"/>
                </a:lnTo>
                <a:lnTo>
                  <a:pt x="4997051" y="257028"/>
                </a:lnTo>
                <a:lnTo>
                  <a:pt x="5017301" y="299876"/>
                </a:lnTo>
                <a:lnTo>
                  <a:pt x="5033281" y="344494"/>
                </a:lnTo>
                <a:lnTo>
                  <a:pt x="5044858" y="390562"/>
                </a:lnTo>
                <a:lnTo>
                  <a:pt x="5051901" y="437762"/>
                </a:lnTo>
                <a:lnTo>
                  <a:pt x="5054278" y="485774"/>
                </a:lnTo>
                <a:lnTo>
                  <a:pt x="5054278" y="1970507"/>
                </a:lnTo>
                <a:lnTo>
                  <a:pt x="5051901" y="2018519"/>
                </a:lnTo>
                <a:lnTo>
                  <a:pt x="5044858" y="2065719"/>
                </a:lnTo>
                <a:lnTo>
                  <a:pt x="5033281" y="2111787"/>
                </a:lnTo>
                <a:lnTo>
                  <a:pt x="5017301" y="2156405"/>
                </a:lnTo>
                <a:lnTo>
                  <a:pt x="4997051" y="2199253"/>
                </a:lnTo>
                <a:lnTo>
                  <a:pt x="4972663" y="2240015"/>
                </a:lnTo>
                <a:lnTo>
                  <a:pt x="4944268" y="2278370"/>
                </a:lnTo>
                <a:lnTo>
                  <a:pt x="4911999" y="2314001"/>
                </a:lnTo>
                <a:lnTo>
                  <a:pt x="4876368" y="2346271"/>
                </a:lnTo>
                <a:lnTo>
                  <a:pt x="4838012" y="2374666"/>
                </a:lnTo>
                <a:lnTo>
                  <a:pt x="4797251" y="2399054"/>
                </a:lnTo>
                <a:lnTo>
                  <a:pt x="4754402" y="2419304"/>
                </a:lnTo>
                <a:lnTo>
                  <a:pt x="4709784" y="2435284"/>
                </a:lnTo>
                <a:lnTo>
                  <a:pt x="4663716" y="2446861"/>
                </a:lnTo>
                <a:lnTo>
                  <a:pt x="4616517" y="2453904"/>
                </a:lnTo>
                <a:lnTo>
                  <a:pt x="4568504" y="2456281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" name="bg object 37"/>
          <p:cNvSpPr/>
          <p:nvPr/>
        </p:nvSpPr>
        <p:spPr>
          <a:xfrm>
            <a:off x="4249896" y="239300"/>
            <a:ext cx="5054600" cy="2456815"/>
          </a:xfrm>
          <a:custGeom>
            <a:avLst/>
            <a:gdLst/>
            <a:ahLst/>
            <a:cxnLst/>
            <a:rect l="l" t="t" r="r" b="b"/>
            <a:pathLst>
              <a:path w="5054600" h="2456815">
                <a:moveTo>
                  <a:pt x="742942" y="85724"/>
                </a:moveTo>
                <a:lnTo>
                  <a:pt x="657217" y="85724"/>
                </a:lnTo>
                <a:lnTo>
                  <a:pt x="657217" y="0"/>
                </a:lnTo>
                <a:lnTo>
                  <a:pt x="742942" y="0"/>
                </a:lnTo>
                <a:lnTo>
                  <a:pt x="742942" y="85724"/>
                </a:lnTo>
                <a:close/>
              </a:path>
              <a:path w="5054600" h="2456815">
                <a:moveTo>
                  <a:pt x="914392" y="85724"/>
                </a:moveTo>
                <a:lnTo>
                  <a:pt x="828667" y="85724"/>
                </a:lnTo>
                <a:lnTo>
                  <a:pt x="828667" y="0"/>
                </a:lnTo>
                <a:lnTo>
                  <a:pt x="914392" y="0"/>
                </a:lnTo>
                <a:lnTo>
                  <a:pt x="914392" y="85724"/>
                </a:lnTo>
                <a:close/>
              </a:path>
              <a:path w="5054600" h="2456815">
                <a:moveTo>
                  <a:pt x="1085842" y="85724"/>
                </a:moveTo>
                <a:lnTo>
                  <a:pt x="1000117" y="85724"/>
                </a:lnTo>
                <a:lnTo>
                  <a:pt x="1000117" y="0"/>
                </a:lnTo>
                <a:lnTo>
                  <a:pt x="1085842" y="0"/>
                </a:lnTo>
                <a:lnTo>
                  <a:pt x="1085842" y="85724"/>
                </a:lnTo>
                <a:close/>
              </a:path>
              <a:path w="5054600" h="2456815">
                <a:moveTo>
                  <a:pt x="1257292" y="85724"/>
                </a:moveTo>
                <a:lnTo>
                  <a:pt x="1171567" y="85724"/>
                </a:lnTo>
                <a:lnTo>
                  <a:pt x="1171567" y="0"/>
                </a:lnTo>
                <a:lnTo>
                  <a:pt x="1257292" y="0"/>
                </a:lnTo>
                <a:lnTo>
                  <a:pt x="1257292" y="85724"/>
                </a:lnTo>
                <a:close/>
              </a:path>
              <a:path w="5054600" h="2456815">
                <a:moveTo>
                  <a:pt x="1428742" y="85724"/>
                </a:moveTo>
                <a:lnTo>
                  <a:pt x="1343017" y="85724"/>
                </a:lnTo>
                <a:lnTo>
                  <a:pt x="1343017" y="0"/>
                </a:lnTo>
                <a:lnTo>
                  <a:pt x="1428742" y="0"/>
                </a:lnTo>
                <a:lnTo>
                  <a:pt x="1428742" y="85724"/>
                </a:lnTo>
                <a:close/>
              </a:path>
              <a:path w="5054600" h="2456815">
                <a:moveTo>
                  <a:pt x="1600192" y="85724"/>
                </a:moveTo>
                <a:lnTo>
                  <a:pt x="1514467" y="85724"/>
                </a:lnTo>
                <a:lnTo>
                  <a:pt x="1514467" y="0"/>
                </a:lnTo>
                <a:lnTo>
                  <a:pt x="1600192" y="0"/>
                </a:lnTo>
                <a:lnTo>
                  <a:pt x="1600192" y="85724"/>
                </a:lnTo>
                <a:close/>
              </a:path>
              <a:path w="5054600" h="2456815">
                <a:moveTo>
                  <a:pt x="1771642" y="85724"/>
                </a:moveTo>
                <a:lnTo>
                  <a:pt x="1685917" y="85724"/>
                </a:lnTo>
                <a:lnTo>
                  <a:pt x="1685917" y="0"/>
                </a:lnTo>
                <a:lnTo>
                  <a:pt x="1771642" y="0"/>
                </a:lnTo>
                <a:lnTo>
                  <a:pt x="1771642" y="85724"/>
                </a:lnTo>
                <a:close/>
              </a:path>
              <a:path w="5054600" h="2456815">
                <a:moveTo>
                  <a:pt x="1943092" y="85724"/>
                </a:moveTo>
                <a:lnTo>
                  <a:pt x="1857367" y="85724"/>
                </a:lnTo>
                <a:lnTo>
                  <a:pt x="1857367" y="0"/>
                </a:lnTo>
                <a:lnTo>
                  <a:pt x="1943092" y="0"/>
                </a:lnTo>
                <a:lnTo>
                  <a:pt x="1943092" y="85724"/>
                </a:lnTo>
                <a:close/>
              </a:path>
              <a:path w="5054600" h="2456815">
                <a:moveTo>
                  <a:pt x="2114542" y="85724"/>
                </a:moveTo>
                <a:lnTo>
                  <a:pt x="2028817" y="85724"/>
                </a:lnTo>
                <a:lnTo>
                  <a:pt x="2028817" y="0"/>
                </a:lnTo>
                <a:lnTo>
                  <a:pt x="2114542" y="0"/>
                </a:lnTo>
                <a:lnTo>
                  <a:pt x="2114542" y="85724"/>
                </a:lnTo>
                <a:close/>
              </a:path>
              <a:path w="5054600" h="2456815">
                <a:moveTo>
                  <a:pt x="2285992" y="85724"/>
                </a:moveTo>
                <a:lnTo>
                  <a:pt x="2200267" y="85724"/>
                </a:lnTo>
                <a:lnTo>
                  <a:pt x="2200267" y="0"/>
                </a:lnTo>
                <a:lnTo>
                  <a:pt x="2285992" y="0"/>
                </a:lnTo>
                <a:lnTo>
                  <a:pt x="2285992" y="85724"/>
                </a:lnTo>
                <a:close/>
              </a:path>
              <a:path w="5054600" h="2456815">
                <a:moveTo>
                  <a:pt x="2457442" y="85724"/>
                </a:moveTo>
                <a:lnTo>
                  <a:pt x="2371717" y="85724"/>
                </a:lnTo>
                <a:lnTo>
                  <a:pt x="2371717" y="0"/>
                </a:lnTo>
                <a:lnTo>
                  <a:pt x="2457442" y="0"/>
                </a:lnTo>
                <a:lnTo>
                  <a:pt x="2457442" y="85724"/>
                </a:lnTo>
                <a:close/>
              </a:path>
              <a:path w="5054600" h="2456815">
                <a:moveTo>
                  <a:pt x="2628892" y="85724"/>
                </a:moveTo>
                <a:lnTo>
                  <a:pt x="2543167" y="85724"/>
                </a:lnTo>
                <a:lnTo>
                  <a:pt x="2543167" y="0"/>
                </a:lnTo>
                <a:lnTo>
                  <a:pt x="2628892" y="0"/>
                </a:lnTo>
                <a:lnTo>
                  <a:pt x="2628892" y="85724"/>
                </a:lnTo>
                <a:close/>
              </a:path>
              <a:path w="5054600" h="2456815">
                <a:moveTo>
                  <a:pt x="2800342" y="85724"/>
                </a:moveTo>
                <a:lnTo>
                  <a:pt x="2714617" y="85724"/>
                </a:lnTo>
                <a:lnTo>
                  <a:pt x="2714617" y="0"/>
                </a:lnTo>
                <a:lnTo>
                  <a:pt x="2800342" y="0"/>
                </a:lnTo>
                <a:lnTo>
                  <a:pt x="2800342" y="85724"/>
                </a:lnTo>
                <a:close/>
              </a:path>
              <a:path w="5054600" h="2456815">
                <a:moveTo>
                  <a:pt x="2971792" y="85724"/>
                </a:moveTo>
                <a:lnTo>
                  <a:pt x="2886067" y="85724"/>
                </a:lnTo>
                <a:lnTo>
                  <a:pt x="2886067" y="0"/>
                </a:lnTo>
                <a:lnTo>
                  <a:pt x="2971792" y="0"/>
                </a:lnTo>
                <a:lnTo>
                  <a:pt x="2971792" y="85724"/>
                </a:lnTo>
                <a:close/>
              </a:path>
              <a:path w="5054600" h="2456815">
                <a:moveTo>
                  <a:pt x="3143242" y="85724"/>
                </a:moveTo>
                <a:lnTo>
                  <a:pt x="3057517" y="85724"/>
                </a:lnTo>
                <a:lnTo>
                  <a:pt x="3057517" y="0"/>
                </a:lnTo>
                <a:lnTo>
                  <a:pt x="3143242" y="0"/>
                </a:lnTo>
                <a:lnTo>
                  <a:pt x="3143242" y="85724"/>
                </a:lnTo>
                <a:close/>
              </a:path>
              <a:path w="5054600" h="2456815">
                <a:moveTo>
                  <a:pt x="3314692" y="85724"/>
                </a:moveTo>
                <a:lnTo>
                  <a:pt x="3228967" y="85724"/>
                </a:lnTo>
                <a:lnTo>
                  <a:pt x="3228967" y="0"/>
                </a:lnTo>
                <a:lnTo>
                  <a:pt x="3314692" y="0"/>
                </a:lnTo>
                <a:lnTo>
                  <a:pt x="3314692" y="85724"/>
                </a:lnTo>
                <a:close/>
              </a:path>
              <a:path w="5054600" h="2456815">
                <a:moveTo>
                  <a:pt x="3486142" y="85724"/>
                </a:moveTo>
                <a:lnTo>
                  <a:pt x="3400417" y="85724"/>
                </a:lnTo>
                <a:lnTo>
                  <a:pt x="3400417" y="0"/>
                </a:lnTo>
                <a:lnTo>
                  <a:pt x="3486142" y="0"/>
                </a:lnTo>
                <a:lnTo>
                  <a:pt x="3486142" y="85724"/>
                </a:lnTo>
                <a:close/>
              </a:path>
              <a:path w="5054600" h="2456815">
                <a:moveTo>
                  <a:pt x="3657592" y="85724"/>
                </a:moveTo>
                <a:lnTo>
                  <a:pt x="3571867" y="85724"/>
                </a:lnTo>
                <a:lnTo>
                  <a:pt x="3571867" y="0"/>
                </a:lnTo>
                <a:lnTo>
                  <a:pt x="3657592" y="0"/>
                </a:lnTo>
                <a:lnTo>
                  <a:pt x="3657592" y="85724"/>
                </a:lnTo>
                <a:close/>
              </a:path>
              <a:path w="5054600" h="2456815">
                <a:moveTo>
                  <a:pt x="3829042" y="85724"/>
                </a:moveTo>
                <a:lnTo>
                  <a:pt x="3743317" y="85724"/>
                </a:lnTo>
                <a:lnTo>
                  <a:pt x="3743317" y="0"/>
                </a:lnTo>
                <a:lnTo>
                  <a:pt x="3829042" y="0"/>
                </a:lnTo>
                <a:lnTo>
                  <a:pt x="3829042" y="85724"/>
                </a:lnTo>
                <a:close/>
              </a:path>
              <a:path w="5054600" h="2456815">
                <a:moveTo>
                  <a:pt x="4000492" y="85724"/>
                </a:moveTo>
                <a:lnTo>
                  <a:pt x="3914767" y="85724"/>
                </a:lnTo>
                <a:lnTo>
                  <a:pt x="3914767" y="0"/>
                </a:lnTo>
                <a:lnTo>
                  <a:pt x="4000492" y="0"/>
                </a:lnTo>
                <a:lnTo>
                  <a:pt x="4000492" y="85724"/>
                </a:lnTo>
                <a:close/>
              </a:path>
              <a:path w="5054600" h="2456815">
                <a:moveTo>
                  <a:pt x="4171942" y="85724"/>
                </a:moveTo>
                <a:lnTo>
                  <a:pt x="4086217" y="85724"/>
                </a:lnTo>
                <a:lnTo>
                  <a:pt x="4086217" y="0"/>
                </a:lnTo>
                <a:lnTo>
                  <a:pt x="4171942" y="0"/>
                </a:lnTo>
                <a:lnTo>
                  <a:pt x="4171942" y="85724"/>
                </a:lnTo>
                <a:close/>
              </a:path>
              <a:path w="5054600" h="2456815">
                <a:moveTo>
                  <a:pt x="4343392" y="85724"/>
                </a:moveTo>
                <a:lnTo>
                  <a:pt x="4257667" y="85724"/>
                </a:lnTo>
                <a:lnTo>
                  <a:pt x="4257667" y="0"/>
                </a:lnTo>
                <a:lnTo>
                  <a:pt x="4343392" y="0"/>
                </a:lnTo>
                <a:lnTo>
                  <a:pt x="4343392" y="85724"/>
                </a:lnTo>
                <a:close/>
              </a:path>
              <a:path w="5054600" h="2456815">
                <a:moveTo>
                  <a:pt x="4514842" y="85724"/>
                </a:moveTo>
                <a:lnTo>
                  <a:pt x="4429117" y="85724"/>
                </a:lnTo>
                <a:lnTo>
                  <a:pt x="4429117" y="0"/>
                </a:lnTo>
                <a:lnTo>
                  <a:pt x="4514842" y="0"/>
                </a:lnTo>
                <a:lnTo>
                  <a:pt x="4514842" y="85724"/>
                </a:lnTo>
                <a:close/>
              </a:path>
              <a:path w="5054600" h="2456815">
                <a:moveTo>
                  <a:pt x="4664731" y="97486"/>
                </a:moveTo>
                <a:lnTo>
                  <a:pt x="4647493" y="93611"/>
                </a:lnTo>
                <a:lnTo>
                  <a:pt x="4630135" y="90506"/>
                </a:lnTo>
                <a:lnTo>
                  <a:pt x="4612656" y="88173"/>
                </a:lnTo>
                <a:lnTo>
                  <a:pt x="4595057" y="86610"/>
                </a:lnTo>
                <a:lnTo>
                  <a:pt x="4600724" y="1588"/>
                </a:lnTo>
                <a:lnTo>
                  <a:pt x="4616517" y="2369"/>
                </a:lnTo>
                <a:lnTo>
                  <a:pt x="4663717" y="9413"/>
                </a:lnTo>
                <a:lnTo>
                  <a:pt x="4685235" y="14821"/>
                </a:lnTo>
                <a:lnTo>
                  <a:pt x="4664731" y="97486"/>
                </a:lnTo>
                <a:close/>
              </a:path>
              <a:path w="5054600" h="2456815">
                <a:moveTo>
                  <a:pt x="4793150" y="154801"/>
                </a:moveTo>
                <a:lnTo>
                  <a:pt x="4778300" y="145189"/>
                </a:lnTo>
                <a:lnTo>
                  <a:pt x="4763067" y="136260"/>
                </a:lnTo>
                <a:lnTo>
                  <a:pt x="4747453" y="128013"/>
                </a:lnTo>
                <a:lnTo>
                  <a:pt x="4731457" y="120448"/>
                </a:lnTo>
                <a:lnTo>
                  <a:pt x="4766216" y="42553"/>
                </a:lnTo>
                <a:lnTo>
                  <a:pt x="4797251" y="57220"/>
                </a:lnTo>
                <a:lnTo>
                  <a:pt x="4838012" y="81608"/>
                </a:lnTo>
                <a:lnTo>
                  <a:pt x="4841228" y="83989"/>
                </a:lnTo>
                <a:lnTo>
                  <a:pt x="4793150" y="154801"/>
                </a:lnTo>
                <a:close/>
              </a:path>
              <a:path w="5054600" h="2456815">
                <a:moveTo>
                  <a:pt x="4893889" y="253140"/>
                </a:moveTo>
                <a:lnTo>
                  <a:pt x="4862941" y="215006"/>
                </a:lnTo>
                <a:lnTo>
                  <a:pt x="4847457" y="199092"/>
                </a:lnTo>
                <a:lnTo>
                  <a:pt x="4907562" y="138254"/>
                </a:lnTo>
                <a:lnTo>
                  <a:pt x="4911999" y="142273"/>
                </a:lnTo>
                <a:lnTo>
                  <a:pt x="4944269" y="177904"/>
                </a:lnTo>
                <a:lnTo>
                  <a:pt x="4963259" y="203556"/>
                </a:lnTo>
                <a:lnTo>
                  <a:pt x="4893889" y="253140"/>
                </a:lnTo>
                <a:close/>
              </a:path>
              <a:path w="5054600" h="2456815">
                <a:moveTo>
                  <a:pt x="4954266" y="380084"/>
                </a:moveTo>
                <a:lnTo>
                  <a:pt x="4949222" y="363143"/>
                </a:lnTo>
                <a:lnTo>
                  <a:pt x="4943447" y="346474"/>
                </a:lnTo>
                <a:lnTo>
                  <a:pt x="4936940" y="330077"/>
                </a:lnTo>
                <a:lnTo>
                  <a:pt x="4929702" y="313952"/>
                </a:lnTo>
                <a:lnTo>
                  <a:pt x="5006660" y="277351"/>
                </a:lnTo>
                <a:lnTo>
                  <a:pt x="5017302" y="299869"/>
                </a:lnTo>
                <a:lnTo>
                  <a:pt x="5033281" y="344487"/>
                </a:lnTo>
                <a:lnTo>
                  <a:pt x="5036561" y="357539"/>
                </a:lnTo>
                <a:lnTo>
                  <a:pt x="4954266" y="380084"/>
                </a:lnTo>
                <a:close/>
              </a:path>
              <a:path w="5054600" h="2456815">
                <a:moveTo>
                  <a:pt x="5054279" y="527606"/>
                </a:moveTo>
                <a:lnTo>
                  <a:pt x="4968477" y="527606"/>
                </a:lnTo>
                <a:lnTo>
                  <a:pt x="4968374" y="476676"/>
                </a:lnTo>
                <a:lnTo>
                  <a:pt x="4968065" y="467596"/>
                </a:lnTo>
                <a:lnTo>
                  <a:pt x="4967550" y="458527"/>
                </a:lnTo>
                <a:lnTo>
                  <a:pt x="4966828" y="449469"/>
                </a:lnTo>
                <a:lnTo>
                  <a:pt x="5052097" y="441704"/>
                </a:lnTo>
                <a:lnTo>
                  <a:pt x="5054279" y="485767"/>
                </a:lnTo>
                <a:lnTo>
                  <a:pt x="5054279" y="527606"/>
                </a:lnTo>
                <a:close/>
              </a:path>
              <a:path w="5054600" h="2456815">
                <a:moveTo>
                  <a:pt x="5054279" y="699056"/>
                </a:moveTo>
                <a:lnTo>
                  <a:pt x="4968477" y="699056"/>
                </a:lnTo>
                <a:lnTo>
                  <a:pt x="4968477" y="613331"/>
                </a:lnTo>
                <a:lnTo>
                  <a:pt x="5054279" y="613331"/>
                </a:lnTo>
                <a:lnTo>
                  <a:pt x="5054279" y="699056"/>
                </a:lnTo>
                <a:close/>
              </a:path>
              <a:path w="5054600" h="2456815">
                <a:moveTo>
                  <a:pt x="5054279" y="870506"/>
                </a:moveTo>
                <a:lnTo>
                  <a:pt x="4968477" y="870506"/>
                </a:lnTo>
                <a:lnTo>
                  <a:pt x="4968477" y="784781"/>
                </a:lnTo>
                <a:lnTo>
                  <a:pt x="5054279" y="784781"/>
                </a:lnTo>
                <a:lnTo>
                  <a:pt x="5054279" y="870506"/>
                </a:lnTo>
                <a:close/>
              </a:path>
              <a:path w="5054600" h="2456815">
                <a:moveTo>
                  <a:pt x="5054279" y="1041956"/>
                </a:moveTo>
                <a:lnTo>
                  <a:pt x="4968477" y="1041956"/>
                </a:lnTo>
                <a:lnTo>
                  <a:pt x="4968477" y="956231"/>
                </a:lnTo>
                <a:lnTo>
                  <a:pt x="5054279" y="956231"/>
                </a:lnTo>
                <a:lnTo>
                  <a:pt x="5054279" y="1041956"/>
                </a:lnTo>
                <a:close/>
              </a:path>
              <a:path w="5054600" h="2456815">
                <a:moveTo>
                  <a:pt x="5054279" y="1213406"/>
                </a:moveTo>
                <a:lnTo>
                  <a:pt x="4968477" y="1213406"/>
                </a:lnTo>
                <a:lnTo>
                  <a:pt x="4968477" y="1127681"/>
                </a:lnTo>
                <a:lnTo>
                  <a:pt x="5054279" y="1127681"/>
                </a:lnTo>
                <a:lnTo>
                  <a:pt x="5054279" y="1213406"/>
                </a:lnTo>
                <a:close/>
              </a:path>
              <a:path w="5054600" h="2456815">
                <a:moveTo>
                  <a:pt x="5054279" y="1384856"/>
                </a:moveTo>
                <a:lnTo>
                  <a:pt x="4968477" y="1384856"/>
                </a:lnTo>
                <a:lnTo>
                  <a:pt x="4968477" y="1299131"/>
                </a:lnTo>
                <a:lnTo>
                  <a:pt x="5054279" y="1299131"/>
                </a:lnTo>
                <a:lnTo>
                  <a:pt x="5054279" y="1384856"/>
                </a:lnTo>
                <a:close/>
              </a:path>
              <a:path w="5054600" h="2456815">
                <a:moveTo>
                  <a:pt x="5054279" y="1556306"/>
                </a:moveTo>
                <a:lnTo>
                  <a:pt x="4968477" y="1556306"/>
                </a:lnTo>
                <a:lnTo>
                  <a:pt x="4968477" y="1470581"/>
                </a:lnTo>
                <a:lnTo>
                  <a:pt x="5054279" y="1470581"/>
                </a:lnTo>
                <a:lnTo>
                  <a:pt x="5054279" y="1556306"/>
                </a:lnTo>
                <a:close/>
              </a:path>
              <a:path w="5054600" h="2456815">
                <a:moveTo>
                  <a:pt x="5054279" y="1727756"/>
                </a:moveTo>
                <a:lnTo>
                  <a:pt x="4968477" y="1727756"/>
                </a:lnTo>
                <a:lnTo>
                  <a:pt x="4968477" y="1642031"/>
                </a:lnTo>
                <a:lnTo>
                  <a:pt x="5054279" y="1642031"/>
                </a:lnTo>
                <a:lnTo>
                  <a:pt x="5054279" y="1727756"/>
                </a:lnTo>
                <a:close/>
              </a:path>
              <a:path w="5054600" h="2456815">
                <a:moveTo>
                  <a:pt x="5054279" y="1899206"/>
                </a:moveTo>
                <a:lnTo>
                  <a:pt x="4968477" y="1899206"/>
                </a:lnTo>
                <a:lnTo>
                  <a:pt x="4968477" y="1813481"/>
                </a:lnTo>
                <a:lnTo>
                  <a:pt x="5054279" y="1813481"/>
                </a:lnTo>
                <a:lnTo>
                  <a:pt x="5054279" y="1899206"/>
                </a:lnTo>
                <a:close/>
              </a:path>
              <a:path w="5054600" h="2456815">
                <a:moveTo>
                  <a:pt x="5043757" y="2070094"/>
                </a:moveTo>
                <a:lnTo>
                  <a:pt x="4959973" y="2052534"/>
                </a:lnTo>
                <a:lnTo>
                  <a:pt x="4963217" y="2035161"/>
                </a:lnTo>
                <a:lnTo>
                  <a:pt x="4965685" y="2017695"/>
                </a:lnTo>
                <a:lnTo>
                  <a:pt x="4967379" y="2000135"/>
                </a:lnTo>
                <a:lnTo>
                  <a:pt x="4968297" y="1982481"/>
                </a:lnTo>
                <a:lnTo>
                  <a:pt x="5053559" y="1985037"/>
                </a:lnTo>
                <a:lnTo>
                  <a:pt x="5051902" y="2018512"/>
                </a:lnTo>
                <a:lnTo>
                  <a:pt x="5044859" y="2065712"/>
                </a:lnTo>
                <a:lnTo>
                  <a:pt x="5043757" y="2070094"/>
                </a:lnTo>
                <a:close/>
              </a:path>
              <a:path w="5054600" h="2456815">
                <a:moveTo>
                  <a:pt x="4979668" y="2228301"/>
                </a:moveTo>
                <a:lnTo>
                  <a:pt x="4907373" y="2182978"/>
                </a:lnTo>
                <a:lnTo>
                  <a:pt x="4916434" y="2167791"/>
                </a:lnTo>
                <a:lnTo>
                  <a:pt x="4924865" y="2152114"/>
                </a:lnTo>
                <a:lnTo>
                  <a:pt x="4932470" y="2136351"/>
                </a:lnTo>
                <a:lnTo>
                  <a:pt x="4939444" y="2120097"/>
                </a:lnTo>
                <a:lnTo>
                  <a:pt x="5018836" y="2152114"/>
                </a:lnTo>
                <a:lnTo>
                  <a:pt x="5017302" y="2156398"/>
                </a:lnTo>
                <a:lnTo>
                  <a:pt x="4997052" y="2199246"/>
                </a:lnTo>
                <a:lnTo>
                  <a:pt x="4979668" y="2228301"/>
                </a:lnTo>
                <a:close/>
              </a:path>
              <a:path w="5054600" h="2456815">
                <a:moveTo>
                  <a:pt x="4864814" y="2354817"/>
                </a:moveTo>
                <a:lnTo>
                  <a:pt x="4812724" y="2287270"/>
                </a:lnTo>
                <a:lnTo>
                  <a:pt x="4822776" y="2279258"/>
                </a:lnTo>
                <a:lnTo>
                  <a:pt x="4832557" y="2270934"/>
                </a:lnTo>
                <a:lnTo>
                  <a:pt x="4860412" y="2244020"/>
                </a:lnTo>
                <a:lnTo>
                  <a:pt x="4864784" y="2239199"/>
                </a:lnTo>
                <a:lnTo>
                  <a:pt x="4927904" y="2296433"/>
                </a:lnTo>
                <a:lnTo>
                  <a:pt x="4911999" y="2313994"/>
                </a:lnTo>
                <a:lnTo>
                  <a:pt x="4876368" y="2346264"/>
                </a:lnTo>
                <a:lnTo>
                  <a:pt x="4864814" y="2354817"/>
                </a:lnTo>
                <a:close/>
              </a:path>
              <a:path w="5054600" h="2456815">
                <a:moveTo>
                  <a:pt x="4713713" y="2433870"/>
                </a:moveTo>
                <a:lnTo>
                  <a:pt x="4688106" y="2352201"/>
                </a:lnTo>
                <a:lnTo>
                  <a:pt x="4704850" y="2346544"/>
                </a:lnTo>
                <a:lnTo>
                  <a:pt x="4721295" y="2340166"/>
                </a:lnTo>
                <a:lnTo>
                  <a:pt x="4737442" y="2333067"/>
                </a:lnTo>
                <a:lnTo>
                  <a:pt x="4753291" y="2325248"/>
                </a:lnTo>
                <a:lnTo>
                  <a:pt x="4792830" y="2401136"/>
                </a:lnTo>
                <a:lnTo>
                  <a:pt x="4754402" y="2419297"/>
                </a:lnTo>
                <a:lnTo>
                  <a:pt x="4713713" y="2433870"/>
                </a:lnTo>
                <a:close/>
              </a:path>
              <a:path w="5054600" h="2456815">
                <a:moveTo>
                  <a:pt x="4568504" y="2456275"/>
                </a:moveTo>
                <a:lnTo>
                  <a:pt x="4544274" y="2456275"/>
                </a:lnTo>
                <a:lnTo>
                  <a:pt x="4544274" y="2370519"/>
                </a:lnTo>
                <a:lnTo>
                  <a:pt x="4568435" y="2370519"/>
                </a:lnTo>
                <a:lnTo>
                  <a:pt x="4581171" y="2370317"/>
                </a:lnTo>
                <a:lnTo>
                  <a:pt x="4593878" y="2369711"/>
                </a:lnTo>
                <a:lnTo>
                  <a:pt x="4606557" y="2368701"/>
                </a:lnTo>
                <a:lnTo>
                  <a:pt x="4619208" y="2367286"/>
                </a:lnTo>
                <a:lnTo>
                  <a:pt x="4630030" y="2451881"/>
                </a:lnTo>
                <a:lnTo>
                  <a:pt x="4616517" y="2453898"/>
                </a:lnTo>
                <a:lnTo>
                  <a:pt x="4568504" y="2456275"/>
                </a:lnTo>
                <a:close/>
              </a:path>
              <a:path w="5054600" h="2456815">
                <a:moveTo>
                  <a:pt x="4458549" y="2456275"/>
                </a:moveTo>
                <a:lnTo>
                  <a:pt x="4372824" y="2456275"/>
                </a:lnTo>
                <a:lnTo>
                  <a:pt x="4372824" y="2370519"/>
                </a:lnTo>
                <a:lnTo>
                  <a:pt x="4458549" y="2370519"/>
                </a:lnTo>
                <a:lnTo>
                  <a:pt x="4458549" y="2456275"/>
                </a:lnTo>
                <a:close/>
              </a:path>
              <a:path w="5054600" h="2456815">
                <a:moveTo>
                  <a:pt x="4287099" y="2456275"/>
                </a:moveTo>
                <a:lnTo>
                  <a:pt x="4201374" y="2456275"/>
                </a:lnTo>
                <a:lnTo>
                  <a:pt x="4201374" y="2370519"/>
                </a:lnTo>
                <a:lnTo>
                  <a:pt x="4287099" y="2370519"/>
                </a:lnTo>
                <a:lnTo>
                  <a:pt x="4287099" y="2456275"/>
                </a:lnTo>
                <a:close/>
              </a:path>
              <a:path w="5054600" h="2456815">
                <a:moveTo>
                  <a:pt x="4115649" y="2456275"/>
                </a:moveTo>
                <a:lnTo>
                  <a:pt x="4029924" y="2456275"/>
                </a:lnTo>
                <a:lnTo>
                  <a:pt x="4029924" y="2370519"/>
                </a:lnTo>
                <a:lnTo>
                  <a:pt x="4115649" y="2370519"/>
                </a:lnTo>
                <a:lnTo>
                  <a:pt x="4115649" y="2456275"/>
                </a:lnTo>
                <a:close/>
              </a:path>
              <a:path w="5054600" h="2456815">
                <a:moveTo>
                  <a:pt x="3944199" y="2456275"/>
                </a:moveTo>
                <a:lnTo>
                  <a:pt x="3858474" y="2456275"/>
                </a:lnTo>
                <a:lnTo>
                  <a:pt x="3858474" y="2370519"/>
                </a:lnTo>
                <a:lnTo>
                  <a:pt x="3944199" y="2370519"/>
                </a:lnTo>
                <a:lnTo>
                  <a:pt x="3944199" y="2456275"/>
                </a:lnTo>
                <a:close/>
              </a:path>
              <a:path w="5054600" h="2456815">
                <a:moveTo>
                  <a:pt x="3772749" y="2456275"/>
                </a:moveTo>
                <a:lnTo>
                  <a:pt x="3687024" y="2456275"/>
                </a:lnTo>
                <a:lnTo>
                  <a:pt x="3687024" y="2370519"/>
                </a:lnTo>
                <a:lnTo>
                  <a:pt x="3772749" y="2370519"/>
                </a:lnTo>
                <a:lnTo>
                  <a:pt x="3772749" y="2456275"/>
                </a:lnTo>
                <a:close/>
              </a:path>
              <a:path w="5054600" h="2456815">
                <a:moveTo>
                  <a:pt x="3601299" y="2456275"/>
                </a:moveTo>
                <a:lnTo>
                  <a:pt x="3515574" y="2456275"/>
                </a:lnTo>
                <a:lnTo>
                  <a:pt x="3515574" y="2370519"/>
                </a:lnTo>
                <a:lnTo>
                  <a:pt x="3601299" y="2370519"/>
                </a:lnTo>
                <a:lnTo>
                  <a:pt x="3601299" y="2456275"/>
                </a:lnTo>
                <a:close/>
              </a:path>
              <a:path w="5054600" h="2456815">
                <a:moveTo>
                  <a:pt x="3429849" y="2456275"/>
                </a:moveTo>
                <a:lnTo>
                  <a:pt x="3344124" y="2456275"/>
                </a:lnTo>
                <a:lnTo>
                  <a:pt x="3344124" y="2370519"/>
                </a:lnTo>
                <a:lnTo>
                  <a:pt x="3429849" y="2370519"/>
                </a:lnTo>
                <a:lnTo>
                  <a:pt x="3429849" y="2456275"/>
                </a:lnTo>
                <a:close/>
              </a:path>
              <a:path w="5054600" h="2456815">
                <a:moveTo>
                  <a:pt x="3258399" y="2456275"/>
                </a:moveTo>
                <a:lnTo>
                  <a:pt x="3172674" y="2456275"/>
                </a:lnTo>
                <a:lnTo>
                  <a:pt x="3172674" y="2370519"/>
                </a:lnTo>
                <a:lnTo>
                  <a:pt x="3258399" y="2370519"/>
                </a:lnTo>
                <a:lnTo>
                  <a:pt x="3258399" y="2456275"/>
                </a:lnTo>
                <a:close/>
              </a:path>
              <a:path w="5054600" h="2456815">
                <a:moveTo>
                  <a:pt x="3086949" y="2456275"/>
                </a:moveTo>
                <a:lnTo>
                  <a:pt x="3001224" y="2456275"/>
                </a:lnTo>
                <a:lnTo>
                  <a:pt x="3001224" y="2370519"/>
                </a:lnTo>
                <a:lnTo>
                  <a:pt x="3086949" y="2370519"/>
                </a:lnTo>
                <a:lnTo>
                  <a:pt x="3086949" y="2456275"/>
                </a:lnTo>
                <a:close/>
              </a:path>
              <a:path w="5054600" h="2456815">
                <a:moveTo>
                  <a:pt x="2915499" y="2456275"/>
                </a:moveTo>
                <a:lnTo>
                  <a:pt x="2829774" y="2456275"/>
                </a:lnTo>
                <a:lnTo>
                  <a:pt x="2829774" y="2370519"/>
                </a:lnTo>
                <a:lnTo>
                  <a:pt x="2915499" y="2370519"/>
                </a:lnTo>
                <a:lnTo>
                  <a:pt x="2915499" y="2456275"/>
                </a:lnTo>
                <a:close/>
              </a:path>
              <a:path w="5054600" h="2456815">
                <a:moveTo>
                  <a:pt x="2744049" y="2456275"/>
                </a:moveTo>
                <a:lnTo>
                  <a:pt x="2658324" y="2456275"/>
                </a:lnTo>
                <a:lnTo>
                  <a:pt x="2658324" y="2370519"/>
                </a:lnTo>
                <a:lnTo>
                  <a:pt x="2744049" y="2370519"/>
                </a:lnTo>
                <a:lnTo>
                  <a:pt x="2744049" y="2456275"/>
                </a:lnTo>
                <a:close/>
              </a:path>
              <a:path w="5054600" h="2456815">
                <a:moveTo>
                  <a:pt x="2572599" y="2456275"/>
                </a:moveTo>
                <a:lnTo>
                  <a:pt x="2486874" y="2456275"/>
                </a:lnTo>
                <a:lnTo>
                  <a:pt x="2486874" y="2370519"/>
                </a:lnTo>
                <a:lnTo>
                  <a:pt x="2572599" y="2370519"/>
                </a:lnTo>
                <a:lnTo>
                  <a:pt x="2572599" y="2456275"/>
                </a:lnTo>
                <a:close/>
              </a:path>
              <a:path w="5054600" h="2456815">
                <a:moveTo>
                  <a:pt x="2401149" y="2456275"/>
                </a:moveTo>
                <a:lnTo>
                  <a:pt x="2315424" y="2456275"/>
                </a:lnTo>
                <a:lnTo>
                  <a:pt x="2315424" y="2370519"/>
                </a:lnTo>
                <a:lnTo>
                  <a:pt x="2401149" y="2370519"/>
                </a:lnTo>
                <a:lnTo>
                  <a:pt x="2401149" y="2456275"/>
                </a:lnTo>
                <a:close/>
              </a:path>
              <a:path w="5054600" h="2456815">
                <a:moveTo>
                  <a:pt x="2229699" y="2456275"/>
                </a:moveTo>
                <a:lnTo>
                  <a:pt x="2143974" y="2456275"/>
                </a:lnTo>
                <a:lnTo>
                  <a:pt x="2143974" y="2370519"/>
                </a:lnTo>
                <a:lnTo>
                  <a:pt x="2229699" y="2370519"/>
                </a:lnTo>
                <a:lnTo>
                  <a:pt x="2229699" y="2456275"/>
                </a:lnTo>
                <a:close/>
              </a:path>
              <a:path w="5054600" h="2456815">
                <a:moveTo>
                  <a:pt x="2058249" y="2456275"/>
                </a:moveTo>
                <a:lnTo>
                  <a:pt x="1972524" y="2456275"/>
                </a:lnTo>
                <a:lnTo>
                  <a:pt x="1972524" y="2370519"/>
                </a:lnTo>
                <a:lnTo>
                  <a:pt x="2058249" y="2370519"/>
                </a:lnTo>
                <a:lnTo>
                  <a:pt x="2058249" y="2456275"/>
                </a:lnTo>
                <a:close/>
              </a:path>
              <a:path w="5054600" h="2456815">
                <a:moveTo>
                  <a:pt x="1886799" y="2456275"/>
                </a:moveTo>
                <a:lnTo>
                  <a:pt x="1801074" y="2456275"/>
                </a:lnTo>
                <a:lnTo>
                  <a:pt x="1801074" y="2370519"/>
                </a:lnTo>
                <a:lnTo>
                  <a:pt x="1886799" y="2370519"/>
                </a:lnTo>
                <a:lnTo>
                  <a:pt x="1886799" y="2456275"/>
                </a:lnTo>
                <a:close/>
              </a:path>
              <a:path w="5054600" h="2456815">
                <a:moveTo>
                  <a:pt x="1715349" y="2456275"/>
                </a:moveTo>
                <a:lnTo>
                  <a:pt x="1629624" y="2456275"/>
                </a:lnTo>
                <a:lnTo>
                  <a:pt x="1629624" y="2370519"/>
                </a:lnTo>
                <a:lnTo>
                  <a:pt x="1715349" y="2370519"/>
                </a:lnTo>
                <a:lnTo>
                  <a:pt x="1715349" y="2456275"/>
                </a:lnTo>
                <a:close/>
              </a:path>
              <a:path w="5054600" h="2456815">
                <a:moveTo>
                  <a:pt x="1543899" y="2456275"/>
                </a:moveTo>
                <a:lnTo>
                  <a:pt x="1458174" y="2456275"/>
                </a:lnTo>
                <a:lnTo>
                  <a:pt x="1458174" y="2370519"/>
                </a:lnTo>
                <a:lnTo>
                  <a:pt x="1543899" y="2370519"/>
                </a:lnTo>
                <a:lnTo>
                  <a:pt x="1543899" y="2456275"/>
                </a:lnTo>
                <a:close/>
              </a:path>
              <a:path w="5054600" h="2456815">
                <a:moveTo>
                  <a:pt x="1372449" y="2456275"/>
                </a:moveTo>
                <a:lnTo>
                  <a:pt x="1286724" y="2456275"/>
                </a:lnTo>
                <a:lnTo>
                  <a:pt x="1286724" y="2370519"/>
                </a:lnTo>
                <a:lnTo>
                  <a:pt x="1372449" y="2370519"/>
                </a:lnTo>
                <a:lnTo>
                  <a:pt x="1372449" y="2456275"/>
                </a:lnTo>
                <a:close/>
              </a:path>
              <a:path w="5054600" h="2456815">
                <a:moveTo>
                  <a:pt x="1200999" y="2456275"/>
                </a:moveTo>
                <a:lnTo>
                  <a:pt x="1115274" y="2456275"/>
                </a:lnTo>
                <a:lnTo>
                  <a:pt x="1115274" y="2370519"/>
                </a:lnTo>
                <a:lnTo>
                  <a:pt x="1200999" y="2370519"/>
                </a:lnTo>
                <a:lnTo>
                  <a:pt x="1200999" y="2456275"/>
                </a:lnTo>
                <a:close/>
              </a:path>
              <a:path w="5054600" h="2456815">
                <a:moveTo>
                  <a:pt x="1029549" y="2456275"/>
                </a:moveTo>
                <a:lnTo>
                  <a:pt x="943824" y="2456275"/>
                </a:lnTo>
                <a:lnTo>
                  <a:pt x="943824" y="2370519"/>
                </a:lnTo>
                <a:lnTo>
                  <a:pt x="1029549" y="2370519"/>
                </a:lnTo>
                <a:lnTo>
                  <a:pt x="1029549" y="2456275"/>
                </a:lnTo>
                <a:close/>
              </a:path>
              <a:path w="5054600" h="2456815">
                <a:moveTo>
                  <a:pt x="858099" y="2456275"/>
                </a:moveTo>
                <a:lnTo>
                  <a:pt x="772374" y="2456275"/>
                </a:lnTo>
                <a:lnTo>
                  <a:pt x="772374" y="2370519"/>
                </a:lnTo>
                <a:lnTo>
                  <a:pt x="858099" y="2370519"/>
                </a:lnTo>
                <a:lnTo>
                  <a:pt x="858099" y="2456275"/>
                </a:lnTo>
                <a:close/>
              </a:path>
              <a:path w="5054600" h="2456815">
                <a:moveTo>
                  <a:pt x="686649" y="2456275"/>
                </a:moveTo>
                <a:lnTo>
                  <a:pt x="600924" y="2456275"/>
                </a:lnTo>
                <a:lnTo>
                  <a:pt x="600924" y="2370519"/>
                </a:lnTo>
                <a:lnTo>
                  <a:pt x="686649" y="2370519"/>
                </a:lnTo>
                <a:lnTo>
                  <a:pt x="686649" y="2456275"/>
                </a:lnTo>
                <a:close/>
              </a:path>
              <a:path w="5054600" h="2456815">
                <a:moveTo>
                  <a:pt x="515199" y="2456275"/>
                </a:moveTo>
                <a:lnTo>
                  <a:pt x="485774" y="2456275"/>
                </a:lnTo>
                <a:lnTo>
                  <a:pt x="437762" y="2453898"/>
                </a:lnTo>
                <a:lnTo>
                  <a:pt x="429381" y="2452647"/>
                </a:lnTo>
                <a:lnTo>
                  <a:pt x="439300" y="2367813"/>
                </a:lnTo>
                <a:lnTo>
                  <a:pt x="450883" y="2368997"/>
                </a:lnTo>
                <a:lnTo>
                  <a:pt x="462489" y="2369843"/>
                </a:lnTo>
                <a:lnTo>
                  <a:pt x="474117" y="2370350"/>
                </a:lnTo>
                <a:lnTo>
                  <a:pt x="485767" y="2370519"/>
                </a:lnTo>
                <a:lnTo>
                  <a:pt x="515199" y="2370519"/>
                </a:lnTo>
                <a:lnTo>
                  <a:pt x="515199" y="2456275"/>
                </a:lnTo>
                <a:close/>
              </a:path>
              <a:path w="5054600" h="2456815">
                <a:moveTo>
                  <a:pt x="345499" y="2435529"/>
                </a:moveTo>
                <a:lnTo>
                  <a:pt x="344494" y="2435277"/>
                </a:lnTo>
                <a:lnTo>
                  <a:pt x="299876" y="2419297"/>
                </a:lnTo>
                <a:lnTo>
                  <a:pt x="266157" y="2403362"/>
                </a:lnTo>
                <a:lnTo>
                  <a:pt x="304775" y="2327235"/>
                </a:lnTo>
                <a:lnTo>
                  <a:pt x="320708" y="2334882"/>
                </a:lnTo>
                <a:lnTo>
                  <a:pt x="336931" y="2341805"/>
                </a:lnTo>
                <a:lnTo>
                  <a:pt x="353445" y="2348004"/>
                </a:lnTo>
                <a:lnTo>
                  <a:pt x="370249" y="2353479"/>
                </a:lnTo>
                <a:lnTo>
                  <a:pt x="345499" y="2435529"/>
                </a:lnTo>
                <a:close/>
              </a:path>
              <a:path w="5054600" h="2456815">
                <a:moveTo>
                  <a:pt x="193643" y="2357911"/>
                </a:moveTo>
                <a:lnTo>
                  <a:pt x="177911" y="2346264"/>
                </a:lnTo>
                <a:lnTo>
                  <a:pt x="142280" y="2313994"/>
                </a:lnTo>
                <a:lnTo>
                  <a:pt x="129895" y="2300320"/>
                </a:lnTo>
                <a:lnTo>
                  <a:pt x="192366" y="2242414"/>
                </a:lnTo>
                <a:lnTo>
                  <a:pt x="195804" y="2246124"/>
                </a:lnTo>
                <a:lnTo>
                  <a:pt x="199314" y="2249769"/>
                </a:lnTo>
                <a:lnTo>
                  <a:pt x="233942" y="2281314"/>
                </a:lnTo>
                <a:lnTo>
                  <a:pt x="244925" y="2289899"/>
                </a:lnTo>
                <a:lnTo>
                  <a:pt x="193643" y="2357911"/>
                </a:lnTo>
                <a:close/>
              </a:path>
              <a:path w="5054600" h="2456815">
                <a:moveTo>
                  <a:pt x="77305" y="2232803"/>
                </a:moveTo>
                <a:lnTo>
                  <a:pt x="57227" y="2199246"/>
                </a:lnTo>
                <a:lnTo>
                  <a:pt x="37275" y="2157029"/>
                </a:lnTo>
                <a:lnTo>
                  <a:pt x="116403" y="2124115"/>
                </a:lnTo>
                <a:lnTo>
                  <a:pt x="123556" y="2140296"/>
                </a:lnTo>
                <a:lnTo>
                  <a:pt x="131400" y="2156113"/>
                </a:lnTo>
                <a:lnTo>
                  <a:pt x="139935" y="2171566"/>
                </a:lnTo>
                <a:lnTo>
                  <a:pt x="149163" y="2186656"/>
                </a:lnTo>
                <a:lnTo>
                  <a:pt x="77305" y="2232803"/>
                </a:lnTo>
                <a:close/>
              </a:path>
              <a:path w="5054600" h="2456815">
                <a:moveTo>
                  <a:pt x="11807" y="2075211"/>
                </a:moveTo>
                <a:lnTo>
                  <a:pt x="9420" y="2065712"/>
                </a:lnTo>
                <a:lnTo>
                  <a:pt x="2377" y="2018512"/>
                </a:lnTo>
                <a:lnTo>
                  <a:pt x="981" y="1990328"/>
                </a:lnTo>
                <a:lnTo>
                  <a:pt x="86059" y="1986847"/>
                </a:lnTo>
                <a:lnTo>
                  <a:pt x="87170" y="2004486"/>
                </a:lnTo>
                <a:lnTo>
                  <a:pt x="89054" y="2022023"/>
                </a:lnTo>
                <a:lnTo>
                  <a:pt x="91713" y="2039459"/>
                </a:lnTo>
                <a:lnTo>
                  <a:pt x="95146" y="2056794"/>
                </a:lnTo>
                <a:lnTo>
                  <a:pt x="11807" y="2075211"/>
                </a:lnTo>
                <a:close/>
              </a:path>
              <a:path w="5054600" h="2456815">
                <a:moveTo>
                  <a:pt x="85724" y="1904476"/>
                </a:moveTo>
                <a:lnTo>
                  <a:pt x="0" y="1904476"/>
                </a:lnTo>
                <a:lnTo>
                  <a:pt x="0" y="1818751"/>
                </a:lnTo>
                <a:lnTo>
                  <a:pt x="85724" y="1818751"/>
                </a:lnTo>
                <a:lnTo>
                  <a:pt x="85724" y="1904476"/>
                </a:lnTo>
                <a:close/>
              </a:path>
              <a:path w="5054600" h="2456815">
                <a:moveTo>
                  <a:pt x="85724" y="1733026"/>
                </a:moveTo>
                <a:lnTo>
                  <a:pt x="0" y="1733026"/>
                </a:lnTo>
                <a:lnTo>
                  <a:pt x="0" y="1647301"/>
                </a:lnTo>
                <a:lnTo>
                  <a:pt x="85724" y="1647301"/>
                </a:lnTo>
                <a:lnTo>
                  <a:pt x="85724" y="1733026"/>
                </a:lnTo>
                <a:close/>
              </a:path>
              <a:path w="5054600" h="2456815">
                <a:moveTo>
                  <a:pt x="85724" y="1561577"/>
                </a:moveTo>
                <a:lnTo>
                  <a:pt x="0" y="1561577"/>
                </a:lnTo>
                <a:lnTo>
                  <a:pt x="0" y="1475852"/>
                </a:lnTo>
                <a:lnTo>
                  <a:pt x="85724" y="1475852"/>
                </a:lnTo>
                <a:lnTo>
                  <a:pt x="85724" y="1561577"/>
                </a:lnTo>
                <a:close/>
              </a:path>
              <a:path w="5054600" h="2456815">
                <a:moveTo>
                  <a:pt x="85724" y="1390127"/>
                </a:moveTo>
                <a:lnTo>
                  <a:pt x="0" y="1390127"/>
                </a:lnTo>
                <a:lnTo>
                  <a:pt x="0" y="1304402"/>
                </a:lnTo>
                <a:lnTo>
                  <a:pt x="85724" y="1304402"/>
                </a:lnTo>
                <a:lnTo>
                  <a:pt x="85724" y="1390127"/>
                </a:lnTo>
                <a:close/>
              </a:path>
              <a:path w="5054600" h="2456815">
                <a:moveTo>
                  <a:pt x="85724" y="1218677"/>
                </a:moveTo>
                <a:lnTo>
                  <a:pt x="0" y="1218677"/>
                </a:lnTo>
                <a:lnTo>
                  <a:pt x="0" y="1132952"/>
                </a:lnTo>
                <a:lnTo>
                  <a:pt x="85724" y="1132952"/>
                </a:lnTo>
                <a:lnTo>
                  <a:pt x="85724" y="1218677"/>
                </a:lnTo>
                <a:close/>
              </a:path>
              <a:path w="5054600" h="2456815">
                <a:moveTo>
                  <a:pt x="85724" y="1047227"/>
                </a:moveTo>
                <a:lnTo>
                  <a:pt x="0" y="1047227"/>
                </a:lnTo>
                <a:lnTo>
                  <a:pt x="0" y="961502"/>
                </a:lnTo>
                <a:lnTo>
                  <a:pt x="85724" y="961502"/>
                </a:lnTo>
                <a:lnTo>
                  <a:pt x="85724" y="1047227"/>
                </a:lnTo>
                <a:close/>
              </a:path>
              <a:path w="5054600" h="2456815">
                <a:moveTo>
                  <a:pt x="85724" y="875777"/>
                </a:moveTo>
                <a:lnTo>
                  <a:pt x="0" y="875777"/>
                </a:lnTo>
                <a:lnTo>
                  <a:pt x="0" y="790052"/>
                </a:lnTo>
                <a:lnTo>
                  <a:pt x="85724" y="790052"/>
                </a:lnTo>
                <a:lnTo>
                  <a:pt x="85724" y="875777"/>
                </a:lnTo>
                <a:close/>
              </a:path>
              <a:path w="5054600" h="2456815">
                <a:moveTo>
                  <a:pt x="85724" y="704327"/>
                </a:moveTo>
                <a:lnTo>
                  <a:pt x="0" y="704327"/>
                </a:lnTo>
                <a:lnTo>
                  <a:pt x="0" y="618602"/>
                </a:lnTo>
                <a:lnTo>
                  <a:pt x="85724" y="618602"/>
                </a:lnTo>
                <a:lnTo>
                  <a:pt x="85724" y="704327"/>
                </a:lnTo>
                <a:close/>
              </a:path>
              <a:path w="5054600" h="2456815">
                <a:moveTo>
                  <a:pt x="85724" y="532877"/>
                </a:moveTo>
                <a:lnTo>
                  <a:pt x="0" y="532877"/>
                </a:lnTo>
                <a:lnTo>
                  <a:pt x="0" y="485767"/>
                </a:lnTo>
                <a:lnTo>
                  <a:pt x="1919" y="446987"/>
                </a:lnTo>
                <a:lnTo>
                  <a:pt x="87002" y="453803"/>
                </a:lnTo>
                <a:lnTo>
                  <a:pt x="86443" y="461783"/>
                </a:lnTo>
                <a:lnTo>
                  <a:pt x="86044" y="469770"/>
                </a:lnTo>
                <a:lnTo>
                  <a:pt x="85804" y="477765"/>
                </a:lnTo>
                <a:lnTo>
                  <a:pt x="85724" y="532877"/>
                </a:lnTo>
                <a:close/>
              </a:path>
              <a:path w="5054600" h="2456815">
                <a:moveTo>
                  <a:pt x="98809" y="384285"/>
                </a:moveTo>
                <a:lnTo>
                  <a:pt x="16426" y="362677"/>
                </a:lnTo>
                <a:lnTo>
                  <a:pt x="20997" y="344487"/>
                </a:lnTo>
                <a:lnTo>
                  <a:pt x="36977" y="299869"/>
                </a:lnTo>
                <a:lnTo>
                  <a:pt x="45354" y="282143"/>
                </a:lnTo>
                <a:lnTo>
                  <a:pt x="122657" y="317883"/>
                </a:lnTo>
                <a:lnTo>
                  <a:pt x="115593" y="334089"/>
                </a:lnTo>
                <a:lnTo>
                  <a:pt x="109263" y="350558"/>
                </a:lnTo>
                <a:lnTo>
                  <a:pt x="103669" y="367290"/>
                </a:lnTo>
                <a:lnTo>
                  <a:pt x="98809" y="384285"/>
                </a:lnTo>
                <a:close/>
              </a:path>
              <a:path w="5054600" h="2456815">
                <a:moveTo>
                  <a:pt x="157816" y="256673"/>
                </a:moveTo>
                <a:lnTo>
                  <a:pt x="87869" y="207811"/>
                </a:lnTo>
                <a:lnTo>
                  <a:pt x="110010" y="177904"/>
                </a:lnTo>
                <a:lnTo>
                  <a:pt x="142280" y="142273"/>
                </a:lnTo>
                <a:lnTo>
                  <a:pt x="142730" y="141865"/>
                </a:lnTo>
                <a:lnTo>
                  <a:pt x="203289" y="202499"/>
                </a:lnTo>
                <a:lnTo>
                  <a:pt x="190734" y="215598"/>
                </a:lnTo>
                <a:lnTo>
                  <a:pt x="179167" y="228796"/>
                </a:lnTo>
                <a:lnTo>
                  <a:pt x="168195" y="242488"/>
                </a:lnTo>
                <a:lnTo>
                  <a:pt x="157816" y="256673"/>
                </a:lnTo>
                <a:close/>
              </a:path>
              <a:path w="5054600" h="2456815">
                <a:moveTo>
                  <a:pt x="257489" y="157248"/>
                </a:moveTo>
                <a:lnTo>
                  <a:pt x="208780" y="87150"/>
                </a:lnTo>
                <a:lnTo>
                  <a:pt x="216266" y="81608"/>
                </a:lnTo>
                <a:lnTo>
                  <a:pt x="257028" y="57220"/>
                </a:lnTo>
                <a:lnTo>
                  <a:pt x="283236" y="44834"/>
                </a:lnTo>
                <a:lnTo>
                  <a:pt x="318789" y="122239"/>
                </a:lnTo>
                <a:lnTo>
                  <a:pt x="302880" y="129974"/>
                </a:lnTo>
                <a:lnTo>
                  <a:pt x="287361" y="138388"/>
                </a:lnTo>
                <a:lnTo>
                  <a:pt x="272230" y="147479"/>
                </a:lnTo>
                <a:lnTo>
                  <a:pt x="257489" y="157248"/>
                </a:lnTo>
                <a:close/>
              </a:path>
              <a:path w="5054600" h="2456815">
                <a:moveTo>
                  <a:pt x="385253" y="98557"/>
                </a:moveTo>
                <a:lnTo>
                  <a:pt x="363852" y="16125"/>
                </a:lnTo>
                <a:lnTo>
                  <a:pt x="390562" y="9413"/>
                </a:lnTo>
                <a:lnTo>
                  <a:pt x="437762" y="2369"/>
                </a:lnTo>
                <a:lnTo>
                  <a:pt x="448200" y="1853"/>
                </a:lnTo>
                <a:lnTo>
                  <a:pt x="454801" y="86924"/>
                </a:lnTo>
                <a:lnTo>
                  <a:pt x="437221" y="88678"/>
                </a:lnTo>
                <a:lnTo>
                  <a:pt x="419770" y="91201"/>
                </a:lnTo>
                <a:lnTo>
                  <a:pt x="402447" y="94494"/>
                </a:lnTo>
                <a:lnTo>
                  <a:pt x="385253" y="98557"/>
                </a:lnTo>
                <a:close/>
              </a:path>
              <a:path w="5054600" h="2456815">
                <a:moveTo>
                  <a:pt x="571492" y="85724"/>
                </a:moveTo>
                <a:lnTo>
                  <a:pt x="485767" y="85724"/>
                </a:lnTo>
                <a:lnTo>
                  <a:pt x="485767" y="0"/>
                </a:lnTo>
                <a:lnTo>
                  <a:pt x="571492" y="0"/>
                </a:lnTo>
                <a:lnTo>
                  <a:pt x="571492" y="85724"/>
                </a:lnTo>
                <a:close/>
              </a:path>
            </a:pathLst>
          </a:custGeom>
          <a:solidFill>
            <a:srgbClr val="00669D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38" name="bg object 38"/>
          <p:cNvPicPr/>
          <p:nvPr/>
        </p:nvPicPr>
        <p:blipFill>
          <a:blip r:embed="rId9" cstate="print"/>
          <a:stretch>
            <a:fillRect/>
          </a:stretch>
        </p:blipFill>
        <p:spPr>
          <a:xfrm>
            <a:off x="6126878" y="4658419"/>
            <a:ext cx="5151385" cy="867711"/>
          </a:xfrm>
          <a:prstGeom prst="rect">
            <a:avLst/>
          </a:prstGeom>
        </p:spPr>
      </p:pic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9200" b="0" i="0">
                <a:solidFill>
                  <a:srgbClr val="A75E8F"/>
                </a:solidFill>
                <a:latin typeface="Trebuchet MS"/>
                <a:cs typeface="Trebuchet MS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914400" y="2366010"/>
            <a:ext cx="7955280" cy="678942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9418320" y="2366010"/>
            <a:ext cx="7955280" cy="678942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8/16/2026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9200" b="0" i="0">
                <a:solidFill>
                  <a:srgbClr val="A75E8F"/>
                </a:solidFill>
                <a:latin typeface="Trebuchet MS"/>
                <a:cs typeface="Trebuchet MS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8/16/2026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8/16/2026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bg object 16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0" y="0"/>
            <a:ext cx="18287998" cy="10286999"/>
          </a:xfrm>
          <a:prstGeom prst="rect">
            <a:avLst/>
          </a:prstGeom>
        </p:spPr>
      </p:pic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969445" y="-3959"/>
            <a:ext cx="16302990" cy="38154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9200" b="0" i="0">
                <a:solidFill>
                  <a:srgbClr val="A75E8F"/>
                </a:solidFill>
                <a:latin typeface="Trebuchet MS"/>
                <a:cs typeface="Trebuchet MS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1914142" y="2426040"/>
            <a:ext cx="14459714" cy="67691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600" b="0" i="0">
                <a:solidFill>
                  <a:srgbClr val="00669D"/>
                </a:solidFill>
                <a:latin typeface="Comic Sans MS"/>
                <a:cs typeface="Comic Sans MS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6217920" y="9566910"/>
            <a:ext cx="5852160" cy="5143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914400" y="9566910"/>
            <a:ext cx="4206240" cy="5143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8/16/2026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13167361" y="9566910"/>
            <a:ext cx="4206240" cy="5143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png"/><Relationship Id="rId3" Type="http://schemas.openxmlformats.org/officeDocument/2006/relationships/image" Target="../media/image25.png"/><Relationship Id="rId7" Type="http://schemas.openxmlformats.org/officeDocument/2006/relationships/image" Target="../media/image29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8.png"/><Relationship Id="rId11" Type="http://schemas.openxmlformats.org/officeDocument/2006/relationships/image" Target="../media/image33.png"/><Relationship Id="rId5" Type="http://schemas.openxmlformats.org/officeDocument/2006/relationships/image" Target="../media/image27.png"/><Relationship Id="rId10" Type="http://schemas.openxmlformats.org/officeDocument/2006/relationships/image" Target="../media/image32.png"/><Relationship Id="rId4" Type="http://schemas.openxmlformats.org/officeDocument/2006/relationships/image" Target="../media/image26.png"/><Relationship Id="rId9" Type="http://schemas.openxmlformats.org/officeDocument/2006/relationships/image" Target="../media/image31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0.png"/><Relationship Id="rId4" Type="http://schemas.openxmlformats.org/officeDocument/2006/relationships/image" Target="../media/image39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g"/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44.png"/><Relationship Id="rId4" Type="http://schemas.openxmlformats.org/officeDocument/2006/relationships/image" Target="../media/image43.jp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49.png"/><Relationship Id="rId4" Type="http://schemas.openxmlformats.org/officeDocument/2006/relationships/image" Target="../media/image48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54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58.jpeg"/><Relationship Id="rId4" Type="http://schemas.openxmlformats.org/officeDocument/2006/relationships/image" Target="../media/image57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61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png"/><Relationship Id="rId2" Type="http://schemas.openxmlformats.org/officeDocument/2006/relationships/image" Target="../media/image62.pn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65.png"/><Relationship Id="rId4" Type="http://schemas.openxmlformats.org/officeDocument/2006/relationships/image" Target="../media/image64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png"/><Relationship Id="rId2" Type="http://schemas.openxmlformats.org/officeDocument/2006/relationships/image" Target="../media/image66.pn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69.png"/><Relationship Id="rId4" Type="http://schemas.openxmlformats.org/officeDocument/2006/relationships/image" Target="../media/image6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-136073" y="-30285"/>
            <a:ext cx="18287998" cy="10286999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15087311" y="3948684"/>
            <a:ext cx="1737360" cy="1698625"/>
            <a:chOff x="15087311" y="3948684"/>
            <a:chExt cx="1737360" cy="1698625"/>
          </a:xfrm>
        </p:grpSpPr>
        <p:sp>
          <p:nvSpPr>
            <p:cNvPr id="4" name="object 4"/>
            <p:cNvSpPr/>
            <p:nvPr/>
          </p:nvSpPr>
          <p:spPr>
            <a:xfrm>
              <a:off x="15087311" y="3948684"/>
              <a:ext cx="1737360" cy="1698625"/>
            </a:xfrm>
            <a:custGeom>
              <a:avLst/>
              <a:gdLst/>
              <a:ahLst/>
              <a:cxnLst/>
              <a:rect l="l" t="t" r="r" b="b"/>
              <a:pathLst>
                <a:path w="1737359" h="1698625">
                  <a:moveTo>
                    <a:pt x="556223" y="0"/>
                  </a:moveTo>
                  <a:lnTo>
                    <a:pt x="712357" y="52684"/>
                  </a:lnTo>
                  <a:lnTo>
                    <a:pt x="818283" y="254700"/>
                  </a:lnTo>
                  <a:lnTo>
                    <a:pt x="878523" y="473277"/>
                  </a:lnTo>
                  <a:lnTo>
                    <a:pt x="897599" y="575641"/>
                  </a:lnTo>
                  <a:lnTo>
                    <a:pt x="915421" y="483730"/>
                  </a:lnTo>
                  <a:lnTo>
                    <a:pt x="974408" y="286646"/>
                  </a:lnTo>
                  <a:lnTo>
                    <a:pt x="1082840" y="102364"/>
                  </a:lnTo>
                  <a:lnTo>
                    <a:pt x="1248996" y="48857"/>
                  </a:lnTo>
                  <a:lnTo>
                    <a:pt x="1341945" y="175239"/>
                  </a:lnTo>
                  <a:lnTo>
                    <a:pt x="1289319" y="386710"/>
                  </a:lnTo>
                  <a:lnTo>
                    <a:pt x="1187249" y="585379"/>
                  </a:lnTo>
                  <a:lnTo>
                    <a:pt x="1131864" y="673356"/>
                  </a:lnTo>
                  <a:lnTo>
                    <a:pt x="1227817" y="630654"/>
                  </a:lnTo>
                  <a:lnTo>
                    <a:pt x="1438162" y="558650"/>
                  </a:lnTo>
                  <a:lnTo>
                    <a:pt x="1646629" y="541494"/>
                  </a:lnTo>
                  <a:lnTo>
                    <a:pt x="1736945" y="663334"/>
                  </a:lnTo>
                  <a:lnTo>
                    <a:pt x="1639641" y="828208"/>
                  </a:lnTo>
                  <a:lnTo>
                    <a:pt x="1435344" y="905116"/>
                  </a:lnTo>
                  <a:lnTo>
                    <a:pt x="1232926" y="927058"/>
                  </a:lnTo>
                  <a:lnTo>
                    <a:pt x="1141259" y="927039"/>
                  </a:lnTo>
                  <a:lnTo>
                    <a:pt x="1224450" y="981651"/>
                  </a:lnTo>
                  <a:lnTo>
                    <a:pt x="1389148" y="1114952"/>
                  </a:lnTo>
                  <a:lnTo>
                    <a:pt x="1508043" y="1281138"/>
                  </a:lnTo>
                  <a:lnTo>
                    <a:pt x="1453822" y="1434405"/>
                  </a:lnTo>
                  <a:lnTo>
                    <a:pt x="1268717" y="1455320"/>
                  </a:lnTo>
                  <a:lnTo>
                    <a:pt x="1099057" y="1329721"/>
                  </a:lnTo>
                  <a:lnTo>
                    <a:pt x="975083" y="1171120"/>
                  </a:lnTo>
                  <a:lnTo>
                    <a:pt x="927038" y="1093029"/>
                  </a:lnTo>
                  <a:lnTo>
                    <a:pt x="953708" y="1195853"/>
                  </a:lnTo>
                  <a:lnTo>
                    <a:pt x="986779" y="1417649"/>
                  </a:lnTo>
                  <a:lnTo>
                    <a:pt x="955842" y="1628405"/>
                  </a:lnTo>
                  <a:lnTo>
                    <a:pt x="790488" y="1698109"/>
                  </a:lnTo>
                  <a:lnTo>
                    <a:pt x="635636" y="1571454"/>
                  </a:lnTo>
                  <a:lnTo>
                    <a:pt x="628413" y="1349608"/>
                  </a:lnTo>
                  <a:lnTo>
                    <a:pt x="685315" y="1138685"/>
                  </a:lnTo>
                  <a:lnTo>
                    <a:pt x="722839" y="1044797"/>
                  </a:lnTo>
                  <a:lnTo>
                    <a:pt x="657706" y="1140124"/>
                  </a:lnTo>
                  <a:lnTo>
                    <a:pt x="501963" y="1331522"/>
                  </a:lnTo>
                  <a:lnTo>
                    <a:pt x="315097" y="1477115"/>
                  </a:lnTo>
                  <a:lnTo>
                    <a:pt x="156594" y="1435030"/>
                  </a:lnTo>
                  <a:lnTo>
                    <a:pt x="158209" y="1254164"/>
                  </a:lnTo>
                  <a:lnTo>
                    <a:pt x="323602" y="1094438"/>
                  </a:lnTo>
                  <a:lnTo>
                    <a:pt x="520118" y="980515"/>
                  </a:lnTo>
                  <a:lnTo>
                    <a:pt x="615102" y="937060"/>
                  </a:lnTo>
                  <a:lnTo>
                    <a:pt x="502521" y="902864"/>
                  </a:lnTo>
                  <a:lnTo>
                    <a:pt x="263626" y="810062"/>
                  </a:lnTo>
                  <a:lnTo>
                    <a:pt x="46694" y="673336"/>
                  </a:lnTo>
                  <a:lnTo>
                    <a:pt x="0" y="507365"/>
                  </a:lnTo>
                  <a:lnTo>
                    <a:pt x="22813" y="474194"/>
                  </a:lnTo>
                  <a:lnTo>
                    <a:pt x="51640" y="452038"/>
                  </a:lnTo>
                  <a:lnTo>
                    <a:pt x="85628" y="439804"/>
                  </a:lnTo>
                  <a:lnTo>
                    <a:pt x="123923" y="436397"/>
                  </a:lnTo>
                  <a:lnTo>
                    <a:pt x="165672" y="440723"/>
                  </a:lnTo>
                  <a:lnTo>
                    <a:pt x="210022" y="451688"/>
                  </a:lnTo>
                  <a:lnTo>
                    <a:pt x="256119" y="468197"/>
                  </a:lnTo>
                  <a:lnTo>
                    <a:pt x="303111" y="489157"/>
                  </a:lnTo>
                  <a:lnTo>
                    <a:pt x="350144" y="513473"/>
                  </a:lnTo>
                  <a:lnTo>
                    <a:pt x="396366" y="540051"/>
                  </a:lnTo>
                  <a:lnTo>
                    <a:pt x="440922" y="567796"/>
                  </a:lnTo>
                  <a:lnTo>
                    <a:pt x="482960" y="595615"/>
                  </a:lnTo>
                  <a:lnTo>
                    <a:pt x="521626" y="622413"/>
                  </a:lnTo>
                  <a:lnTo>
                    <a:pt x="556067" y="647097"/>
                  </a:lnTo>
                  <a:lnTo>
                    <a:pt x="608862" y="685741"/>
                  </a:lnTo>
                  <a:lnTo>
                    <a:pt x="625510" y="697514"/>
                  </a:lnTo>
                  <a:lnTo>
                    <a:pt x="634520" y="702795"/>
                  </a:lnTo>
                  <a:lnTo>
                    <a:pt x="636112" y="699681"/>
                  </a:lnTo>
                  <a:lnTo>
                    <a:pt x="632734" y="687920"/>
                  </a:lnTo>
                  <a:lnTo>
                    <a:pt x="625115" y="668390"/>
                  </a:lnTo>
                  <a:lnTo>
                    <a:pt x="613990" y="641971"/>
                  </a:lnTo>
                  <a:lnTo>
                    <a:pt x="600089" y="609543"/>
                  </a:lnTo>
                  <a:lnTo>
                    <a:pt x="584144" y="571985"/>
                  </a:lnTo>
                  <a:lnTo>
                    <a:pt x="566888" y="530176"/>
                  </a:lnTo>
                  <a:lnTo>
                    <a:pt x="549052" y="484996"/>
                  </a:lnTo>
                  <a:lnTo>
                    <a:pt x="531368" y="437324"/>
                  </a:lnTo>
                  <a:lnTo>
                    <a:pt x="514569" y="388040"/>
                  </a:lnTo>
                  <a:lnTo>
                    <a:pt x="499385" y="338024"/>
                  </a:lnTo>
                  <a:lnTo>
                    <a:pt x="486550" y="288153"/>
                  </a:lnTo>
                  <a:lnTo>
                    <a:pt x="476794" y="239309"/>
                  </a:lnTo>
                  <a:lnTo>
                    <a:pt x="470850" y="192370"/>
                  </a:lnTo>
                  <a:lnTo>
                    <a:pt x="469450" y="148216"/>
                  </a:lnTo>
                  <a:lnTo>
                    <a:pt x="473325" y="107726"/>
                  </a:lnTo>
                  <a:lnTo>
                    <a:pt x="483209" y="71780"/>
                  </a:lnTo>
                  <a:lnTo>
                    <a:pt x="499831" y="41258"/>
                  </a:lnTo>
                  <a:lnTo>
                    <a:pt x="523925" y="17038"/>
                  </a:lnTo>
                  <a:lnTo>
                    <a:pt x="556223" y="0"/>
                  </a:lnTo>
                  <a:close/>
                </a:path>
              </a:pathLst>
            </a:custGeom>
            <a:solidFill>
              <a:srgbClr val="FF6699">
                <a:alpha val="19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15818920" y="4690316"/>
              <a:ext cx="244475" cy="254635"/>
            </a:xfrm>
            <a:custGeom>
              <a:avLst/>
              <a:gdLst/>
              <a:ahLst/>
              <a:cxnLst/>
              <a:rect l="l" t="t" r="r" b="b"/>
              <a:pathLst>
                <a:path w="244475" h="254635">
                  <a:moveTo>
                    <a:pt x="114123" y="0"/>
                  </a:moveTo>
                  <a:lnTo>
                    <a:pt x="130163" y="0"/>
                  </a:lnTo>
                  <a:lnTo>
                    <a:pt x="138107" y="814"/>
                  </a:lnTo>
                  <a:lnTo>
                    <a:pt x="176295" y="12874"/>
                  </a:lnTo>
                  <a:lnTo>
                    <a:pt x="214183" y="43146"/>
                  </a:lnTo>
                  <a:lnTo>
                    <a:pt x="238059" y="86208"/>
                  </a:lnTo>
                  <a:lnTo>
                    <a:pt x="244287" y="118805"/>
                  </a:lnTo>
                  <a:lnTo>
                    <a:pt x="244287" y="135503"/>
                  </a:lnTo>
                  <a:lnTo>
                    <a:pt x="231920" y="183528"/>
                  </a:lnTo>
                  <a:lnTo>
                    <a:pt x="202841" y="222970"/>
                  </a:lnTo>
                  <a:lnTo>
                    <a:pt x="161476" y="247824"/>
                  </a:lnTo>
                  <a:lnTo>
                    <a:pt x="130163" y="254308"/>
                  </a:lnTo>
                  <a:lnTo>
                    <a:pt x="114123" y="254308"/>
                  </a:lnTo>
                  <a:lnTo>
                    <a:pt x="67992" y="241435"/>
                  </a:lnTo>
                  <a:lnTo>
                    <a:pt x="30104" y="211162"/>
                  </a:lnTo>
                  <a:lnTo>
                    <a:pt x="6228" y="168101"/>
                  </a:lnTo>
                  <a:lnTo>
                    <a:pt x="0" y="127154"/>
                  </a:lnTo>
                  <a:lnTo>
                    <a:pt x="0" y="118805"/>
                  </a:lnTo>
                  <a:lnTo>
                    <a:pt x="12367" y="70781"/>
                  </a:lnTo>
                  <a:lnTo>
                    <a:pt x="41446" y="31339"/>
                  </a:lnTo>
                  <a:lnTo>
                    <a:pt x="82811" y="6484"/>
                  </a:lnTo>
                  <a:lnTo>
                    <a:pt x="114123" y="0"/>
                  </a:lnTo>
                  <a:close/>
                </a:path>
              </a:pathLst>
            </a:custGeom>
            <a:solidFill>
              <a:srgbClr val="FFFFFF">
                <a:alpha val="19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6" name="object 6"/>
          <p:cNvGrpSpPr/>
          <p:nvPr/>
        </p:nvGrpSpPr>
        <p:grpSpPr>
          <a:xfrm>
            <a:off x="13391080" y="6653776"/>
            <a:ext cx="1762760" cy="1710689"/>
            <a:chOff x="13391080" y="6653776"/>
            <a:chExt cx="1762760" cy="1710689"/>
          </a:xfrm>
        </p:grpSpPr>
        <p:sp>
          <p:nvSpPr>
            <p:cNvPr id="7" name="object 7"/>
            <p:cNvSpPr/>
            <p:nvPr/>
          </p:nvSpPr>
          <p:spPr>
            <a:xfrm>
              <a:off x="13391080" y="6653776"/>
              <a:ext cx="1762760" cy="1710689"/>
            </a:xfrm>
            <a:custGeom>
              <a:avLst/>
              <a:gdLst/>
              <a:ahLst/>
              <a:cxnLst/>
              <a:rect l="l" t="t" r="r" b="b"/>
              <a:pathLst>
                <a:path w="1762759" h="1710690">
                  <a:moveTo>
                    <a:pt x="635080" y="0"/>
                  </a:moveTo>
                  <a:lnTo>
                    <a:pt x="702360" y="24737"/>
                  </a:lnTo>
                  <a:lnTo>
                    <a:pt x="730144" y="51364"/>
                  </a:lnTo>
                  <a:lnTo>
                    <a:pt x="754375" y="85680"/>
                  </a:lnTo>
                  <a:lnTo>
                    <a:pt x="775316" y="126320"/>
                  </a:lnTo>
                  <a:lnTo>
                    <a:pt x="793229" y="171921"/>
                  </a:lnTo>
                  <a:lnTo>
                    <a:pt x="808377" y="221119"/>
                  </a:lnTo>
                  <a:lnTo>
                    <a:pt x="821024" y="272550"/>
                  </a:lnTo>
                  <a:lnTo>
                    <a:pt x="831432" y="324852"/>
                  </a:lnTo>
                  <a:lnTo>
                    <a:pt x="839864" y="376659"/>
                  </a:lnTo>
                  <a:lnTo>
                    <a:pt x="846584" y="426610"/>
                  </a:lnTo>
                  <a:lnTo>
                    <a:pt x="851853" y="473340"/>
                  </a:lnTo>
                  <a:lnTo>
                    <a:pt x="855935" y="515485"/>
                  </a:lnTo>
                  <a:lnTo>
                    <a:pt x="861591" y="580568"/>
                  </a:lnTo>
                  <a:lnTo>
                    <a:pt x="863690" y="600779"/>
                  </a:lnTo>
                  <a:lnTo>
                    <a:pt x="865653" y="610951"/>
                  </a:lnTo>
                  <a:lnTo>
                    <a:pt x="869114" y="610176"/>
                  </a:lnTo>
                  <a:lnTo>
                    <a:pt x="875805" y="599961"/>
                  </a:lnTo>
                  <a:lnTo>
                    <a:pt x="885547" y="581435"/>
                  </a:lnTo>
                  <a:lnTo>
                    <a:pt x="898160" y="555729"/>
                  </a:lnTo>
                  <a:lnTo>
                    <a:pt x="931278" y="487294"/>
                  </a:lnTo>
                  <a:lnTo>
                    <a:pt x="951424" y="446825"/>
                  </a:lnTo>
                  <a:lnTo>
                    <a:pt x="973721" y="403695"/>
                  </a:lnTo>
                  <a:lnTo>
                    <a:pt x="997989" y="359033"/>
                  </a:lnTo>
                  <a:lnTo>
                    <a:pt x="1024048" y="313969"/>
                  </a:lnTo>
                  <a:lnTo>
                    <a:pt x="1051719" y="269634"/>
                  </a:lnTo>
                  <a:lnTo>
                    <a:pt x="1080821" y="227157"/>
                  </a:lnTo>
                  <a:lnTo>
                    <a:pt x="1111175" y="187667"/>
                  </a:lnTo>
                  <a:lnTo>
                    <a:pt x="1142600" y="152295"/>
                  </a:lnTo>
                  <a:lnTo>
                    <a:pt x="1174917" y="122171"/>
                  </a:lnTo>
                  <a:lnTo>
                    <a:pt x="1207946" y="98423"/>
                  </a:lnTo>
                  <a:lnTo>
                    <a:pt x="1275419" y="74580"/>
                  </a:lnTo>
                  <a:lnTo>
                    <a:pt x="1309503" y="76744"/>
                  </a:lnTo>
                  <a:lnTo>
                    <a:pt x="1343579" y="89804"/>
                  </a:lnTo>
                  <a:lnTo>
                    <a:pt x="1406286" y="242357"/>
                  </a:lnTo>
                  <a:lnTo>
                    <a:pt x="1323770" y="455217"/>
                  </a:lnTo>
                  <a:lnTo>
                    <a:pt x="1198857" y="644471"/>
                  </a:lnTo>
                  <a:lnTo>
                    <a:pt x="1134369" y="726204"/>
                  </a:lnTo>
                  <a:lnTo>
                    <a:pt x="1215358" y="679118"/>
                  </a:lnTo>
                  <a:lnTo>
                    <a:pt x="1402694" y="593803"/>
                  </a:lnTo>
                  <a:lnTo>
                    <a:pt x="1612931" y="554175"/>
                  </a:lnTo>
                  <a:lnTo>
                    <a:pt x="1762626" y="644148"/>
                  </a:lnTo>
                  <a:lnTo>
                    <a:pt x="1728615" y="797082"/>
                  </a:lnTo>
                  <a:lnTo>
                    <a:pt x="1534702" y="896578"/>
                  </a:lnTo>
                  <a:lnTo>
                    <a:pt x="1317888" y="950506"/>
                  </a:lnTo>
                  <a:lnTo>
                    <a:pt x="1215172" y="966733"/>
                  </a:lnTo>
                  <a:lnTo>
                    <a:pt x="1310381" y="1010834"/>
                  </a:lnTo>
                  <a:lnTo>
                    <a:pt x="1502836" y="1121761"/>
                  </a:lnTo>
                  <a:lnTo>
                    <a:pt x="1652775" y="1267453"/>
                  </a:lnTo>
                  <a:lnTo>
                    <a:pt x="1620438" y="1415845"/>
                  </a:lnTo>
                  <a:lnTo>
                    <a:pt x="1432583" y="1451099"/>
                  </a:lnTo>
                  <a:lnTo>
                    <a:pt x="1240383" y="1347884"/>
                  </a:lnTo>
                  <a:lnTo>
                    <a:pt x="1090699" y="1209904"/>
                  </a:lnTo>
                  <a:lnTo>
                    <a:pt x="1030390" y="1140866"/>
                  </a:lnTo>
                  <a:lnTo>
                    <a:pt x="1044014" y="1239432"/>
                  </a:lnTo>
                  <a:lnTo>
                    <a:pt x="1052000" y="1451158"/>
                  </a:lnTo>
                  <a:lnTo>
                    <a:pt x="1005022" y="1650081"/>
                  </a:lnTo>
                  <a:lnTo>
                    <a:pt x="853752" y="1710243"/>
                  </a:lnTo>
                  <a:lnTo>
                    <a:pt x="716086" y="1584253"/>
                  </a:lnTo>
                  <a:lnTo>
                    <a:pt x="699037" y="1373643"/>
                  </a:lnTo>
                  <a:lnTo>
                    <a:pt x="736952" y="1175835"/>
                  </a:lnTo>
                  <a:lnTo>
                    <a:pt x="764180" y="1088250"/>
                  </a:lnTo>
                  <a:lnTo>
                    <a:pt x="704312" y="1176011"/>
                  </a:lnTo>
                  <a:lnTo>
                    <a:pt x="559119" y="1346866"/>
                  </a:lnTo>
                  <a:lnTo>
                    <a:pt x="380220" y="1462168"/>
                  </a:lnTo>
                  <a:lnTo>
                    <a:pt x="219232" y="1383274"/>
                  </a:lnTo>
                  <a:lnTo>
                    <a:pt x="212743" y="1183284"/>
                  </a:lnTo>
                  <a:lnTo>
                    <a:pt x="374965" y="1031563"/>
                  </a:lnTo>
                  <a:lnTo>
                    <a:pt x="571129" y="935277"/>
                  </a:lnTo>
                  <a:lnTo>
                    <a:pt x="666465" y="901590"/>
                  </a:lnTo>
                  <a:lnTo>
                    <a:pt x="551848" y="915233"/>
                  </a:lnTo>
                  <a:lnTo>
                    <a:pt x="305280" y="923826"/>
                  </a:lnTo>
                  <a:lnTo>
                    <a:pt x="72689" y="878864"/>
                  </a:lnTo>
                  <a:lnTo>
                    <a:pt x="0" y="731842"/>
                  </a:lnTo>
                  <a:lnTo>
                    <a:pt x="137147" y="614445"/>
                  </a:lnTo>
                  <a:lnTo>
                    <a:pt x="366196" y="634048"/>
                  </a:lnTo>
                  <a:lnTo>
                    <a:pt x="581268" y="707090"/>
                  </a:lnTo>
                  <a:lnTo>
                    <a:pt x="676487" y="750007"/>
                  </a:lnTo>
                  <a:lnTo>
                    <a:pt x="628090" y="642788"/>
                  </a:lnTo>
                  <a:lnTo>
                    <a:pt x="540642" y="401975"/>
                  </a:lnTo>
                  <a:lnTo>
                    <a:pt x="500759" y="148831"/>
                  </a:lnTo>
                  <a:lnTo>
                    <a:pt x="595058" y="4617"/>
                  </a:lnTo>
                  <a:lnTo>
                    <a:pt x="635080" y="0"/>
                  </a:lnTo>
                  <a:close/>
                </a:path>
              </a:pathLst>
            </a:custGeom>
            <a:solidFill>
              <a:srgbClr val="FF6699">
                <a:alpha val="19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8" name="object 8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4151003" y="7414600"/>
              <a:ext cx="250500" cy="249169"/>
            </a:xfrm>
            <a:prstGeom prst="rect">
              <a:avLst/>
            </a:prstGeom>
          </p:spPr>
        </p:pic>
      </p:grpSp>
      <p:grpSp>
        <p:nvGrpSpPr>
          <p:cNvPr id="9" name="object 9"/>
          <p:cNvGrpSpPr/>
          <p:nvPr/>
        </p:nvGrpSpPr>
        <p:grpSpPr>
          <a:xfrm>
            <a:off x="11929741" y="2306948"/>
            <a:ext cx="1733550" cy="1708785"/>
            <a:chOff x="11929741" y="2306948"/>
            <a:chExt cx="1733550" cy="1708785"/>
          </a:xfrm>
        </p:grpSpPr>
        <p:sp>
          <p:nvSpPr>
            <p:cNvPr id="10" name="object 10"/>
            <p:cNvSpPr/>
            <p:nvPr/>
          </p:nvSpPr>
          <p:spPr>
            <a:xfrm>
              <a:off x="11929741" y="2306948"/>
              <a:ext cx="1733550" cy="1708785"/>
            </a:xfrm>
            <a:custGeom>
              <a:avLst/>
              <a:gdLst/>
              <a:ahLst/>
              <a:cxnLst/>
              <a:rect l="l" t="t" r="r" b="b"/>
              <a:pathLst>
                <a:path w="1733550" h="1708785">
                  <a:moveTo>
                    <a:pt x="1130611" y="0"/>
                  </a:moveTo>
                  <a:lnTo>
                    <a:pt x="1247157" y="104790"/>
                  </a:lnTo>
                  <a:lnTo>
                    <a:pt x="1238505" y="322506"/>
                  </a:lnTo>
                  <a:lnTo>
                    <a:pt x="1178881" y="537755"/>
                  </a:lnTo>
                  <a:lnTo>
                    <a:pt x="1142512" y="635147"/>
                  </a:lnTo>
                  <a:lnTo>
                    <a:pt x="1227846" y="573889"/>
                  </a:lnTo>
                  <a:lnTo>
                    <a:pt x="1419293" y="460779"/>
                  </a:lnTo>
                  <a:lnTo>
                    <a:pt x="1620018" y="401811"/>
                  </a:lnTo>
                  <a:lnTo>
                    <a:pt x="1733186" y="502981"/>
                  </a:lnTo>
                  <a:lnTo>
                    <a:pt x="1671263" y="683652"/>
                  </a:lnTo>
                  <a:lnTo>
                    <a:pt x="1486785" y="800197"/>
                  </a:lnTo>
                  <a:lnTo>
                    <a:pt x="1293029" y="862718"/>
                  </a:lnTo>
                  <a:lnTo>
                    <a:pt x="1203271" y="881313"/>
                  </a:lnTo>
                  <a:lnTo>
                    <a:pt x="1295711" y="917956"/>
                  </a:lnTo>
                  <a:lnTo>
                    <a:pt x="1483810" y="1015202"/>
                  </a:lnTo>
                  <a:lnTo>
                    <a:pt x="1633739" y="1154023"/>
                  </a:lnTo>
                  <a:lnTo>
                    <a:pt x="1611669" y="1315393"/>
                  </a:lnTo>
                  <a:lnTo>
                    <a:pt x="1434639" y="1373049"/>
                  </a:lnTo>
                  <a:lnTo>
                    <a:pt x="1243046" y="1284309"/>
                  </a:lnTo>
                  <a:lnTo>
                    <a:pt x="1089505" y="1154111"/>
                  </a:lnTo>
                  <a:lnTo>
                    <a:pt x="1026633" y="1087392"/>
                  </a:lnTo>
                  <a:lnTo>
                    <a:pt x="1073581" y="1182719"/>
                  </a:lnTo>
                  <a:lnTo>
                    <a:pt x="1150890" y="1393377"/>
                  </a:lnTo>
                  <a:lnTo>
                    <a:pt x="1163251" y="1606385"/>
                  </a:lnTo>
                  <a:lnTo>
                    <a:pt x="1015358" y="1708759"/>
                  </a:lnTo>
                  <a:lnTo>
                    <a:pt x="838103" y="1615908"/>
                  </a:lnTo>
                  <a:lnTo>
                    <a:pt x="785869" y="1400033"/>
                  </a:lnTo>
                  <a:lnTo>
                    <a:pt x="798582" y="1181926"/>
                  </a:lnTo>
                  <a:lnTo>
                    <a:pt x="816170" y="1082381"/>
                  </a:lnTo>
                  <a:lnTo>
                    <a:pt x="771746" y="1188885"/>
                  </a:lnTo>
                  <a:lnTo>
                    <a:pt x="658088" y="1407784"/>
                  </a:lnTo>
                  <a:lnTo>
                    <a:pt x="504615" y="1588161"/>
                  </a:lnTo>
                  <a:lnTo>
                    <a:pt x="340749" y="1579098"/>
                  </a:lnTo>
                  <a:lnTo>
                    <a:pt x="305584" y="1401697"/>
                  </a:lnTo>
                  <a:lnTo>
                    <a:pt x="435254" y="1211728"/>
                  </a:lnTo>
                  <a:lnTo>
                    <a:pt x="604738" y="1060282"/>
                  </a:lnTo>
                  <a:lnTo>
                    <a:pt x="689015" y="998446"/>
                  </a:lnTo>
                  <a:lnTo>
                    <a:pt x="571931" y="987739"/>
                  </a:lnTo>
                  <a:lnTo>
                    <a:pt x="319374" y="945204"/>
                  </a:lnTo>
                  <a:lnTo>
                    <a:pt x="79383" y="855221"/>
                  </a:lnTo>
                  <a:lnTo>
                    <a:pt x="0" y="702169"/>
                  </a:lnTo>
                  <a:lnTo>
                    <a:pt x="15587" y="665075"/>
                  </a:lnTo>
                  <a:lnTo>
                    <a:pt x="39303" y="637545"/>
                  </a:lnTo>
                  <a:lnTo>
                    <a:pt x="70090" y="618681"/>
                  </a:lnTo>
                  <a:lnTo>
                    <a:pt x="106889" y="607586"/>
                  </a:lnTo>
                  <a:lnTo>
                    <a:pt x="148643" y="603359"/>
                  </a:lnTo>
                  <a:lnTo>
                    <a:pt x="194293" y="605104"/>
                  </a:lnTo>
                  <a:lnTo>
                    <a:pt x="242780" y="611922"/>
                  </a:lnTo>
                  <a:lnTo>
                    <a:pt x="293048" y="622914"/>
                  </a:lnTo>
                  <a:lnTo>
                    <a:pt x="344037" y="637183"/>
                  </a:lnTo>
                  <a:lnTo>
                    <a:pt x="394690" y="653829"/>
                  </a:lnTo>
                  <a:lnTo>
                    <a:pt x="443949" y="671955"/>
                  </a:lnTo>
                  <a:lnTo>
                    <a:pt x="490755" y="690663"/>
                  </a:lnTo>
                  <a:lnTo>
                    <a:pt x="534050" y="709053"/>
                  </a:lnTo>
                  <a:lnTo>
                    <a:pt x="572776" y="726228"/>
                  </a:lnTo>
                  <a:lnTo>
                    <a:pt x="632289" y="753338"/>
                  </a:lnTo>
                  <a:lnTo>
                    <a:pt x="650959" y="761477"/>
                  </a:lnTo>
                  <a:lnTo>
                    <a:pt x="660828" y="764807"/>
                  </a:lnTo>
                  <a:lnTo>
                    <a:pt x="661823" y="761407"/>
                  </a:lnTo>
                  <a:lnTo>
                    <a:pt x="656195" y="750555"/>
                  </a:lnTo>
                  <a:lnTo>
                    <a:pt x="644840" y="732961"/>
                  </a:lnTo>
                  <a:lnTo>
                    <a:pt x="628652" y="709340"/>
                  </a:lnTo>
                  <a:lnTo>
                    <a:pt x="585354" y="646861"/>
                  </a:lnTo>
                  <a:lnTo>
                    <a:pt x="560034" y="609428"/>
                  </a:lnTo>
                  <a:lnTo>
                    <a:pt x="533458" y="568816"/>
                  </a:lnTo>
                  <a:lnTo>
                    <a:pt x="506521" y="525736"/>
                  </a:lnTo>
                  <a:lnTo>
                    <a:pt x="480118" y="480901"/>
                  </a:lnTo>
                  <a:lnTo>
                    <a:pt x="455143" y="435023"/>
                  </a:lnTo>
                  <a:lnTo>
                    <a:pt x="432491" y="388815"/>
                  </a:lnTo>
                  <a:lnTo>
                    <a:pt x="413055" y="342988"/>
                  </a:lnTo>
                  <a:lnTo>
                    <a:pt x="397732" y="298255"/>
                  </a:lnTo>
                  <a:lnTo>
                    <a:pt x="387414" y="255327"/>
                  </a:lnTo>
                  <a:lnTo>
                    <a:pt x="382997" y="214917"/>
                  </a:lnTo>
                  <a:lnTo>
                    <a:pt x="385374" y="177738"/>
                  </a:lnTo>
                  <a:lnTo>
                    <a:pt x="395442" y="144501"/>
                  </a:lnTo>
                  <a:lnTo>
                    <a:pt x="414093" y="115919"/>
                  </a:lnTo>
                  <a:lnTo>
                    <a:pt x="442222" y="92704"/>
                  </a:lnTo>
                  <a:lnTo>
                    <a:pt x="605971" y="112944"/>
                  </a:lnTo>
                  <a:lnTo>
                    <a:pt x="750635" y="289386"/>
                  </a:lnTo>
                  <a:lnTo>
                    <a:pt x="853840" y="491197"/>
                  </a:lnTo>
                  <a:lnTo>
                    <a:pt x="893214" y="587542"/>
                  </a:lnTo>
                  <a:lnTo>
                    <a:pt x="892078" y="493801"/>
                  </a:lnTo>
                  <a:lnTo>
                    <a:pt x="909969" y="288603"/>
                  </a:lnTo>
                  <a:lnTo>
                    <a:pt x="978832" y="85990"/>
                  </a:lnTo>
                  <a:lnTo>
                    <a:pt x="1130611" y="0"/>
                  </a:lnTo>
                  <a:close/>
                </a:path>
              </a:pathLst>
            </a:custGeom>
            <a:solidFill>
              <a:srgbClr val="FF6699">
                <a:alpha val="19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1" name="object 11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2716476" y="3062732"/>
              <a:ext cx="244926" cy="253911"/>
            </a:xfrm>
            <a:prstGeom prst="rect">
              <a:avLst/>
            </a:prstGeom>
          </p:spPr>
        </p:pic>
      </p:grpSp>
      <p:grpSp>
        <p:nvGrpSpPr>
          <p:cNvPr id="12" name="object 12"/>
          <p:cNvGrpSpPr/>
          <p:nvPr/>
        </p:nvGrpSpPr>
        <p:grpSpPr>
          <a:xfrm>
            <a:off x="9864574" y="5304165"/>
            <a:ext cx="1710689" cy="1724025"/>
            <a:chOff x="9864574" y="5304165"/>
            <a:chExt cx="1710689" cy="1724025"/>
          </a:xfrm>
        </p:grpSpPr>
        <p:sp>
          <p:nvSpPr>
            <p:cNvPr id="13" name="object 13"/>
            <p:cNvSpPr/>
            <p:nvPr/>
          </p:nvSpPr>
          <p:spPr>
            <a:xfrm>
              <a:off x="9864574" y="5304165"/>
              <a:ext cx="1710689" cy="1724025"/>
            </a:xfrm>
            <a:custGeom>
              <a:avLst/>
              <a:gdLst/>
              <a:ahLst/>
              <a:cxnLst/>
              <a:rect l="l" t="t" r="r" b="b"/>
              <a:pathLst>
                <a:path w="1710690" h="1724025">
                  <a:moveTo>
                    <a:pt x="741631" y="0"/>
                  </a:moveTo>
                  <a:lnTo>
                    <a:pt x="899351" y="108040"/>
                  </a:lnTo>
                  <a:lnTo>
                    <a:pt x="962351" y="317025"/>
                  </a:lnTo>
                  <a:lnTo>
                    <a:pt x="970739" y="520490"/>
                  </a:lnTo>
                  <a:lnTo>
                    <a:pt x="964622" y="611970"/>
                  </a:lnTo>
                  <a:lnTo>
                    <a:pt x="1024656" y="532763"/>
                  </a:lnTo>
                  <a:lnTo>
                    <a:pt x="1168664" y="377627"/>
                  </a:lnTo>
                  <a:lnTo>
                    <a:pt x="1342503" y="270291"/>
                  </a:lnTo>
                  <a:lnTo>
                    <a:pt x="1492031" y="334485"/>
                  </a:lnTo>
                  <a:lnTo>
                    <a:pt x="1500429" y="520627"/>
                  </a:lnTo>
                  <a:lnTo>
                    <a:pt x="1363781" y="681577"/>
                  </a:lnTo>
                  <a:lnTo>
                    <a:pt x="1197301" y="794726"/>
                  </a:lnTo>
                  <a:lnTo>
                    <a:pt x="1116205" y="837466"/>
                  </a:lnTo>
                  <a:lnTo>
                    <a:pt x="1220536" y="817687"/>
                  </a:lnTo>
                  <a:lnTo>
                    <a:pt x="1443957" y="799492"/>
                  </a:lnTo>
                  <a:lnTo>
                    <a:pt x="1652110" y="844601"/>
                  </a:lnTo>
                  <a:lnTo>
                    <a:pt x="1710637" y="1014731"/>
                  </a:lnTo>
                  <a:lnTo>
                    <a:pt x="1573617" y="1160716"/>
                  </a:lnTo>
                  <a:lnTo>
                    <a:pt x="1351566" y="1153317"/>
                  </a:lnTo>
                  <a:lnTo>
                    <a:pt x="1144783" y="1082732"/>
                  </a:lnTo>
                  <a:lnTo>
                    <a:pt x="1053567" y="1039160"/>
                  </a:lnTo>
                  <a:lnTo>
                    <a:pt x="1144235" y="1110488"/>
                  </a:lnTo>
                  <a:lnTo>
                    <a:pt x="1324632" y="1278593"/>
                  </a:lnTo>
                  <a:lnTo>
                    <a:pt x="1457345" y="1474649"/>
                  </a:lnTo>
                  <a:lnTo>
                    <a:pt x="1404965" y="1629834"/>
                  </a:lnTo>
                  <a:lnTo>
                    <a:pt x="1224862" y="1615995"/>
                  </a:lnTo>
                  <a:lnTo>
                    <a:pt x="1076586" y="1440198"/>
                  </a:lnTo>
                  <a:lnTo>
                    <a:pt x="975994" y="1236449"/>
                  </a:lnTo>
                  <a:lnTo>
                    <a:pt x="938940" y="1138753"/>
                  </a:lnTo>
                  <a:lnTo>
                    <a:pt x="897334" y="1248839"/>
                  </a:lnTo>
                  <a:lnTo>
                    <a:pt x="788844" y="1481069"/>
                  </a:lnTo>
                  <a:lnTo>
                    <a:pt x="637955" y="1688400"/>
                  </a:lnTo>
                  <a:lnTo>
                    <a:pt x="469156" y="1723790"/>
                  </a:lnTo>
                  <a:lnTo>
                    <a:pt x="437646" y="1698772"/>
                  </a:lnTo>
                  <a:lnTo>
                    <a:pt x="417516" y="1668499"/>
                  </a:lnTo>
                  <a:lnTo>
                    <a:pt x="407618" y="1633748"/>
                  </a:lnTo>
                  <a:lnTo>
                    <a:pt x="406804" y="1595298"/>
                  </a:lnTo>
                  <a:lnTo>
                    <a:pt x="413927" y="1553924"/>
                  </a:lnTo>
                  <a:lnTo>
                    <a:pt x="427839" y="1510404"/>
                  </a:lnTo>
                  <a:lnTo>
                    <a:pt x="447392" y="1465516"/>
                  </a:lnTo>
                  <a:lnTo>
                    <a:pt x="471439" y="1420036"/>
                  </a:lnTo>
                  <a:lnTo>
                    <a:pt x="498831" y="1374741"/>
                  </a:lnTo>
                  <a:lnTo>
                    <a:pt x="528422" y="1330410"/>
                  </a:lnTo>
                  <a:lnTo>
                    <a:pt x="559063" y="1287818"/>
                  </a:lnTo>
                  <a:lnTo>
                    <a:pt x="589607" y="1247743"/>
                  </a:lnTo>
                  <a:lnTo>
                    <a:pt x="618905" y="1210963"/>
                  </a:lnTo>
                  <a:lnTo>
                    <a:pt x="645811" y="1178254"/>
                  </a:lnTo>
                  <a:lnTo>
                    <a:pt x="687854" y="1128159"/>
                  </a:lnTo>
                  <a:lnTo>
                    <a:pt x="700696" y="1112328"/>
                  </a:lnTo>
                  <a:lnTo>
                    <a:pt x="706554" y="1103677"/>
                  </a:lnTo>
                  <a:lnTo>
                    <a:pt x="703466" y="1101775"/>
                  </a:lnTo>
                  <a:lnTo>
                    <a:pt x="691438" y="1104265"/>
                  </a:lnTo>
                  <a:lnTo>
                    <a:pt x="671393" y="1110477"/>
                  </a:lnTo>
                  <a:lnTo>
                    <a:pt x="644256" y="1119737"/>
                  </a:lnTo>
                  <a:lnTo>
                    <a:pt x="572406" y="1144717"/>
                  </a:lnTo>
                  <a:lnTo>
                    <a:pt x="529541" y="1159093"/>
                  </a:lnTo>
                  <a:lnTo>
                    <a:pt x="483282" y="1173831"/>
                  </a:lnTo>
                  <a:lnTo>
                    <a:pt x="434555" y="1188259"/>
                  </a:lnTo>
                  <a:lnTo>
                    <a:pt x="384282" y="1201705"/>
                  </a:lnTo>
                  <a:lnTo>
                    <a:pt x="333390" y="1213497"/>
                  </a:lnTo>
                  <a:lnTo>
                    <a:pt x="282801" y="1222964"/>
                  </a:lnTo>
                  <a:lnTo>
                    <a:pt x="233442" y="1229434"/>
                  </a:lnTo>
                  <a:lnTo>
                    <a:pt x="186237" y="1232234"/>
                  </a:lnTo>
                  <a:lnTo>
                    <a:pt x="142109" y="1230694"/>
                  </a:lnTo>
                  <a:lnTo>
                    <a:pt x="101984" y="1224142"/>
                  </a:lnTo>
                  <a:lnTo>
                    <a:pt x="37439" y="1193311"/>
                  </a:lnTo>
                  <a:lnTo>
                    <a:pt x="0" y="1134369"/>
                  </a:lnTo>
                  <a:lnTo>
                    <a:pt x="63244" y="981925"/>
                  </a:lnTo>
                  <a:lnTo>
                    <a:pt x="272004" y="889612"/>
                  </a:lnTo>
                  <a:lnTo>
                    <a:pt x="494153" y="844043"/>
                  </a:lnTo>
                  <a:lnTo>
                    <a:pt x="597564" y="831829"/>
                  </a:lnTo>
                  <a:lnTo>
                    <a:pt x="507003" y="807831"/>
                  </a:lnTo>
                  <a:lnTo>
                    <a:pt x="314207" y="735680"/>
                  </a:lnTo>
                  <a:lnTo>
                    <a:pt x="137500" y="615142"/>
                  </a:lnTo>
                  <a:lnTo>
                    <a:pt x="95209" y="445980"/>
                  </a:lnTo>
                  <a:lnTo>
                    <a:pt x="227620" y="361605"/>
                  </a:lnTo>
                  <a:lnTo>
                    <a:pt x="435254" y="428207"/>
                  </a:lnTo>
                  <a:lnTo>
                    <a:pt x="626799" y="543314"/>
                  </a:lnTo>
                  <a:lnTo>
                    <a:pt x="710939" y="604454"/>
                  </a:lnTo>
                  <a:lnTo>
                    <a:pt x="674775" y="505868"/>
                  </a:lnTo>
                  <a:lnTo>
                    <a:pt x="617061" y="291187"/>
                  </a:lnTo>
                  <a:lnTo>
                    <a:pt x="613958" y="82026"/>
                  </a:lnTo>
                  <a:lnTo>
                    <a:pt x="741631" y="0"/>
                  </a:lnTo>
                  <a:close/>
                </a:path>
              </a:pathLst>
            </a:custGeom>
            <a:solidFill>
              <a:srgbClr val="FF6699">
                <a:alpha val="19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" name="object 14"/>
            <p:cNvSpPr/>
            <p:nvPr/>
          </p:nvSpPr>
          <p:spPr>
            <a:xfrm>
              <a:off x="10624570" y="6077373"/>
              <a:ext cx="255270" cy="245110"/>
            </a:xfrm>
            <a:custGeom>
              <a:avLst/>
              <a:gdLst/>
              <a:ahLst/>
              <a:cxnLst/>
              <a:rect l="l" t="t" r="r" b="b"/>
              <a:pathLst>
                <a:path w="255270" h="245110">
                  <a:moveTo>
                    <a:pt x="0" y="121934"/>
                  </a:moveTo>
                  <a:lnTo>
                    <a:pt x="6718" y="82576"/>
                  </a:lnTo>
                  <a:lnTo>
                    <a:pt x="31530" y="41309"/>
                  </a:lnTo>
                  <a:lnTo>
                    <a:pt x="70939" y="12392"/>
                  </a:lnTo>
                  <a:lnTo>
                    <a:pt x="118944" y="227"/>
                  </a:lnTo>
                  <a:lnTo>
                    <a:pt x="127247" y="0"/>
                  </a:lnTo>
                  <a:lnTo>
                    <a:pt x="143909" y="1116"/>
                  </a:lnTo>
                  <a:lnTo>
                    <a:pt x="191001" y="16667"/>
                  </a:lnTo>
                  <a:lnTo>
                    <a:pt x="228412" y="48319"/>
                  </a:lnTo>
                  <a:lnTo>
                    <a:pt x="250446" y="91256"/>
                  </a:lnTo>
                  <a:lnTo>
                    <a:pt x="254822" y="122934"/>
                  </a:lnTo>
                  <a:lnTo>
                    <a:pt x="253749" y="138939"/>
                  </a:lnTo>
                  <a:lnTo>
                    <a:pt x="237819" y="184108"/>
                  </a:lnTo>
                  <a:lnTo>
                    <a:pt x="205079" y="219888"/>
                  </a:lnTo>
                  <a:lnTo>
                    <a:pt x="160516" y="240831"/>
                  </a:lnTo>
                  <a:lnTo>
                    <a:pt x="127574" y="244866"/>
                  </a:lnTo>
                  <a:lnTo>
                    <a:pt x="119243" y="244309"/>
                  </a:lnTo>
                  <a:lnTo>
                    <a:pt x="78804" y="235354"/>
                  </a:lnTo>
                  <a:lnTo>
                    <a:pt x="43503" y="214135"/>
                  </a:lnTo>
                  <a:lnTo>
                    <a:pt x="13199" y="176110"/>
                  </a:lnTo>
                  <a:lnTo>
                    <a:pt x="281" y="129913"/>
                  </a:lnTo>
                  <a:lnTo>
                    <a:pt x="0" y="121934"/>
                  </a:lnTo>
                  <a:close/>
                </a:path>
              </a:pathLst>
            </a:custGeom>
            <a:solidFill>
              <a:srgbClr val="FFFFFF">
                <a:alpha val="19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15" name="object 15"/>
          <p:cNvGrpSpPr/>
          <p:nvPr/>
        </p:nvGrpSpPr>
        <p:grpSpPr>
          <a:xfrm>
            <a:off x="15952337" y="95209"/>
            <a:ext cx="1744980" cy="1684655"/>
            <a:chOff x="15952337" y="95209"/>
            <a:chExt cx="1744980" cy="1684655"/>
          </a:xfrm>
        </p:grpSpPr>
        <p:sp>
          <p:nvSpPr>
            <p:cNvPr id="16" name="object 16"/>
            <p:cNvSpPr/>
            <p:nvPr/>
          </p:nvSpPr>
          <p:spPr>
            <a:xfrm>
              <a:off x="15952337" y="95209"/>
              <a:ext cx="1744980" cy="1684655"/>
            </a:xfrm>
            <a:custGeom>
              <a:avLst/>
              <a:gdLst/>
              <a:ahLst/>
              <a:cxnLst/>
              <a:rect l="l" t="t" r="r" b="b"/>
              <a:pathLst>
                <a:path w="1744980" h="1684655">
                  <a:moveTo>
                    <a:pt x="1202018" y="0"/>
                  </a:moveTo>
                  <a:lnTo>
                    <a:pt x="1306085" y="117347"/>
                  </a:lnTo>
                  <a:lnTo>
                    <a:pt x="1273034" y="332763"/>
                  </a:lnTo>
                  <a:lnTo>
                    <a:pt x="1189598" y="539957"/>
                  </a:lnTo>
                  <a:lnTo>
                    <a:pt x="1142512" y="632641"/>
                  </a:lnTo>
                  <a:lnTo>
                    <a:pt x="1234189" y="581327"/>
                  </a:lnTo>
                  <a:lnTo>
                    <a:pt x="1437145" y="490375"/>
                  </a:lnTo>
                  <a:lnTo>
                    <a:pt x="1643272" y="454270"/>
                  </a:lnTo>
                  <a:lnTo>
                    <a:pt x="1744461" y="567497"/>
                  </a:lnTo>
                  <a:lnTo>
                    <a:pt x="1662729" y="740426"/>
                  </a:lnTo>
                  <a:lnTo>
                    <a:pt x="1466428" y="835665"/>
                  </a:lnTo>
                  <a:lnTo>
                    <a:pt x="1266956" y="876057"/>
                  </a:lnTo>
                  <a:lnTo>
                    <a:pt x="1175710" y="884444"/>
                  </a:lnTo>
                  <a:lnTo>
                    <a:pt x="1263481" y="931178"/>
                  </a:lnTo>
                  <a:lnTo>
                    <a:pt x="1439572" y="1048790"/>
                  </a:lnTo>
                  <a:lnTo>
                    <a:pt x="1573147" y="1203398"/>
                  </a:lnTo>
                  <a:lnTo>
                    <a:pt x="1533372" y="1361118"/>
                  </a:lnTo>
                  <a:lnTo>
                    <a:pt x="1350802" y="1398749"/>
                  </a:lnTo>
                  <a:lnTo>
                    <a:pt x="1170229" y="1289163"/>
                  </a:lnTo>
                  <a:lnTo>
                    <a:pt x="1032172" y="1142580"/>
                  </a:lnTo>
                  <a:lnTo>
                    <a:pt x="977149" y="1069226"/>
                  </a:lnTo>
                  <a:lnTo>
                    <a:pt x="1013058" y="1169123"/>
                  </a:lnTo>
                  <a:lnTo>
                    <a:pt x="1066172" y="1386878"/>
                  </a:lnTo>
                  <a:lnTo>
                    <a:pt x="1054575" y="1599582"/>
                  </a:lnTo>
                  <a:lnTo>
                    <a:pt x="896346" y="1684329"/>
                  </a:lnTo>
                  <a:lnTo>
                    <a:pt x="730777" y="1572158"/>
                  </a:lnTo>
                  <a:lnTo>
                    <a:pt x="703030" y="1351644"/>
                  </a:lnTo>
                  <a:lnTo>
                    <a:pt x="739996" y="1136180"/>
                  </a:lnTo>
                  <a:lnTo>
                    <a:pt x="768565" y="1039160"/>
                  </a:lnTo>
                  <a:lnTo>
                    <a:pt x="712396" y="1140026"/>
                  </a:lnTo>
                  <a:lnTo>
                    <a:pt x="574779" y="1344833"/>
                  </a:lnTo>
                  <a:lnTo>
                    <a:pt x="402046" y="1506888"/>
                  </a:lnTo>
                  <a:lnTo>
                    <a:pt x="240528" y="1479504"/>
                  </a:lnTo>
                  <a:lnTo>
                    <a:pt x="225456" y="1299606"/>
                  </a:lnTo>
                  <a:lnTo>
                    <a:pt x="375513" y="1125522"/>
                  </a:lnTo>
                  <a:lnTo>
                    <a:pt x="560803" y="994071"/>
                  </a:lnTo>
                  <a:lnTo>
                    <a:pt x="651432" y="942072"/>
                  </a:lnTo>
                  <a:lnTo>
                    <a:pt x="536257" y="918387"/>
                  </a:lnTo>
                  <a:lnTo>
                    <a:pt x="290012" y="847958"/>
                  </a:lnTo>
                  <a:lnTo>
                    <a:pt x="61619" y="731726"/>
                  </a:lnTo>
                  <a:lnTo>
                    <a:pt x="0" y="570629"/>
                  </a:lnTo>
                  <a:lnTo>
                    <a:pt x="19682" y="535563"/>
                  </a:lnTo>
                  <a:lnTo>
                    <a:pt x="46361" y="510911"/>
                  </a:lnTo>
                  <a:lnTo>
                    <a:pt x="79085" y="495661"/>
                  </a:lnTo>
                  <a:lnTo>
                    <a:pt x="116906" y="488802"/>
                  </a:lnTo>
                  <a:lnTo>
                    <a:pt x="158873" y="489321"/>
                  </a:lnTo>
                  <a:lnTo>
                    <a:pt x="204036" y="496207"/>
                  </a:lnTo>
                  <a:lnTo>
                    <a:pt x="251446" y="508448"/>
                  </a:lnTo>
                  <a:lnTo>
                    <a:pt x="300152" y="525032"/>
                  </a:lnTo>
                  <a:lnTo>
                    <a:pt x="349205" y="544948"/>
                  </a:lnTo>
                  <a:lnTo>
                    <a:pt x="397655" y="567184"/>
                  </a:lnTo>
                  <a:lnTo>
                    <a:pt x="444551" y="590728"/>
                  </a:lnTo>
                  <a:lnTo>
                    <a:pt x="488945" y="614569"/>
                  </a:lnTo>
                  <a:lnTo>
                    <a:pt x="529886" y="637694"/>
                  </a:lnTo>
                  <a:lnTo>
                    <a:pt x="566424" y="659092"/>
                  </a:lnTo>
                  <a:lnTo>
                    <a:pt x="622493" y="692661"/>
                  </a:lnTo>
                  <a:lnTo>
                    <a:pt x="640124" y="702807"/>
                  </a:lnTo>
                  <a:lnTo>
                    <a:pt x="649553" y="707180"/>
                  </a:lnTo>
                  <a:lnTo>
                    <a:pt x="650919" y="703871"/>
                  </a:lnTo>
                  <a:lnTo>
                    <a:pt x="646536" y="692416"/>
                  </a:lnTo>
                  <a:lnTo>
                    <a:pt x="637214" y="673623"/>
                  </a:lnTo>
                  <a:lnTo>
                    <a:pt x="623761" y="648300"/>
                  </a:lnTo>
                  <a:lnTo>
                    <a:pt x="587705" y="581297"/>
                  </a:lnTo>
                  <a:lnTo>
                    <a:pt x="566720" y="541232"/>
                  </a:lnTo>
                  <a:lnTo>
                    <a:pt x="544843" y="497870"/>
                  </a:lnTo>
                  <a:lnTo>
                    <a:pt x="522883" y="452017"/>
                  </a:lnTo>
                  <a:lnTo>
                    <a:pt x="501650" y="404483"/>
                  </a:lnTo>
                  <a:lnTo>
                    <a:pt x="481953" y="356075"/>
                  </a:lnTo>
                  <a:lnTo>
                    <a:pt x="464601" y="307601"/>
                  </a:lnTo>
                  <a:lnTo>
                    <a:pt x="450405" y="259870"/>
                  </a:lnTo>
                  <a:lnTo>
                    <a:pt x="440173" y="213688"/>
                  </a:lnTo>
                  <a:lnTo>
                    <a:pt x="434715" y="169866"/>
                  </a:lnTo>
                  <a:lnTo>
                    <a:pt x="434841" y="129209"/>
                  </a:lnTo>
                  <a:lnTo>
                    <a:pt x="441359" y="92527"/>
                  </a:lnTo>
                  <a:lnTo>
                    <a:pt x="455080" y="60627"/>
                  </a:lnTo>
                  <a:lnTo>
                    <a:pt x="476812" y="34317"/>
                  </a:lnTo>
                  <a:lnTo>
                    <a:pt x="507366" y="14406"/>
                  </a:lnTo>
                  <a:lnTo>
                    <a:pt x="667826" y="52919"/>
                  </a:lnTo>
                  <a:lnTo>
                    <a:pt x="791819" y="244522"/>
                  </a:lnTo>
                  <a:lnTo>
                    <a:pt x="871770" y="456678"/>
                  </a:lnTo>
                  <a:lnTo>
                    <a:pt x="900104" y="556849"/>
                  </a:lnTo>
                  <a:lnTo>
                    <a:pt x="909490" y="463676"/>
                  </a:lnTo>
                  <a:lnTo>
                    <a:pt x="950293" y="261982"/>
                  </a:lnTo>
                  <a:lnTo>
                    <a:pt x="1041480" y="68510"/>
                  </a:lnTo>
                  <a:lnTo>
                    <a:pt x="1202018" y="0"/>
                  </a:lnTo>
                  <a:close/>
                </a:path>
              </a:pathLst>
            </a:custGeom>
            <a:solidFill>
              <a:srgbClr val="FF6699">
                <a:alpha val="19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7" name="object 17"/>
            <p:cNvSpPr/>
            <p:nvPr/>
          </p:nvSpPr>
          <p:spPr>
            <a:xfrm>
              <a:off x="16713765" y="820335"/>
              <a:ext cx="245110" cy="255270"/>
            </a:xfrm>
            <a:custGeom>
              <a:avLst/>
              <a:gdLst/>
              <a:ahLst/>
              <a:cxnLst/>
              <a:rect l="l" t="t" r="r" b="b"/>
              <a:pathLst>
                <a:path w="245109" h="255269">
                  <a:moveTo>
                    <a:pt x="102758" y="1469"/>
                  </a:moveTo>
                  <a:lnTo>
                    <a:pt x="118730" y="0"/>
                  </a:lnTo>
                  <a:lnTo>
                    <a:pt x="126715" y="83"/>
                  </a:lnTo>
                  <a:lnTo>
                    <a:pt x="142679" y="1886"/>
                  </a:lnTo>
                  <a:lnTo>
                    <a:pt x="187347" y="19865"/>
                  </a:lnTo>
                  <a:lnTo>
                    <a:pt x="222127" y="54208"/>
                  </a:lnTo>
                  <a:lnTo>
                    <a:pt x="241723" y="99687"/>
                  </a:lnTo>
                  <a:lnTo>
                    <a:pt x="244789" y="124477"/>
                  </a:lnTo>
                  <a:lnTo>
                    <a:pt x="244768" y="132783"/>
                  </a:lnTo>
                  <a:lnTo>
                    <a:pt x="236875" y="173432"/>
                  </a:lnTo>
                  <a:lnTo>
                    <a:pt x="211531" y="215372"/>
                  </a:lnTo>
                  <a:lnTo>
                    <a:pt x="172618" y="243913"/>
                  </a:lnTo>
                  <a:lnTo>
                    <a:pt x="126058" y="254707"/>
                  </a:lnTo>
                  <a:lnTo>
                    <a:pt x="118074" y="254624"/>
                  </a:lnTo>
                  <a:lnTo>
                    <a:pt x="78941" y="246116"/>
                  </a:lnTo>
                  <a:lnTo>
                    <a:pt x="38439" y="219441"/>
                  </a:lnTo>
                  <a:lnTo>
                    <a:pt x="10719" y="178750"/>
                  </a:lnTo>
                  <a:lnTo>
                    <a:pt x="764" y="138545"/>
                  </a:lnTo>
                  <a:lnTo>
                    <a:pt x="0" y="130231"/>
                  </a:lnTo>
                  <a:lnTo>
                    <a:pt x="21" y="121926"/>
                  </a:lnTo>
                  <a:lnTo>
                    <a:pt x="7914" y="81277"/>
                  </a:lnTo>
                  <a:lnTo>
                    <a:pt x="33257" y="39336"/>
                  </a:lnTo>
                  <a:lnTo>
                    <a:pt x="72171" y="10795"/>
                  </a:lnTo>
                  <a:lnTo>
                    <a:pt x="102758" y="1469"/>
                  </a:lnTo>
                  <a:close/>
                </a:path>
              </a:pathLst>
            </a:custGeom>
            <a:solidFill>
              <a:srgbClr val="FFFFFF">
                <a:alpha val="19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18" name="object 18"/>
          <p:cNvGrpSpPr/>
          <p:nvPr/>
        </p:nvGrpSpPr>
        <p:grpSpPr>
          <a:xfrm>
            <a:off x="16463461" y="8495559"/>
            <a:ext cx="1688464" cy="1758314"/>
            <a:chOff x="16463461" y="8495559"/>
            <a:chExt cx="1688464" cy="1758314"/>
          </a:xfrm>
        </p:grpSpPr>
        <p:sp>
          <p:nvSpPr>
            <p:cNvPr id="19" name="object 19"/>
            <p:cNvSpPr/>
            <p:nvPr/>
          </p:nvSpPr>
          <p:spPr>
            <a:xfrm>
              <a:off x="16463461" y="8495559"/>
              <a:ext cx="1688464" cy="1758314"/>
            </a:xfrm>
            <a:custGeom>
              <a:avLst/>
              <a:gdLst/>
              <a:ahLst/>
              <a:cxnLst/>
              <a:rect l="l" t="t" r="r" b="b"/>
              <a:pathLst>
                <a:path w="1688465" h="1758315">
                  <a:moveTo>
                    <a:pt x="1137501" y="0"/>
                  </a:moveTo>
                  <a:lnTo>
                    <a:pt x="1238201" y="162535"/>
                  </a:lnTo>
                  <a:lnTo>
                    <a:pt x="1211179" y="379036"/>
                  </a:lnTo>
                  <a:lnTo>
                    <a:pt x="1136356" y="568408"/>
                  </a:lnTo>
                  <a:lnTo>
                    <a:pt x="1093655" y="649553"/>
                  </a:lnTo>
                  <a:lnTo>
                    <a:pt x="1180633" y="601449"/>
                  </a:lnTo>
                  <a:lnTo>
                    <a:pt x="1375133" y="517936"/>
                  </a:lnTo>
                  <a:lnTo>
                    <a:pt x="1577502" y="490209"/>
                  </a:lnTo>
                  <a:lnTo>
                    <a:pt x="1688087" y="609465"/>
                  </a:lnTo>
                  <a:lnTo>
                    <a:pt x="1620252" y="783040"/>
                  </a:lnTo>
                  <a:lnTo>
                    <a:pt x="1430098" y="874814"/>
                  </a:lnTo>
                  <a:lnTo>
                    <a:pt x="1232075" y="910802"/>
                  </a:lnTo>
                  <a:lnTo>
                    <a:pt x="1140633" y="917016"/>
                  </a:lnTo>
                  <a:lnTo>
                    <a:pt x="1244113" y="941279"/>
                  </a:lnTo>
                  <a:lnTo>
                    <a:pt x="1455936" y="1015279"/>
                  </a:lnTo>
                  <a:lnTo>
                    <a:pt x="1628180" y="1140839"/>
                  </a:lnTo>
                  <a:lnTo>
                    <a:pt x="1612922" y="1319777"/>
                  </a:lnTo>
                  <a:lnTo>
                    <a:pt x="1428444" y="1397614"/>
                  </a:lnTo>
                  <a:lnTo>
                    <a:pt x="1228404" y="1300751"/>
                  </a:lnTo>
                  <a:lnTo>
                    <a:pt x="1067944" y="1152329"/>
                  </a:lnTo>
                  <a:lnTo>
                    <a:pt x="1002204" y="1075490"/>
                  </a:lnTo>
                  <a:lnTo>
                    <a:pt x="1056248" y="1177501"/>
                  </a:lnTo>
                  <a:lnTo>
                    <a:pt x="1153161" y="1404416"/>
                  </a:lnTo>
                  <a:lnTo>
                    <a:pt x="1195108" y="1637556"/>
                  </a:lnTo>
                  <a:lnTo>
                    <a:pt x="1084259" y="1758242"/>
                  </a:lnTo>
                  <a:lnTo>
                    <a:pt x="925061" y="1672516"/>
                  </a:lnTo>
                  <a:lnTo>
                    <a:pt x="860642" y="1451551"/>
                  </a:lnTo>
                  <a:lnTo>
                    <a:pt x="851188" y="1224362"/>
                  </a:lnTo>
                  <a:lnTo>
                    <a:pt x="856884" y="1119963"/>
                  </a:lnTo>
                  <a:lnTo>
                    <a:pt x="774241" y="1203653"/>
                  </a:lnTo>
                  <a:lnTo>
                    <a:pt x="580965" y="1371845"/>
                  </a:lnTo>
                  <a:lnTo>
                    <a:pt x="359031" y="1500223"/>
                  </a:lnTo>
                  <a:lnTo>
                    <a:pt x="190418" y="1464470"/>
                  </a:lnTo>
                  <a:lnTo>
                    <a:pt x="171672" y="1428895"/>
                  </a:lnTo>
                  <a:lnTo>
                    <a:pt x="165469" y="1393114"/>
                  </a:lnTo>
                  <a:lnTo>
                    <a:pt x="170444" y="1357374"/>
                  </a:lnTo>
                  <a:lnTo>
                    <a:pt x="185232" y="1321923"/>
                  </a:lnTo>
                  <a:lnTo>
                    <a:pt x="208469" y="1287006"/>
                  </a:lnTo>
                  <a:lnTo>
                    <a:pt x="238789" y="1252871"/>
                  </a:lnTo>
                  <a:lnTo>
                    <a:pt x="274827" y="1219764"/>
                  </a:lnTo>
                  <a:lnTo>
                    <a:pt x="315220" y="1187933"/>
                  </a:lnTo>
                  <a:lnTo>
                    <a:pt x="358601" y="1157624"/>
                  </a:lnTo>
                  <a:lnTo>
                    <a:pt x="403606" y="1129083"/>
                  </a:lnTo>
                  <a:lnTo>
                    <a:pt x="448870" y="1102559"/>
                  </a:lnTo>
                  <a:lnTo>
                    <a:pt x="493028" y="1078297"/>
                  </a:lnTo>
                  <a:lnTo>
                    <a:pt x="534716" y="1056544"/>
                  </a:lnTo>
                  <a:lnTo>
                    <a:pt x="572568" y="1037548"/>
                  </a:lnTo>
                  <a:lnTo>
                    <a:pt x="631306" y="1008811"/>
                  </a:lnTo>
                  <a:lnTo>
                    <a:pt x="649462" y="999564"/>
                  </a:lnTo>
                  <a:lnTo>
                    <a:pt x="658322" y="994061"/>
                  </a:lnTo>
                  <a:lnTo>
                    <a:pt x="656343" y="991137"/>
                  </a:lnTo>
                  <a:lnTo>
                    <a:pt x="644388" y="988594"/>
                  </a:lnTo>
                  <a:lnTo>
                    <a:pt x="623576" y="986194"/>
                  </a:lnTo>
                  <a:lnTo>
                    <a:pt x="595028" y="983698"/>
                  </a:lnTo>
                  <a:lnTo>
                    <a:pt x="519203" y="977464"/>
                  </a:lnTo>
                  <a:lnTo>
                    <a:pt x="474165" y="973249"/>
                  </a:lnTo>
                  <a:lnTo>
                    <a:pt x="425871" y="967983"/>
                  </a:lnTo>
                  <a:lnTo>
                    <a:pt x="375440" y="961429"/>
                  </a:lnTo>
                  <a:lnTo>
                    <a:pt x="323993" y="953346"/>
                  </a:lnTo>
                  <a:lnTo>
                    <a:pt x="272649" y="943497"/>
                  </a:lnTo>
                  <a:lnTo>
                    <a:pt x="222529" y="931644"/>
                  </a:lnTo>
                  <a:lnTo>
                    <a:pt x="174752" y="917546"/>
                  </a:lnTo>
                  <a:lnTo>
                    <a:pt x="130438" y="900966"/>
                  </a:lnTo>
                  <a:lnTo>
                    <a:pt x="90707" y="881665"/>
                  </a:lnTo>
                  <a:lnTo>
                    <a:pt x="56679" y="859405"/>
                  </a:lnTo>
                  <a:lnTo>
                    <a:pt x="10213" y="805050"/>
                  </a:lnTo>
                  <a:lnTo>
                    <a:pt x="0" y="735993"/>
                  </a:lnTo>
                  <a:lnTo>
                    <a:pt x="119853" y="622267"/>
                  </a:lnTo>
                  <a:lnTo>
                    <a:pt x="348109" y="622462"/>
                  </a:lnTo>
                  <a:lnTo>
                    <a:pt x="569553" y="670811"/>
                  </a:lnTo>
                  <a:lnTo>
                    <a:pt x="668971" y="701542"/>
                  </a:lnTo>
                  <a:lnTo>
                    <a:pt x="595792" y="642908"/>
                  </a:lnTo>
                  <a:lnTo>
                    <a:pt x="448564" y="498831"/>
                  </a:lnTo>
                  <a:lnTo>
                    <a:pt x="335748" y="317054"/>
                  </a:lnTo>
                  <a:lnTo>
                    <a:pt x="365804" y="145319"/>
                  </a:lnTo>
                  <a:lnTo>
                    <a:pt x="521136" y="122153"/>
                  </a:lnTo>
                  <a:lnTo>
                    <a:pt x="683926" y="267228"/>
                  </a:lnTo>
                  <a:lnTo>
                    <a:pt x="812304" y="450003"/>
                  </a:lnTo>
                  <a:lnTo>
                    <a:pt x="864401" y="539937"/>
                  </a:lnTo>
                  <a:lnTo>
                    <a:pt x="871310" y="435224"/>
                  </a:lnTo>
                  <a:lnTo>
                    <a:pt x="905585" y="215708"/>
                  </a:lnTo>
                  <a:lnTo>
                    <a:pt x="987543" y="23322"/>
                  </a:lnTo>
                  <a:lnTo>
                    <a:pt x="1137501" y="0"/>
                  </a:lnTo>
                  <a:close/>
                </a:path>
              </a:pathLst>
            </a:custGeom>
            <a:solidFill>
              <a:srgbClr val="FF6699">
                <a:alpha val="19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0" name="object 20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7245069" y="9248803"/>
              <a:ext cx="252702" cy="246961"/>
            </a:xfrm>
            <a:prstGeom prst="rect">
              <a:avLst/>
            </a:prstGeom>
          </p:spPr>
        </p:pic>
      </p:grpSp>
      <p:pic>
        <p:nvPicPr>
          <p:cNvPr id="21" name="object 21"/>
          <p:cNvPicPr/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77257" y="3204417"/>
            <a:ext cx="6480495" cy="7083276"/>
          </a:xfrm>
          <a:prstGeom prst="rect">
            <a:avLst/>
          </a:prstGeom>
        </p:spPr>
      </p:pic>
      <p:sp>
        <p:nvSpPr>
          <p:cNvPr id="22" name="object 22"/>
          <p:cNvSpPr txBox="1">
            <a:spLocks noGrp="1"/>
          </p:cNvSpPr>
          <p:nvPr>
            <p:ph type="title"/>
          </p:nvPr>
        </p:nvSpPr>
        <p:spPr>
          <a:xfrm>
            <a:off x="1481671" y="644951"/>
            <a:ext cx="14851380" cy="2505173"/>
          </a:xfrm>
          <a:prstGeom prst="rect">
            <a:avLst/>
          </a:prstGeom>
        </p:spPr>
        <p:txBody>
          <a:bodyPr vert="horz" wrap="square" lIns="0" tIns="12065" rIns="0" bIns="0" rtlCol="0" anchor="ctr">
            <a:spAutoFit/>
          </a:bodyPr>
          <a:lstStyle/>
          <a:p>
            <a:pPr algn="ctr"/>
            <a:r>
              <a:rPr lang="ru-RU" sz="5400" b="1" dirty="0">
                <a:solidFill>
                  <a:schemeClr val="accent1">
                    <a:lumMod val="75000"/>
                  </a:schemeClr>
                </a:solidFill>
                <a:latin typeface="Comic Sans MS" panose="030F0702030302020204" pitchFamily="66" charset="0"/>
              </a:rPr>
              <a:t>Взаимодействие семьи и школы в целях </a:t>
            </a:r>
            <a:br>
              <a:rPr lang="ru-RU" sz="5400" b="1" dirty="0">
                <a:solidFill>
                  <a:schemeClr val="accent1">
                    <a:lumMod val="75000"/>
                  </a:schemeClr>
                </a:solidFill>
                <a:latin typeface="Comic Sans MS" panose="030F0702030302020204" pitchFamily="66" charset="0"/>
              </a:rPr>
            </a:br>
            <a:r>
              <a:rPr lang="ru-RU" sz="5400" b="1" dirty="0">
                <a:solidFill>
                  <a:schemeClr val="accent1">
                    <a:lumMod val="75000"/>
                  </a:schemeClr>
                </a:solidFill>
                <a:latin typeface="Comic Sans MS" panose="030F0702030302020204" pitchFamily="66" charset="0"/>
              </a:rPr>
              <a:t>социализации личности </a:t>
            </a:r>
            <a:br>
              <a:rPr lang="ru-RU" sz="5400" b="1" dirty="0">
                <a:solidFill>
                  <a:schemeClr val="accent1">
                    <a:lumMod val="75000"/>
                  </a:schemeClr>
                </a:solidFill>
                <a:latin typeface="Comic Sans MS" panose="030F0702030302020204" pitchFamily="66" charset="0"/>
              </a:rPr>
            </a:br>
            <a:r>
              <a:rPr lang="ru-RU" sz="5400" b="1" dirty="0">
                <a:solidFill>
                  <a:schemeClr val="accent1">
                    <a:lumMod val="75000"/>
                  </a:schemeClr>
                </a:solidFill>
                <a:latin typeface="Comic Sans MS" panose="030F0702030302020204" pitchFamily="66" charset="0"/>
              </a:rPr>
              <a:t>в образовательном пространстве</a:t>
            </a:r>
            <a:endParaRPr sz="3200" b="1" dirty="0">
              <a:solidFill>
                <a:schemeClr val="accent1">
                  <a:lumMod val="75000"/>
                </a:schemeClr>
              </a:solidFill>
              <a:latin typeface="Comic Sans MS" panose="030F0702030302020204" pitchFamily="66" charset="0"/>
              <a:cs typeface="Times New Roman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9131300" y="4222493"/>
            <a:ext cx="7585709" cy="33020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16799"/>
              </a:lnSpc>
              <a:spcBef>
                <a:spcPts val="100"/>
              </a:spcBef>
            </a:pPr>
            <a:r>
              <a:rPr sz="4600" dirty="0">
                <a:solidFill>
                  <a:srgbClr val="00669D"/>
                </a:solidFill>
                <a:latin typeface="Comic Sans MS"/>
                <a:cs typeface="Comic Sans MS"/>
              </a:rPr>
              <a:t>Цель:</a:t>
            </a:r>
            <a:r>
              <a:rPr sz="4600" spc="-30" dirty="0">
                <a:solidFill>
                  <a:srgbClr val="00669D"/>
                </a:solidFill>
                <a:latin typeface="Comic Sans MS"/>
                <a:cs typeface="Comic Sans MS"/>
              </a:rPr>
              <a:t> </a:t>
            </a:r>
            <a:r>
              <a:rPr sz="4600" dirty="0">
                <a:solidFill>
                  <a:srgbClr val="00669D"/>
                </a:solidFill>
                <a:latin typeface="Comic Sans MS"/>
                <a:cs typeface="Comic Sans MS"/>
              </a:rPr>
              <a:t>поиск</a:t>
            </a:r>
            <a:r>
              <a:rPr sz="4600" spc="-20" dirty="0">
                <a:solidFill>
                  <a:srgbClr val="00669D"/>
                </a:solidFill>
                <a:latin typeface="Comic Sans MS"/>
                <a:cs typeface="Comic Sans MS"/>
              </a:rPr>
              <a:t> </a:t>
            </a:r>
            <a:r>
              <a:rPr sz="4600" spc="-10" dirty="0">
                <a:solidFill>
                  <a:srgbClr val="00669D"/>
                </a:solidFill>
                <a:latin typeface="Comic Sans MS"/>
                <a:cs typeface="Comic Sans MS"/>
              </a:rPr>
              <a:t>оптимальных </a:t>
            </a:r>
            <a:r>
              <a:rPr sz="4600" dirty="0">
                <a:solidFill>
                  <a:srgbClr val="00669D"/>
                </a:solidFill>
                <a:latin typeface="Comic Sans MS"/>
                <a:cs typeface="Comic Sans MS"/>
              </a:rPr>
              <a:t>форм</a:t>
            </a:r>
            <a:r>
              <a:rPr sz="4600" spc="-40" dirty="0">
                <a:solidFill>
                  <a:srgbClr val="00669D"/>
                </a:solidFill>
                <a:latin typeface="Comic Sans MS"/>
                <a:cs typeface="Comic Sans MS"/>
              </a:rPr>
              <a:t> </a:t>
            </a:r>
            <a:r>
              <a:rPr sz="4600" dirty="0">
                <a:solidFill>
                  <a:srgbClr val="00669D"/>
                </a:solidFill>
                <a:latin typeface="Comic Sans MS"/>
                <a:cs typeface="Comic Sans MS"/>
              </a:rPr>
              <a:t>совместной</a:t>
            </a:r>
            <a:r>
              <a:rPr sz="4600" spc="-30" dirty="0">
                <a:solidFill>
                  <a:srgbClr val="00669D"/>
                </a:solidFill>
                <a:latin typeface="Comic Sans MS"/>
                <a:cs typeface="Comic Sans MS"/>
              </a:rPr>
              <a:t> </a:t>
            </a:r>
            <a:r>
              <a:rPr sz="4600" spc="-10" dirty="0">
                <a:solidFill>
                  <a:srgbClr val="00669D"/>
                </a:solidFill>
                <a:latin typeface="Comic Sans MS"/>
                <a:cs typeface="Comic Sans MS"/>
              </a:rPr>
              <a:t>работы </a:t>
            </a:r>
            <a:r>
              <a:rPr sz="4600" dirty="0">
                <a:solidFill>
                  <a:srgbClr val="00669D"/>
                </a:solidFill>
                <a:latin typeface="Comic Sans MS"/>
                <a:cs typeface="Comic Sans MS"/>
              </a:rPr>
              <a:t>школы</a:t>
            </a:r>
            <a:r>
              <a:rPr sz="4600" spc="-20" dirty="0">
                <a:solidFill>
                  <a:srgbClr val="00669D"/>
                </a:solidFill>
                <a:latin typeface="Comic Sans MS"/>
                <a:cs typeface="Comic Sans MS"/>
              </a:rPr>
              <a:t> </a:t>
            </a:r>
            <a:r>
              <a:rPr sz="4600" dirty="0">
                <a:solidFill>
                  <a:srgbClr val="00669D"/>
                </a:solidFill>
                <a:latin typeface="Comic Sans MS"/>
                <a:cs typeface="Comic Sans MS"/>
              </a:rPr>
              <a:t>и</a:t>
            </a:r>
            <a:r>
              <a:rPr sz="4600" spc="-10" dirty="0">
                <a:solidFill>
                  <a:srgbClr val="00669D"/>
                </a:solidFill>
                <a:latin typeface="Comic Sans MS"/>
                <a:cs typeface="Comic Sans MS"/>
              </a:rPr>
              <a:t> семьи</a:t>
            </a:r>
            <a:endParaRPr sz="4600" dirty="0">
              <a:latin typeface="Comic Sans MS"/>
              <a:cs typeface="Comic Sans MS"/>
            </a:endParaRPr>
          </a:p>
          <a:p>
            <a:pPr marL="12700">
              <a:lnSpc>
                <a:spcPct val="100000"/>
              </a:lnSpc>
              <a:spcBef>
                <a:spcPts val="930"/>
              </a:spcBef>
            </a:pPr>
            <a:r>
              <a:rPr sz="4600" dirty="0">
                <a:solidFill>
                  <a:srgbClr val="00669D"/>
                </a:solidFill>
                <a:latin typeface="Comic Sans MS"/>
                <a:cs typeface="Comic Sans MS"/>
              </a:rPr>
              <a:t>в</a:t>
            </a:r>
            <a:r>
              <a:rPr sz="4600" spc="-30" dirty="0">
                <a:solidFill>
                  <a:srgbClr val="00669D"/>
                </a:solidFill>
                <a:latin typeface="Comic Sans MS"/>
                <a:cs typeface="Comic Sans MS"/>
              </a:rPr>
              <a:t> </a:t>
            </a:r>
            <a:r>
              <a:rPr sz="4600" dirty="0">
                <a:solidFill>
                  <a:srgbClr val="00669D"/>
                </a:solidFill>
                <a:latin typeface="Comic Sans MS"/>
                <a:cs typeface="Comic Sans MS"/>
              </a:rPr>
              <a:t>интересах</a:t>
            </a:r>
            <a:r>
              <a:rPr sz="4600" spc="-20" dirty="0">
                <a:solidFill>
                  <a:srgbClr val="00669D"/>
                </a:solidFill>
                <a:latin typeface="Comic Sans MS"/>
                <a:cs typeface="Comic Sans MS"/>
              </a:rPr>
              <a:t> </a:t>
            </a:r>
            <a:r>
              <a:rPr sz="4600" spc="-10" dirty="0">
                <a:solidFill>
                  <a:srgbClr val="00669D"/>
                </a:solidFill>
                <a:latin typeface="Comic Sans MS"/>
                <a:cs typeface="Comic Sans MS"/>
              </a:rPr>
              <a:t>ребенка.</a:t>
            </a:r>
            <a:endParaRPr sz="4600" dirty="0">
              <a:latin typeface="Comic Sans MS"/>
              <a:cs typeface="Comic Sans MS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8287998" cy="10286999"/>
          </a:xfrm>
          <a:prstGeom prst="rect">
            <a:avLst/>
          </a:prstGeom>
        </p:spPr>
      </p:pic>
      <p:sp>
        <p:nvSpPr>
          <p:cNvPr id="3" name="object 3"/>
          <p:cNvSpPr/>
          <p:nvPr/>
        </p:nvSpPr>
        <p:spPr>
          <a:xfrm>
            <a:off x="1080608" y="793708"/>
            <a:ext cx="424180" cy="394335"/>
          </a:xfrm>
          <a:custGeom>
            <a:avLst/>
            <a:gdLst/>
            <a:ahLst/>
            <a:cxnLst/>
            <a:rect l="l" t="t" r="r" b="b"/>
            <a:pathLst>
              <a:path w="424180" h="394334">
                <a:moveTo>
                  <a:pt x="369752" y="394180"/>
                </a:moveTo>
                <a:lnTo>
                  <a:pt x="329532" y="389600"/>
                </a:lnTo>
                <a:lnTo>
                  <a:pt x="260372" y="380175"/>
                </a:lnTo>
                <a:lnTo>
                  <a:pt x="203986" y="370596"/>
                </a:lnTo>
                <a:lnTo>
                  <a:pt x="128576" y="354313"/>
                </a:lnTo>
                <a:lnTo>
                  <a:pt x="65610" y="336398"/>
                </a:lnTo>
                <a:lnTo>
                  <a:pt x="29626" y="314180"/>
                </a:lnTo>
                <a:lnTo>
                  <a:pt x="3570" y="279856"/>
                </a:lnTo>
                <a:lnTo>
                  <a:pt x="0" y="262728"/>
                </a:lnTo>
                <a:lnTo>
                  <a:pt x="3270" y="240974"/>
                </a:lnTo>
                <a:lnTo>
                  <a:pt x="28321" y="205948"/>
                </a:lnTo>
                <a:lnTo>
                  <a:pt x="68887" y="189397"/>
                </a:lnTo>
                <a:lnTo>
                  <a:pt x="75159" y="189160"/>
                </a:lnTo>
                <a:lnTo>
                  <a:pt x="120112" y="196294"/>
                </a:lnTo>
                <a:lnTo>
                  <a:pt x="173766" y="213668"/>
                </a:lnTo>
                <a:lnTo>
                  <a:pt x="226780" y="235186"/>
                </a:lnTo>
                <a:lnTo>
                  <a:pt x="269814" y="254750"/>
                </a:lnTo>
                <a:lnTo>
                  <a:pt x="293525" y="266260"/>
                </a:lnTo>
                <a:lnTo>
                  <a:pt x="287143" y="254250"/>
                </a:lnTo>
                <a:lnTo>
                  <a:pt x="264808" y="203912"/>
                </a:lnTo>
                <a:lnTo>
                  <a:pt x="251204" y="166474"/>
                </a:lnTo>
                <a:lnTo>
                  <a:pt x="238284" y="96075"/>
                </a:lnTo>
                <a:lnTo>
                  <a:pt x="244629" y="61418"/>
                </a:lnTo>
                <a:lnTo>
                  <a:pt x="265078" y="24128"/>
                </a:lnTo>
                <a:lnTo>
                  <a:pt x="307781" y="669"/>
                </a:lnTo>
                <a:lnTo>
                  <a:pt x="337992" y="0"/>
                </a:lnTo>
                <a:lnTo>
                  <a:pt x="366996" y="8237"/>
                </a:lnTo>
                <a:lnTo>
                  <a:pt x="405255" y="40611"/>
                </a:lnTo>
                <a:lnTo>
                  <a:pt x="419333" y="77919"/>
                </a:lnTo>
                <a:lnTo>
                  <a:pt x="423985" y="152566"/>
                </a:lnTo>
                <a:lnTo>
                  <a:pt x="418824" y="209575"/>
                </a:lnTo>
                <a:lnTo>
                  <a:pt x="408704" y="264710"/>
                </a:lnTo>
                <a:lnTo>
                  <a:pt x="395741" y="315503"/>
                </a:lnTo>
                <a:lnTo>
                  <a:pt x="382051" y="359482"/>
                </a:lnTo>
                <a:lnTo>
                  <a:pt x="369752" y="394180"/>
                </a:lnTo>
                <a:close/>
              </a:path>
            </a:pathLst>
          </a:custGeom>
          <a:solidFill>
            <a:srgbClr val="FF6699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4" name="object 4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612052" y="2844362"/>
            <a:ext cx="7543799" cy="4600574"/>
          </a:xfrm>
          <a:prstGeom prst="rect">
            <a:avLst/>
          </a:prstGeom>
        </p:spPr>
      </p:pic>
      <p:sp>
        <p:nvSpPr>
          <p:cNvPr id="5" name="object 5"/>
          <p:cNvSpPr txBox="1"/>
          <p:nvPr/>
        </p:nvSpPr>
        <p:spPr>
          <a:xfrm>
            <a:off x="8729061" y="1211550"/>
            <a:ext cx="8912225" cy="747712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123189">
              <a:lnSpc>
                <a:spcPct val="115500"/>
              </a:lnSpc>
              <a:spcBef>
                <a:spcPts val="100"/>
              </a:spcBef>
              <a:tabLst>
                <a:tab pos="5033645" algn="l"/>
                <a:tab pos="5280025" algn="l"/>
                <a:tab pos="5925820" algn="l"/>
                <a:tab pos="6522084" algn="l"/>
              </a:tabLst>
            </a:pPr>
            <a:r>
              <a:rPr sz="3950" dirty="0">
                <a:solidFill>
                  <a:srgbClr val="00669D"/>
                </a:solidFill>
                <a:latin typeface="Comic Sans MS"/>
                <a:cs typeface="Comic Sans MS"/>
              </a:rPr>
              <a:t>Семья</a:t>
            </a:r>
            <a:r>
              <a:rPr sz="3950" spc="-45" dirty="0">
                <a:solidFill>
                  <a:srgbClr val="00669D"/>
                </a:solidFill>
                <a:latin typeface="Comic Sans MS"/>
                <a:cs typeface="Comic Sans MS"/>
              </a:rPr>
              <a:t> </a:t>
            </a:r>
            <a:r>
              <a:rPr sz="3950" dirty="0">
                <a:solidFill>
                  <a:srgbClr val="00669D"/>
                </a:solidFill>
                <a:latin typeface="Comic Sans MS"/>
                <a:cs typeface="Comic Sans MS"/>
              </a:rPr>
              <a:t>-</a:t>
            </a:r>
            <a:r>
              <a:rPr sz="3950" spc="-40" dirty="0">
                <a:solidFill>
                  <a:srgbClr val="00669D"/>
                </a:solidFill>
                <a:latin typeface="Comic Sans MS"/>
                <a:cs typeface="Comic Sans MS"/>
              </a:rPr>
              <a:t> </a:t>
            </a:r>
            <a:r>
              <a:rPr sz="3950" dirty="0">
                <a:solidFill>
                  <a:srgbClr val="00669D"/>
                </a:solidFill>
                <a:latin typeface="Comic Sans MS"/>
                <a:cs typeface="Comic Sans MS"/>
              </a:rPr>
              <a:t>это</a:t>
            </a:r>
            <a:r>
              <a:rPr sz="3950" spc="-40" dirty="0">
                <a:solidFill>
                  <a:srgbClr val="00669D"/>
                </a:solidFill>
                <a:latin typeface="Comic Sans MS"/>
                <a:cs typeface="Comic Sans MS"/>
              </a:rPr>
              <a:t> </a:t>
            </a:r>
            <a:r>
              <a:rPr sz="3950" spc="-10" dirty="0">
                <a:solidFill>
                  <a:srgbClr val="00669D"/>
                </a:solidFill>
                <a:latin typeface="Comic Sans MS"/>
                <a:cs typeface="Comic Sans MS"/>
              </a:rPr>
              <a:t>любовь,</a:t>
            </a:r>
            <a:r>
              <a:rPr sz="3950" dirty="0">
                <a:solidFill>
                  <a:srgbClr val="00669D"/>
                </a:solidFill>
                <a:latin typeface="Comic Sans MS"/>
                <a:cs typeface="Comic Sans MS"/>
              </a:rPr>
              <a:t>	</a:t>
            </a:r>
            <a:r>
              <a:rPr sz="3950" spc="-10" dirty="0">
                <a:solidFill>
                  <a:srgbClr val="00669D"/>
                </a:solidFill>
                <a:latin typeface="Comic Sans MS"/>
                <a:cs typeface="Comic Sans MS"/>
              </a:rPr>
              <a:t>счастье, </a:t>
            </a:r>
            <a:r>
              <a:rPr sz="3950" dirty="0">
                <a:solidFill>
                  <a:srgbClr val="00669D"/>
                </a:solidFill>
                <a:latin typeface="Comic Sans MS"/>
                <a:cs typeface="Comic Sans MS"/>
              </a:rPr>
              <a:t>радость</a:t>
            </a:r>
            <a:r>
              <a:rPr sz="3950" spc="-100" dirty="0">
                <a:solidFill>
                  <a:srgbClr val="00669D"/>
                </a:solidFill>
                <a:latin typeface="Comic Sans MS"/>
                <a:cs typeface="Comic Sans MS"/>
              </a:rPr>
              <a:t> </a:t>
            </a:r>
            <a:r>
              <a:rPr sz="3950" dirty="0">
                <a:solidFill>
                  <a:srgbClr val="00669D"/>
                </a:solidFill>
                <a:latin typeface="Comic Sans MS"/>
                <a:cs typeface="Comic Sans MS"/>
              </a:rPr>
              <a:t>материнства</a:t>
            </a:r>
            <a:r>
              <a:rPr sz="3950" spc="-100" dirty="0">
                <a:solidFill>
                  <a:srgbClr val="00669D"/>
                </a:solidFill>
                <a:latin typeface="Comic Sans MS"/>
                <a:cs typeface="Comic Sans MS"/>
              </a:rPr>
              <a:t> </a:t>
            </a:r>
            <a:r>
              <a:rPr sz="3950" dirty="0">
                <a:solidFill>
                  <a:srgbClr val="00669D"/>
                </a:solidFill>
                <a:latin typeface="Comic Sans MS"/>
                <a:cs typeface="Comic Sans MS"/>
              </a:rPr>
              <a:t>и</a:t>
            </a:r>
            <a:r>
              <a:rPr sz="3950" spc="-100" dirty="0">
                <a:solidFill>
                  <a:srgbClr val="00669D"/>
                </a:solidFill>
                <a:latin typeface="Comic Sans MS"/>
                <a:cs typeface="Comic Sans MS"/>
              </a:rPr>
              <a:t> </a:t>
            </a:r>
            <a:r>
              <a:rPr sz="3950" spc="-10" dirty="0">
                <a:solidFill>
                  <a:srgbClr val="00669D"/>
                </a:solidFill>
                <a:latin typeface="Comic Sans MS"/>
                <a:cs typeface="Comic Sans MS"/>
              </a:rPr>
              <a:t>отцовства. </a:t>
            </a:r>
            <a:r>
              <a:rPr sz="3950" dirty="0">
                <a:solidFill>
                  <a:srgbClr val="00669D"/>
                </a:solidFill>
                <a:latin typeface="Comic Sans MS"/>
                <a:cs typeface="Comic Sans MS"/>
              </a:rPr>
              <a:t>Семья</a:t>
            </a:r>
            <a:r>
              <a:rPr sz="3950" spc="-65" dirty="0">
                <a:solidFill>
                  <a:srgbClr val="00669D"/>
                </a:solidFill>
                <a:latin typeface="Comic Sans MS"/>
                <a:cs typeface="Comic Sans MS"/>
              </a:rPr>
              <a:t> </a:t>
            </a:r>
            <a:r>
              <a:rPr sz="3950" dirty="0">
                <a:solidFill>
                  <a:srgbClr val="00669D"/>
                </a:solidFill>
                <a:latin typeface="Comic Sans MS"/>
                <a:cs typeface="Comic Sans MS"/>
              </a:rPr>
              <a:t>-</a:t>
            </a:r>
            <a:r>
              <a:rPr sz="3950" spc="-65" dirty="0">
                <a:solidFill>
                  <a:srgbClr val="00669D"/>
                </a:solidFill>
                <a:latin typeface="Comic Sans MS"/>
                <a:cs typeface="Comic Sans MS"/>
              </a:rPr>
              <a:t> </a:t>
            </a:r>
            <a:r>
              <a:rPr sz="3950" dirty="0">
                <a:solidFill>
                  <a:srgbClr val="00669D"/>
                </a:solidFill>
                <a:latin typeface="Comic Sans MS"/>
                <a:cs typeface="Comic Sans MS"/>
              </a:rPr>
              <a:t>это</a:t>
            </a:r>
            <a:r>
              <a:rPr sz="3950" spc="-65" dirty="0">
                <a:solidFill>
                  <a:srgbClr val="00669D"/>
                </a:solidFill>
                <a:latin typeface="Comic Sans MS"/>
                <a:cs typeface="Comic Sans MS"/>
              </a:rPr>
              <a:t> </a:t>
            </a:r>
            <a:r>
              <a:rPr sz="3950" dirty="0">
                <a:solidFill>
                  <a:srgbClr val="00669D"/>
                </a:solidFill>
                <a:latin typeface="Comic Sans MS"/>
                <a:cs typeface="Comic Sans MS"/>
              </a:rPr>
              <a:t>крепкая</a:t>
            </a:r>
            <a:r>
              <a:rPr sz="3950" spc="-65" dirty="0">
                <a:solidFill>
                  <a:srgbClr val="00669D"/>
                </a:solidFill>
                <a:latin typeface="Comic Sans MS"/>
                <a:cs typeface="Comic Sans MS"/>
              </a:rPr>
              <a:t> </a:t>
            </a:r>
            <a:r>
              <a:rPr sz="3950" spc="-10" dirty="0">
                <a:solidFill>
                  <a:srgbClr val="00669D"/>
                </a:solidFill>
                <a:latin typeface="Comic Sans MS"/>
                <a:cs typeface="Comic Sans MS"/>
              </a:rPr>
              <a:t>связь </a:t>
            </a:r>
            <a:r>
              <a:rPr sz="3950" dirty="0">
                <a:solidFill>
                  <a:srgbClr val="00669D"/>
                </a:solidFill>
                <a:latin typeface="Comic Sans MS"/>
                <a:cs typeface="Comic Sans MS"/>
              </a:rPr>
              <a:t>нескольких</a:t>
            </a:r>
            <a:r>
              <a:rPr sz="3950" spc="-160" dirty="0">
                <a:solidFill>
                  <a:srgbClr val="00669D"/>
                </a:solidFill>
                <a:latin typeface="Comic Sans MS"/>
                <a:cs typeface="Comic Sans MS"/>
              </a:rPr>
              <a:t> </a:t>
            </a:r>
            <a:r>
              <a:rPr sz="3950" spc="-10" dirty="0">
                <a:solidFill>
                  <a:srgbClr val="00669D"/>
                </a:solidFill>
                <a:latin typeface="Comic Sans MS"/>
                <a:cs typeface="Comic Sans MS"/>
              </a:rPr>
              <a:t>поколений,</a:t>
            </a:r>
            <a:r>
              <a:rPr sz="3950" dirty="0">
                <a:solidFill>
                  <a:srgbClr val="00669D"/>
                </a:solidFill>
                <a:latin typeface="Comic Sans MS"/>
                <a:cs typeface="Comic Sans MS"/>
              </a:rPr>
              <a:t>	</a:t>
            </a:r>
            <a:r>
              <a:rPr sz="3950" spc="-25" dirty="0">
                <a:solidFill>
                  <a:srgbClr val="00669D"/>
                </a:solidFill>
                <a:latin typeface="Comic Sans MS"/>
                <a:cs typeface="Comic Sans MS"/>
              </a:rPr>
              <a:t>где </a:t>
            </a:r>
            <a:r>
              <a:rPr sz="3950" dirty="0">
                <a:solidFill>
                  <a:srgbClr val="00669D"/>
                </a:solidFill>
                <a:latin typeface="Comic Sans MS"/>
                <a:cs typeface="Comic Sans MS"/>
              </a:rPr>
              <a:t>уважение</a:t>
            </a:r>
            <a:r>
              <a:rPr sz="3950" spc="-80" dirty="0">
                <a:solidFill>
                  <a:srgbClr val="00669D"/>
                </a:solidFill>
                <a:latin typeface="Comic Sans MS"/>
                <a:cs typeface="Comic Sans MS"/>
              </a:rPr>
              <a:t> </a:t>
            </a:r>
            <a:r>
              <a:rPr sz="3950" dirty="0">
                <a:solidFill>
                  <a:srgbClr val="00669D"/>
                </a:solidFill>
                <a:latin typeface="Comic Sans MS"/>
                <a:cs typeface="Comic Sans MS"/>
              </a:rPr>
              <a:t>к</a:t>
            </a:r>
            <a:r>
              <a:rPr sz="3950" spc="-80" dirty="0">
                <a:solidFill>
                  <a:srgbClr val="00669D"/>
                </a:solidFill>
                <a:latin typeface="Comic Sans MS"/>
                <a:cs typeface="Comic Sans MS"/>
              </a:rPr>
              <a:t> </a:t>
            </a:r>
            <a:r>
              <a:rPr sz="3950" dirty="0">
                <a:solidFill>
                  <a:srgbClr val="00669D"/>
                </a:solidFill>
                <a:latin typeface="Comic Sans MS"/>
                <a:cs typeface="Comic Sans MS"/>
              </a:rPr>
              <a:t>старшим</a:t>
            </a:r>
            <a:r>
              <a:rPr sz="3950" spc="-80" dirty="0">
                <a:solidFill>
                  <a:srgbClr val="00669D"/>
                </a:solidFill>
                <a:latin typeface="Comic Sans MS"/>
                <a:cs typeface="Comic Sans MS"/>
              </a:rPr>
              <a:t> </a:t>
            </a:r>
            <a:r>
              <a:rPr sz="3950" dirty="0">
                <a:solidFill>
                  <a:srgbClr val="00669D"/>
                </a:solidFill>
                <a:latin typeface="Comic Sans MS"/>
                <a:cs typeface="Comic Sans MS"/>
              </a:rPr>
              <a:t>и</a:t>
            </a:r>
            <a:r>
              <a:rPr sz="3950" spc="-80" dirty="0">
                <a:solidFill>
                  <a:srgbClr val="00669D"/>
                </a:solidFill>
                <a:latin typeface="Comic Sans MS"/>
                <a:cs typeface="Comic Sans MS"/>
              </a:rPr>
              <a:t> </a:t>
            </a:r>
            <a:r>
              <a:rPr sz="3950" dirty="0">
                <a:solidFill>
                  <a:srgbClr val="00669D"/>
                </a:solidFill>
                <a:latin typeface="Comic Sans MS"/>
                <a:cs typeface="Comic Sans MS"/>
              </a:rPr>
              <a:t>забота</a:t>
            </a:r>
            <a:r>
              <a:rPr sz="3950" spc="-75" dirty="0">
                <a:solidFill>
                  <a:srgbClr val="00669D"/>
                </a:solidFill>
                <a:latin typeface="Comic Sans MS"/>
                <a:cs typeface="Comic Sans MS"/>
              </a:rPr>
              <a:t> </a:t>
            </a:r>
            <a:r>
              <a:rPr sz="3950" spc="-50" dirty="0">
                <a:solidFill>
                  <a:srgbClr val="00669D"/>
                </a:solidFill>
                <a:latin typeface="Comic Sans MS"/>
                <a:cs typeface="Comic Sans MS"/>
              </a:rPr>
              <a:t>о </a:t>
            </a:r>
            <a:r>
              <a:rPr sz="3950" dirty="0">
                <a:solidFill>
                  <a:srgbClr val="00669D"/>
                </a:solidFill>
                <a:latin typeface="Comic Sans MS"/>
                <a:cs typeface="Comic Sans MS"/>
              </a:rPr>
              <a:t>детях</a:t>
            </a:r>
            <a:r>
              <a:rPr sz="3950" spc="-80" dirty="0">
                <a:solidFill>
                  <a:srgbClr val="00669D"/>
                </a:solidFill>
                <a:latin typeface="Comic Sans MS"/>
                <a:cs typeface="Comic Sans MS"/>
              </a:rPr>
              <a:t> </a:t>
            </a:r>
            <a:r>
              <a:rPr sz="3950" dirty="0">
                <a:solidFill>
                  <a:srgbClr val="00669D"/>
                </a:solidFill>
                <a:latin typeface="Comic Sans MS"/>
                <a:cs typeface="Comic Sans MS"/>
              </a:rPr>
              <a:t>всегда</a:t>
            </a:r>
            <a:r>
              <a:rPr sz="3950" spc="-80" dirty="0">
                <a:solidFill>
                  <a:srgbClr val="00669D"/>
                </a:solidFill>
                <a:latin typeface="Comic Sans MS"/>
                <a:cs typeface="Comic Sans MS"/>
              </a:rPr>
              <a:t> </a:t>
            </a:r>
            <a:r>
              <a:rPr sz="3950" spc="-10" dirty="0">
                <a:solidFill>
                  <a:srgbClr val="00669D"/>
                </a:solidFill>
                <a:latin typeface="Comic Sans MS"/>
                <a:cs typeface="Comic Sans MS"/>
              </a:rPr>
              <a:t>объединяют,</a:t>
            </a:r>
            <a:r>
              <a:rPr sz="3950" dirty="0">
                <a:solidFill>
                  <a:srgbClr val="00669D"/>
                </a:solidFill>
                <a:latin typeface="Comic Sans MS"/>
                <a:cs typeface="Comic Sans MS"/>
              </a:rPr>
              <a:t>	</a:t>
            </a:r>
            <a:r>
              <a:rPr sz="3950" spc="-20" dirty="0">
                <a:solidFill>
                  <a:srgbClr val="00669D"/>
                </a:solidFill>
                <a:latin typeface="Comic Sans MS"/>
                <a:cs typeface="Comic Sans MS"/>
              </a:rPr>
              <a:t>дают </a:t>
            </a:r>
            <a:r>
              <a:rPr sz="3950" dirty="0">
                <a:solidFill>
                  <a:srgbClr val="00669D"/>
                </a:solidFill>
                <a:latin typeface="Comic Sans MS"/>
                <a:cs typeface="Comic Sans MS"/>
              </a:rPr>
              <a:t>чувство</a:t>
            </a:r>
            <a:r>
              <a:rPr sz="3950" spc="-100" dirty="0">
                <a:solidFill>
                  <a:srgbClr val="00669D"/>
                </a:solidFill>
                <a:latin typeface="Comic Sans MS"/>
                <a:cs typeface="Comic Sans MS"/>
              </a:rPr>
              <a:t> </a:t>
            </a:r>
            <a:r>
              <a:rPr sz="3950" spc="-10" dirty="0">
                <a:solidFill>
                  <a:srgbClr val="00669D"/>
                </a:solidFill>
                <a:latin typeface="Comic Sans MS"/>
                <a:cs typeface="Comic Sans MS"/>
              </a:rPr>
              <a:t>уверенности,</a:t>
            </a:r>
            <a:r>
              <a:rPr sz="3950" dirty="0">
                <a:solidFill>
                  <a:srgbClr val="00669D"/>
                </a:solidFill>
                <a:latin typeface="Comic Sans MS"/>
                <a:cs typeface="Comic Sans MS"/>
              </a:rPr>
              <a:t>	</a:t>
            </a:r>
            <a:r>
              <a:rPr sz="3950" spc="-10" dirty="0">
                <a:solidFill>
                  <a:srgbClr val="00669D"/>
                </a:solidFill>
                <a:latin typeface="Comic Sans MS"/>
                <a:cs typeface="Comic Sans MS"/>
              </a:rPr>
              <a:t>защизенности, надежности</a:t>
            </a:r>
            <a:endParaRPr sz="3950" dirty="0">
              <a:latin typeface="Comic Sans MS"/>
              <a:cs typeface="Comic Sans MS"/>
            </a:endParaRPr>
          </a:p>
          <a:p>
            <a:pPr marL="4106545">
              <a:lnSpc>
                <a:spcPct val="100000"/>
              </a:lnSpc>
              <a:spcBef>
                <a:spcPts val="5040"/>
              </a:spcBef>
            </a:pPr>
            <a:r>
              <a:rPr sz="4200" spc="-155" dirty="0">
                <a:solidFill>
                  <a:srgbClr val="00669D"/>
                </a:solidFill>
                <a:latin typeface="Arial Black"/>
                <a:cs typeface="Arial Black"/>
              </a:rPr>
              <a:t>Владимир</a:t>
            </a:r>
            <a:r>
              <a:rPr sz="4200" spc="-365" dirty="0">
                <a:solidFill>
                  <a:srgbClr val="00669D"/>
                </a:solidFill>
                <a:latin typeface="Arial Black"/>
                <a:cs typeface="Arial Black"/>
              </a:rPr>
              <a:t> </a:t>
            </a:r>
            <a:r>
              <a:rPr sz="4200" spc="-65" dirty="0">
                <a:solidFill>
                  <a:srgbClr val="00669D"/>
                </a:solidFill>
                <a:latin typeface="Arial Black"/>
                <a:cs typeface="Arial Black"/>
              </a:rPr>
              <a:t>Путин</a:t>
            </a:r>
            <a:endParaRPr sz="4200" dirty="0">
              <a:latin typeface="Arial Black"/>
              <a:cs typeface="Arial Black"/>
            </a:endParaRPr>
          </a:p>
          <a:p>
            <a:pPr marL="1510665">
              <a:lnSpc>
                <a:spcPct val="100000"/>
              </a:lnSpc>
              <a:spcBef>
                <a:spcPts val="710"/>
              </a:spcBef>
            </a:pPr>
            <a:r>
              <a:rPr sz="3400" spc="-55" dirty="0">
                <a:solidFill>
                  <a:srgbClr val="00669D"/>
                </a:solidFill>
                <a:latin typeface="Lucida Sans Unicode"/>
                <a:cs typeface="Lucida Sans Unicode"/>
              </a:rPr>
              <a:t>Президент</a:t>
            </a:r>
            <a:r>
              <a:rPr sz="3400" spc="-185" dirty="0">
                <a:solidFill>
                  <a:srgbClr val="00669D"/>
                </a:solidFill>
                <a:latin typeface="Lucida Sans Unicode"/>
                <a:cs typeface="Lucida Sans Unicode"/>
              </a:rPr>
              <a:t> </a:t>
            </a:r>
            <a:r>
              <a:rPr sz="3400" spc="-30" dirty="0">
                <a:solidFill>
                  <a:srgbClr val="00669D"/>
                </a:solidFill>
                <a:latin typeface="Lucida Sans Unicode"/>
                <a:cs typeface="Lucida Sans Unicode"/>
              </a:rPr>
              <a:t>Российской</a:t>
            </a:r>
            <a:r>
              <a:rPr sz="3400" spc="-180" dirty="0">
                <a:solidFill>
                  <a:srgbClr val="00669D"/>
                </a:solidFill>
                <a:latin typeface="Lucida Sans Unicode"/>
                <a:cs typeface="Lucida Sans Unicode"/>
              </a:rPr>
              <a:t> </a:t>
            </a:r>
            <a:r>
              <a:rPr sz="3400" spc="-10" dirty="0">
                <a:solidFill>
                  <a:srgbClr val="00669D"/>
                </a:solidFill>
                <a:latin typeface="Lucida Sans Unicode"/>
                <a:cs typeface="Lucida Sans Unicode"/>
              </a:rPr>
              <a:t>Федерации</a:t>
            </a:r>
            <a:endParaRPr sz="3400" dirty="0">
              <a:latin typeface="Lucida Sans Unicode"/>
              <a:cs typeface="Lucida Sans Unicode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181100" y="7064509"/>
            <a:ext cx="685799" cy="619124"/>
          </a:xfrm>
          <a:prstGeom prst="rect">
            <a:avLst/>
          </a:prstGeom>
        </p:spPr>
      </p:pic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181100" y="4522863"/>
            <a:ext cx="685799" cy="619124"/>
          </a:xfrm>
          <a:prstGeom prst="rect">
            <a:avLst/>
          </a:prstGeom>
        </p:spPr>
      </p:pic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181100" y="2716718"/>
            <a:ext cx="685799" cy="619124"/>
          </a:xfrm>
          <a:prstGeom prst="rect">
            <a:avLst/>
          </a:prstGeom>
        </p:spPr>
      </p:pic>
      <p:pic>
        <p:nvPicPr>
          <p:cNvPr id="5" name="object 5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0007169" y="1960399"/>
            <a:ext cx="8241757" cy="8318500"/>
          </a:xfrm>
          <a:prstGeom prst="rect">
            <a:avLst/>
          </a:prstGeom>
        </p:spPr>
      </p:pic>
      <p:sp>
        <p:nvSpPr>
          <p:cNvPr id="6" name="object 6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309245" marR="134620">
              <a:lnSpc>
                <a:spcPct val="116799"/>
              </a:lnSpc>
              <a:spcBef>
                <a:spcPts val="95"/>
              </a:spcBef>
            </a:pPr>
            <a:r>
              <a:rPr sz="3050" spc="-35" dirty="0">
                <a:latin typeface="Lucida Sans Unicode"/>
                <a:cs typeface="Lucida Sans Unicode"/>
              </a:rPr>
              <a:t>Сделать</a:t>
            </a:r>
            <a:r>
              <a:rPr sz="3050" spc="-195" dirty="0">
                <a:latin typeface="Lucida Sans Unicode"/>
                <a:cs typeface="Lucida Sans Unicode"/>
              </a:rPr>
              <a:t> </a:t>
            </a:r>
            <a:r>
              <a:rPr sz="3050" dirty="0">
                <a:latin typeface="Lucida Sans Unicode"/>
                <a:cs typeface="Lucida Sans Unicode"/>
              </a:rPr>
              <a:t>школу</a:t>
            </a:r>
            <a:r>
              <a:rPr sz="3050" spc="-180" dirty="0">
                <a:latin typeface="Lucida Sans Unicode"/>
                <a:cs typeface="Lucida Sans Unicode"/>
              </a:rPr>
              <a:t> </a:t>
            </a:r>
            <a:r>
              <a:rPr sz="3050" spc="55" dirty="0">
                <a:latin typeface="Lucida Sans Unicode"/>
                <a:cs typeface="Lucida Sans Unicode"/>
              </a:rPr>
              <a:t>и</a:t>
            </a:r>
            <a:r>
              <a:rPr sz="3050" spc="-180" dirty="0">
                <a:latin typeface="Lucida Sans Unicode"/>
                <a:cs typeface="Lucida Sans Unicode"/>
              </a:rPr>
              <a:t> </a:t>
            </a:r>
            <a:r>
              <a:rPr sz="3050" spc="65" dirty="0">
                <a:latin typeface="Lucida Sans Unicode"/>
                <a:cs typeface="Lucida Sans Unicode"/>
              </a:rPr>
              <a:t>семью</a:t>
            </a:r>
            <a:r>
              <a:rPr sz="3050" spc="-180" dirty="0">
                <a:latin typeface="Lucida Sans Unicode"/>
                <a:cs typeface="Lucida Sans Unicode"/>
              </a:rPr>
              <a:t> </a:t>
            </a:r>
            <a:r>
              <a:rPr sz="3050" dirty="0">
                <a:latin typeface="Lucida Sans Unicode"/>
                <a:cs typeface="Lucida Sans Unicode"/>
              </a:rPr>
              <a:t>союзниками</a:t>
            </a:r>
            <a:r>
              <a:rPr sz="3050" spc="-180" dirty="0">
                <a:latin typeface="Lucida Sans Unicode"/>
                <a:cs typeface="Lucida Sans Unicode"/>
              </a:rPr>
              <a:t> </a:t>
            </a:r>
            <a:r>
              <a:rPr sz="3050" spc="160" dirty="0">
                <a:latin typeface="Lucida Sans Unicode"/>
                <a:cs typeface="Lucida Sans Unicode"/>
              </a:rPr>
              <a:t>в</a:t>
            </a:r>
            <a:r>
              <a:rPr sz="3050" spc="-180" dirty="0">
                <a:latin typeface="Lucida Sans Unicode"/>
                <a:cs typeface="Lucida Sans Unicode"/>
              </a:rPr>
              <a:t> </a:t>
            </a:r>
            <a:r>
              <a:rPr sz="3050" dirty="0">
                <a:latin typeface="Lucida Sans Unicode"/>
                <a:cs typeface="Lucida Sans Unicode"/>
              </a:rPr>
              <a:t>воспитании</a:t>
            </a:r>
            <a:r>
              <a:rPr sz="3050" spc="-180" dirty="0">
                <a:latin typeface="Lucida Sans Unicode"/>
                <a:cs typeface="Lucida Sans Unicode"/>
              </a:rPr>
              <a:t> </a:t>
            </a:r>
            <a:r>
              <a:rPr sz="3050" dirty="0">
                <a:latin typeface="Lucida Sans Unicode"/>
                <a:cs typeface="Lucida Sans Unicode"/>
              </a:rPr>
              <a:t>детей</a:t>
            </a:r>
            <a:r>
              <a:rPr sz="3050" dirty="0">
                <a:latin typeface="Corbel"/>
                <a:cs typeface="Corbel"/>
              </a:rPr>
              <a:t>,</a:t>
            </a:r>
            <a:r>
              <a:rPr sz="3050" spc="175" dirty="0">
                <a:latin typeface="Corbel"/>
                <a:cs typeface="Corbel"/>
              </a:rPr>
              <a:t> </a:t>
            </a:r>
            <a:r>
              <a:rPr sz="3050" spc="-10" dirty="0">
                <a:latin typeface="Lucida Sans Unicode"/>
                <a:cs typeface="Lucida Sans Unicode"/>
              </a:rPr>
              <a:t>создать </a:t>
            </a:r>
            <a:r>
              <a:rPr sz="3050" spc="-50" dirty="0">
                <a:latin typeface="Lucida Sans Unicode"/>
                <a:cs typeface="Lucida Sans Unicode"/>
              </a:rPr>
              <a:t>атмосферу</a:t>
            </a:r>
            <a:r>
              <a:rPr sz="3050" spc="-180" dirty="0">
                <a:latin typeface="Lucida Sans Unicode"/>
                <a:cs typeface="Lucida Sans Unicode"/>
              </a:rPr>
              <a:t> </a:t>
            </a:r>
            <a:r>
              <a:rPr sz="3050" spc="45" dirty="0">
                <a:latin typeface="Lucida Sans Unicode"/>
                <a:cs typeface="Lucida Sans Unicode"/>
              </a:rPr>
              <a:t>взаимопонимания</a:t>
            </a:r>
            <a:r>
              <a:rPr sz="3050" spc="-180" dirty="0">
                <a:latin typeface="Lucida Sans Unicode"/>
                <a:cs typeface="Lucida Sans Unicode"/>
              </a:rPr>
              <a:t> </a:t>
            </a:r>
            <a:r>
              <a:rPr sz="3050" spc="-35" dirty="0">
                <a:latin typeface="Lucida Sans Unicode"/>
                <a:cs typeface="Lucida Sans Unicode"/>
              </a:rPr>
              <a:t>между</a:t>
            </a:r>
            <a:r>
              <a:rPr sz="3050" spc="-180" dirty="0">
                <a:latin typeface="Lucida Sans Unicode"/>
                <a:cs typeface="Lucida Sans Unicode"/>
              </a:rPr>
              <a:t> </a:t>
            </a:r>
            <a:r>
              <a:rPr sz="3050" dirty="0">
                <a:latin typeface="Lucida Sans Unicode"/>
                <a:cs typeface="Lucida Sans Unicode"/>
              </a:rPr>
              <a:t>детьми</a:t>
            </a:r>
            <a:r>
              <a:rPr sz="3050" dirty="0">
                <a:latin typeface="Corbel"/>
                <a:cs typeface="Corbel"/>
              </a:rPr>
              <a:t>,</a:t>
            </a:r>
            <a:r>
              <a:rPr sz="3050" spc="175" dirty="0">
                <a:latin typeface="Corbel"/>
                <a:cs typeface="Corbel"/>
              </a:rPr>
              <a:t> </a:t>
            </a:r>
            <a:r>
              <a:rPr sz="3050" spc="50" dirty="0">
                <a:latin typeface="Lucida Sans Unicode"/>
                <a:cs typeface="Lucida Sans Unicode"/>
              </a:rPr>
              <a:t>учителями</a:t>
            </a:r>
            <a:r>
              <a:rPr sz="3050" spc="-180" dirty="0">
                <a:latin typeface="Lucida Sans Unicode"/>
                <a:cs typeface="Lucida Sans Unicode"/>
              </a:rPr>
              <a:t> </a:t>
            </a:r>
            <a:r>
              <a:rPr sz="3050" spc="55" dirty="0">
                <a:latin typeface="Lucida Sans Unicode"/>
                <a:cs typeface="Lucida Sans Unicode"/>
              </a:rPr>
              <a:t>и</a:t>
            </a:r>
            <a:r>
              <a:rPr sz="3050" spc="-180" dirty="0">
                <a:latin typeface="Lucida Sans Unicode"/>
                <a:cs typeface="Lucida Sans Unicode"/>
              </a:rPr>
              <a:t> </a:t>
            </a:r>
            <a:r>
              <a:rPr sz="3050" spc="-10" dirty="0">
                <a:latin typeface="Lucida Sans Unicode"/>
                <a:cs typeface="Lucida Sans Unicode"/>
              </a:rPr>
              <a:t>родителями</a:t>
            </a:r>
            <a:r>
              <a:rPr sz="3050" spc="-180" dirty="0">
                <a:latin typeface="Lucida Sans Unicode"/>
                <a:cs typeface="Lucida Sans Unicode"/>
              </a:rPr>
              <a:t> </a:t>
            </a:r>
            <a:r>
              <a:rPr sz="3050" spc="110" dirty="0">
                <a:latin typeface="Lucida Sans Unicode"/>
                <a:cs typeface="Lucida Sans Unicode"/>
              </a:rPr>
              <a:t>в </a:t>
            </a:r>
            <a:r>
              <a:rPr sz="3050" dirty="0">
                <a:latin typeface="Lucida Sans Unicode"/>
                <a:cs typeface="Lucida Sans Unicode"/>
              </a:rPr>
              <a:t>образовательной</a:t>
            </a:r>
            <a:r>
              <a:rPr sz="3050" spc="35" dirty="0">
                <a:latin typeface="Lucida Sans Unicode"/>
                <a:cs typeface="Lucida Sans Unicode"/>
              </a:rPr>
              <a:t> </a:t>
            </a:r>
            <a:r>
              <a:rPr sz="3050" spc="55" dirty="0">
                <a:latin typeface="Lucida Sans Unicode"/>
                <a:cs typeface="Lucida Sans Unicode"/>
              </a:rPr>
              <a:t>и</a:t>
            </a:r>
            <a:r>
              <a:rPr sz="3050" spc="35" dirty="0">
                <a:latin typeface="Lucida Sans Unicode"/>
                <a:cs typeface="Lucida Sans Unicode"/>
              </a:rPr>
              <a:t> </a:t>
            </a:r>
            <a:r>
              <a:rPr sz="3050" dirty="0">
                <a:latin typeface="Lucida Sans Unicode"/>
                <a:cs typeface="Lucida Sans Unicode"/>
              </a:rPr>
              <a:t>воспитательной</a:t>
            </a:r>
            <a:r>
              <a:rPr sz="3050" spc="35" dirty="0">
                <a:latin typeface="Lucida Sans Unicode"/>
                <a:cs typeface="Lucida Sans Unicode"/>
              </a:rPr>
              <a:t> </a:t>
            </a:r>
            <a:r>
              <a:rPr sz="3050" spc="-10" dirty="0">
                <a:latin typeface="Lucida Sans Unicode"/>
                <a:cs typeface="Lucida Sans Unicode"/>
              </a:rPr>
              <a:t>среде</a:t>
            </a:r>
            <a:r>
              <a:rPr sz="3050" spc="-10" dirty="0">
                <a:latin typeface="Corbel"/>
                <a:cs typeface="Corbel"/>
              </a:rPr>
              <a:t>;</a:t>
            </a:r>
            <a:endParaRPr sz="3050">
              <a:latin typeface="Corbel"/>
              <a:cs typeface="Corbel"/>
            </a:endParaRPr>
          </a:p>
          <a:p>
            <a:pPr marL="309245" marR="11430">
              <a:lnSpc>
                <a:spcPct val="116799"/>
              </a:lnSpc>
              <a:spcBef>
                <a:spcPts val="1500"/>
              </a:spcBef>
            </a:pPr>
            <a:r>
              <a:rPr sz="3050" spc="50" dirty="0">
                <a:latin typeface="Lucida Sans Unicode"/>
                <a:cs typeface="Lucida Sans Unicode"/>
              </a:rPr>
              <a:t>Обеспечить</a:t>
            </a:r>
            <a:r>
              <a:rPr sz="3050" spc="-85" dirty="0">
                <a:latin typeface="Lucida Sans Unicode"/>
                <a:cs typeface="Lucida Sans Unicode"/>
              </a:rPr>
              <a:t> </a:t>
            </a:r>
            <a:r>
              <a:rPr sz="3050" dirty="0">
                <a:latin typeface="Lucida Sans Unicode"/>
                <a:cs typeface="Lucida Sans Unicode"/>
              </a:rPr>
              <a:t>полное</a:t>
            </a:r>
            <a:r>
              <a:rPr sz="3050" spc="-80" dirty="0">
                <a:latin typeface="Lucida Sans Unicode"/>
                <a:cs typeface="Lucida Sans Unicode"/>
              </a:rPr>
              <a:t> </a:t>
            </a:r>
            <a:r>
              <a:rPr sz="3050" dirty="0">
                <a:latin typeface="Lucida Sans Unicode"/>
                <a:cs typeface="Lucida Sans Unicode"/>
              </a:rPr>
              <a:t>взаимопонимание</a:t>
            </a:r>
            <a:r>
              <a:rPr sz="3050" spc="-80" dirty="0">
                <a:latin typeface="Lucida Sans Unicode"/>
                <a:cs typeface="Lucida Sans Unicode"/>
              </a:rPr>
              <a:t> </a:t>
            </a:r>
            <a:r>
              <a:rPr sz="3050" spc="55" dirty="0">
                <a:latin typeface="Lucida Sans Unicode"/>
                <a:cs typeface="Lucida Sans Unicode"/>
              </a:rPr>
              <a:t>и</a:t>
            </a:r>
            <a:r>
              <a:rPr sz="3050" spc="-80" dirty="0">
                <a:latin typeface="Lucida Sans Unicode"/>
                <a:cs typeface="Lucida Sans Unicode"/>
              </a:rPr>
              <a:t> </a:t>
            </a:r>
            <a:r>
              <a:rPr sz="3050" spc="-20" dirty="0">
                <a:latin typeface="Lucida Sans Unicode"/>
                <a:cs typeface="Lucida Sans Unicode"/>
              </a:rPr>
              <a:t>согласованное</a:t>
            </a:r>
            <a:r>
              <a:rPr sz="3050" spc="-80" dirty="0">
                <a:latin typeface="Lucida Sans Unicode"/>
                <a:cs typeface="Lucida Sans Unicode"/>
              </a:rPr>
              <a:t> </a:t>
            </a:r>
            <a:r>
              <a:rPr sz="3050" spc="-10" dirty="0">
                <a:latin typeface="Lucida Sans Unicode"/>
                <a:cs typeface="Lucida Sans Unicode"/>
              </a:rPr>
              <a:t>взаимодействие </a:t>
            </a:r>
            <a:r>
              <a:rPr sz="3050" spc="55" dirty="0">
                <a:latin typeface="Lucida Sans Unicode"/>
                <a:cs typeface="Lucida Sans Unicode"/>
              </a:rPr>
              <a:t>школы</a:t>
            </a:r>
            <a:r>
              <a:rPr sz="3050" spc="-200" dirty="0">
                <a:latin typeface="Lucida Sans Unicode"/>
                <a:cs typeface="Lucida Sans Unicode"/>
              </a:rPr>
              <a:t> </a:t>
            </a:r>
            <a:r>
              <a:rPr sz="3050" spc="55" dirty="0">
                <a:latin typeface="Lucida Sans Unicode"/>
                <a:cs typeface="Lucida Sans Unicode"/>
              </a:rPr>
              <a:t>и</a:t>
            </a:r>
            <a:r>
              <a:rPr sz="3050" spc="-195" dirty="0">
                <a:latin typeface="Lucida Sans Unicode"/>
                <a:cs typeface="Lucida Sans Unicode"/>
              </a:rPr>
              <a:t> </a:t>
            </a:r>
            <a:r>
              <a:rPr sz="3050" spc="60" dirty="0">
                <a:latin typeface="Lucida Sans Unicode"/>
                <a:cs typeface="Lucida Sans Unicode"/>
              </a:rPr>
              <a:t>семьи</a:t>
            </a:r>
            <a:r>
              <a:rPr sz="3050" spc="-195" dirty="0">
                <a:latin typeface="Lucida Sans Unicode"/>
                <a:cs typeface="Lucida Sans Unicode"/>
              </a:rPr>
              <a:t> </a:t>
            </a:r>
            <a:r>
              <a:rPr sz="3050" spc="160" dirty="0">
                <a:latin typeface="Lucida Sans Unicode"/>
                <a:cs typeface="Lucida Sans Unicode"/>
              </a:rPr>
              <a:t>в</a:t>
            </a:r>
            <a:r>
              <a:rPr sz="3050" spc="-195" dirty="0">
                <a:latin typeface="Lucida Sans Unicode"/>
                <a:cs typeface="Lucida Sans Unicode"/>
              </a:rPr>
              <a:t> </a:t>
            </a:r>
            <a:r>
              <a:rPr sz="3050" dirty="0">
                <a:latin typeface="Lucida Sans Unicode"/>
                <a:cs typeface="Lucida Sans Unicode"/>
              </a:rPr>
              <a:t>осуществлении</a:t>
            </a:r>
            <a:r>
              <a:rPr sz="3050" spc="-195" dirty="0">
                <a:latin typeface="Lucida Sans Unicode"/>
                <a:cs typeface="Lucida Sans Unicode"/>
              </a:rPr>
              <a:t> </a:t>
            </a:r>
            <a:r>
              <a:rPr sz="3050" spc="-30" dirty="0">
                <a:latin typeface="Lucida Sans Unicode"/>
                <a:cs typeface="Lucida Sans Unicode"/>
              </a:rPr>
              <a:t>комплексного</a:t>
            </a:r>
            <a:r>
              <a:rPr sz="3050" spc="-195" dirty="0">
                <a:latin typeface="Lucida Sans Unicode"/>
                <a:cs typeface="Lucida Sans Unicode"/>
              </a:rPr>
              <a:t> </a:t>
            </a:r>
            <a:r>
              <a:rPr sz="3050" spc="-120" dirty="0">
                <a:latin typeface="Lucida Sans Unicode"/>
                <a:cs typeface="Lucida Sans Unicode"/>
              </a:rPr>
              <a:t>подхода</a:t>
            </a:r>
            <a:r>
              <a:rPr sz="3050" spc="-195" dirty="0">
                <a:latin typeface="Lucida Sans Unicode"/>
                <a:cs typeface="Lucida Sans Unicode"/>
              </a:rPr>
              <a:t> </a:t>
            </a:r>
            <a:r>
              <a:rPr sz="3050" dirty="0">
                <a:latin typeface="Lucida Sans Unicode"/>
                <a:cs typeface="Lucida Sans Unicode"/>
              </a:rPr>
              <a:t>к</a:t>
            </a:r>
            <a:r>
              <a:rPr sz="3050" spc="-195" dirty="0">
                <a:latin typeface="Lucida Sans Unicode"/>
                <a:cs typeface="Lucida Sans Unicode"/>
              </a:rPr>
              <a:t> </a:t>
            </a:r>
            <a:r>
              <a:rPr sz="3050" spc="-10" dirty="0">
                <a:latin typeface="Lucida Sans Unicode"/>
                <a:cs typeface="Lucida Sans Unicode"/>
              </a:rPr>
              <a:t>воспитанию</a:t>
            </a:r>
            <a:r>
              <a:rPr sz="3050" spc="-10" dirty="0">
                <a:latin typeface="Corbel"/>
                <a:cs typeface="Corbel"/>
              </a:rPr>
              <a:t>;</a:t>
            </a:r>
            <a:endParaRPr sz="3050">
              <a:latin typeface="Corbel"/>
              <a:cs typeface="Corbel"/>
            </a:endParaRPr>
          </a:p>
          <a:p>
            <a:pPr marL="309245" marR="7536180">
              <a:lnSpc>
                <a:spcPct val="116799"/>
              </a:lnSpc>
              <a:spcBef>
                <a:spcPts val="1500"/>
              </a:spcBef>
            </a:pPr>
            <a:r>
              <a:rPr sz="3050" spc="50" dirty="0">
                <a:latin typeface="Lucida Sans Unicode"/>
                <a:cs typeface="Lucida Sans Unicode"/>
              </a:rPr>
              <a:t>Обеспечить</a:t>
            </a:r>
            <a:r>
              <a:rPr sz="3050" spc="-210" dirty="0">
                <a:latin typeface="Lucida Sans Unicode"/>
                <a:cs typeface="Lucida Sans Unicode"/>
              </a:rPr>
              <a:t> </a:t>
            </a:r>
            <a:r>
              <a:rPr sz="3050" spc="-25" dirty="0">
                <a:latin typeface="Lucida Sans Unicode"/>
                <a:cs typeface="Lucida Sans Unicode"/>
              </a:rPr>
              <a:t>единство</a:t>
            </a:r>
            <a:r>
              <a:rPr sz="3050" spc="-204" dirty="0">
                <a:latin typeface="Lucida Sans Unicode"/>
                <a:cs typeface="Lucida Sans Unicode"/>
              </a:rPr>
              <a:t> </a:t>
            </a:r>
            <a:r>
              <a:rPr sz="3050" spc="-10" dirty="0">
                <a:latin typeface="Lucida Sans Unicode"/>
                <a:cs typeface="Lucida Sans Unicode"/>
              </a:rPr>
              <a:t>требований </a:t>
            </a:r>
            <a:r>
              <a:rPr sz="3050" spc="55" dirty="0">
                <a:latin typeface="Lucida Sans Unicode"/>
                <a:cs typeface="Lucida Sans Unicode"/>
              </a:rPr>
              <a:t>школы</a:t>
            </a:r>
            <a:r>
              <a:rPr sz="3050" spc="-210" dirty="0">
                <a:latin typeface="Lucida Sans Unicode"/>
                <a:cs typeface="Lucida Sans Unicode"/>
              </a:rPr>
              <a:t> </a:t>
            </a:r>
            <a:r>
              <a:rPr sz="3050" spc="55" dirty="0">
                <a:latin typeface="Lucida Sans Unicode"/>
                <a:cs typeface="Lucida Sans Unicode"/>
              </a:rPr>
              <a:t>и</a:t>
            </a:r>
            <a:r>
              <a:rPr sz="3050" spc="-210" dirty="0">
                <a:latin typeface="Lucida Sans Unicode"/>
                <a:cs typeface="Lucida Sans Unicode"/>
              </a:rPr>
              <a:t> </a:t>
            </a:r>
            <a:r>
              <a:rPr sz="3050" spc="40" dirty="0">
                <a:latin typeface="Lucida Sans Unicode"/>
                <a:cs typeface="Lucida Sans Unicode"/>
              </a:rPr>
              <a:t>семьи</a:t>
            </a:r>
            <a:r>
              <a:rPr sz="3050" spc="40" dirty="0">
                <a:latin typeface="Corbel"/>
                <a:cs typeface="Corbel"/>
              </a:rPr>
              <a:t>.</a:t>
            </a:r>
            <a:endParaRPr sz="3050">
              <a:latin typeface="Corbel"/>
              <a:cs typeface="Corbel"/>
            </a:endParaRPr>
          </a:p>
          <a:p>
            <a:pPr marL="309245" marR="5080">
              <a:lnSpc>
                <a:spcPct val="116799"/>
              </a:lnSpc>
              <a:spcBef>
                <a:spcPts val="1500"/>
              </a:spcBef>
            </a:pPr>
            <a:r>
              <a:rPr sz="3050" dirty="0">
                <a:latin typeface="Lucida Sans Unicode"/>
                <a:cs typeface="Lucida Sans Unicode"/>
              </a:rPr>
              <a:t>Установить</a:t>
            </a:r>
            <a:r>
              <a:rPr sz="3050" spc="-150" dirty="0">
                <a:latin typeface="Lucida Sans Unicode"/>
                <a:cs typeface="Lucida Sans Unicode"/>
              </a:rPr>
              <a:t> </a:t>
            </a:r>
            <a:r>
              <a:rPr sz="3050" spc="-10" dirty="0">
                <a:latin typeface="Lucida Sans Unicode"/>
                <a:cs typeface="Lucida Sans Unicode"/>
              </a:rPr>
              <a:t>тесную</a:t>
            </a:r>
            <a:r>
              <a:rPr sz="3050" spc="-150" dirty="0">
                <a:latin typeface="Lucida Sans Unicode"/>
                <a:cs typeface="Lucida Sans Unicode"/>
              </a:rPr>
              <a:t> </a:t>
            </a:r>
            <a:r>
              <a:rPr sz="3050" spc="55" dirty="0">
                <a:latin typeface="Lucida Sans Unicode"/>
                <a:cs typeface="Lucida Sans Unicode"/>
              </a:rPr>
              <a:t>и</a:t>
            </a:r>
            <a:r>
              <a:rPr sz="3050" spc="-150" dirty="0">
                <a:latin typeface="Lucida Sans Unicode"/>
                <a:cs typeface="Lucida Sans Unicode"/>
              </a:rPr>
              <a:t> </a:t>
            </a:r>
            <a:r>
              <a:rPr sz="3050" spc="-25" dirty="0">
                <a:latin typeface="Lucida Sans Unicode"/>
                <a:cs typeface="Lucida Sans Unicode"/>
              </a:rPr>
              <a:t>плодотворную</a:t>
            </a:r>
            <a:r>
              <a:rPr sz="3050" spc="-150" dirty="0">
                <a:latin typeface="Lucida Sans Unicode"/>
                <a:cs typeface="Lucida Sans Unicode"/>
              </a:rPr>
              <a:t> </a:t>
            </a:r>
            <a:r>
              <a:rPr sz="3050" spc="100" dirty="0">
                <a:latin typeface="Lucida Sans Unicode"/>
                <a:cs typeface="Lucida Sans Unicode"/>
              </a:rPr>
              <a:t>связь</a:t>
            </a:r>
            <a:r>
              <a:rPr sz="3050" spc="-150" dirty="0">
                <a:latin typeface="Lucida Sans Unicode"/>
                <a:cs typeface="Lucida Sans Unicode"/>
              </a:rPr>
              <a:t> </a:t>
            </a:r>
            <a:r>
              <a:rPr sz="3050" spc="-100" dirty="0">
                <a:latin typeface="Lucida Sans Unicode"/>
                <a:cs typeface="Lucida Sans Unicode"/>
              </a:rPr>
              <a:t>с</a:t>
            </a:r>
            <a:r>
              <a:rPr sz="3050" spc="-145" dirty="0">
                <a:latin typeface="Lucida Sans Unicode"/>
                <a:cs typeface="Lucida Sans Unicode"/>
              </a:rPr>
              <a:t> </a:t>
            </a:r>
            <a:r>
              <a:rPr sz="3050" dirty="0">
                <a:latin typeface="Lucida Sans Unicode"/>
                <a:cs typeface="Lucida Sans Unicode"/>
              </a:rPr>
              <a:t>родителями</a:t>
            </a:r>
            <a:r>
              <a:rPr sz="3050" dirty="0">
                <a:latin typeface="Corbel"/>
                <a:cs typeface="Corbel"/>
              </a:rPr>
              <a:t>,</a:t>
            </a:r>
            <a:r>
              <a:rPr sz="3050" spc="204" dirty="0">
                <a:latin typeface="Corbel"/>
                <a:cs typeface="Corbel"/>
              </a:rPr>
              <a:t> </a:t>
            </a:r>
            <a:r>
              <a:rPr sz="3050" dirty="0">
                <a:latin typeface="Lucida Sans Unicode"/>
                <a:cs typeface="Lucida Sans Unicode"/>
              </a:rPr>
              <a:t>привлекать</a:t>
            </a:r>
            <a:r>
              <a:rPr sz="3050" spc="-150" dirty="0">
                <a:latin typeface="Lucida Sans Unicode"/>
                <a:cs typeface="Lucida Sans Unicode"/>
              </a:rPr>
              <a:t> </a:t>
            </a:r>
            <a:r>
              <a:rPr sz="3050" spc="-114" dirty="0">
                <a:latin typeface="Lucida Sans Unicode"/>
                <a:cs typeface="Lucida Sans Unicode"/>
              </a:rPr>
              <a:t>их</a:t>
            </a:r>
            <a:r>
              <a:rPr sz="3050" spc="-150" dirty="0">
                <a:latin typeface="Lucida Sans Unicode"/>
                <a:cs typeface="Lucida Sans Unicode"/>
              </a:rPr>
              <a:t> </a:t>
            </a:r>
            <a:r>
              <a:rPr sz="3050" spc="-50" dirty="0">
                <a:latin typeface="Lucida Sans Unicode"/>
                <a:cs typeface="Lucida Sans Unicode"/>
              </a:rPr>
              <a:t>к </a:t>
            </a:r>
            <a:r>
              <a:rPr sz="3050" spc="45" dirty="0">
                <a:latin typeface="Lucida Sans Unicode"/>
                <a:cs typeface="Lucida Sans Unicode"/>
              </a:rPr>
              <a:t>учебной</a:t>
            </a:r>
            <a:r>
              <a:rPr sz="3050" spc="-125" dirty="0">
                <a:latin typeface="Lucida Sans Unicode"/>
                <a:cs typeface="Lucida Sans Unicode"/>
              </a:rPr>
              <a:t> </a:t>
            </a:r>
            <a:r>
              <a:rPr sz="3050" dirty="0">
                <a:latin typeface="Lucida Sans Unicode"/>
                <a:cs typeface="Lucida Sans Unicode"/>
              </a:rPr>
              <a:t>деятельности</a:t>
            </a:r>
            <a:r>
              <a:rPr sz="3050" spc="-120" dirty="0">
                <a:latin typeface="Lucida Sans Unicode"/>
                <a:cs typeface="Lucida Sans Unicode"/>
              </a:rPr>
              <a:t> </a:t>
            </a:r>
            <a:r>
              <a:rPr sz="3050" spc="-45" dirty="0">
                <a:latin typeface="Lucida Sans Unicode"/>
                <a:cs typeface="Lucida Sans Unicode"/>
              </a:rPr>
              <a:t>детей</a:t>
            </a:r>
            <a:r>
              <a:rPr sz="3050" spc="-120" dirty="0">
                <a:latin typeface="Lucida Sans Unicode"/>
                <a:cs typeface="Lucida Sans Unicode"/>
              </a:rPr>
              <a:t> </a:t>
            </a:r>
            <a:r>
              <a:rPr sz="3050" spc="55" dirty="0">
                <a:latin typeface="Lucida Sans Unicode"/>
                <a:cs typeface="Lucida Sans Unicode"/>
              </a:rPr>
              <a:t>и</a:t>
            </a:r>
            <a:r>
              <a:rPr sz="3050" spc="-125" dirty="0">
                <a:latin typeface="Lucida Sans Unicode"/>
                <a:cs typeface="Lucida Sans Unicode"/>
              </a:rPr>
              <a:t> </a:t>
            </a:r>
            <a:r>
              <a:rPr sz="3050" dirty="0">
                <a:latin typeface="Lucida Sans Unicode"/>
                <a:cs typeface="Lucida Sans Unicode"/>
              </a:rPr>
              <a:t>внеурочной</a:t>
            </a:r>
            <a:r>
              <a:rPr sz="3050" dirty="0">
                <a:latin typeface="Corbel"/>
                <a:cs typeface="Corbel"/>
              </a:rPr>
              <a:t>,</a:t>
            </a:r>
            <a:r>
              <a:rPr sz="3050" spc="240" dirty="0">
                <a:latin typeface="Corbel"/>
                <a:cs typeface="Corbel"/>
              </a:rPr>
              <a:t> </a:t>
            </a:r>
            <a:r>
              <a:rPr sz="3050" dirty="0">
                <a:latin typeface="Lucida Sans Unicode"/>
                <a:cs typeface="Lucida Sans Unicode"/>
              </a:rPr>
              <a:t>внеклассной</a:t>
            </a:r>
            <a:r>
              <a:rPr sz="3050" spc="-125" dirty="0">
                <a:latin typeface="Lucida Sans Unicode"/>
                <a:cs typeface="Lucida Sans Unicode"/>
              </a:rPr>
              <a:t> </a:t>
            </a:r>
            <a:r>
              <a:rPr sz="3050" spc="-10" dirty="0">
                <a:latin typeface="Lucida Sans Unicode"/>
                <a:cs typeface="Lucida Sans Unicode"/>
              </a:rPr>
              <a:t>работе</a:t>
            </a:r>
            <a:r>
              <a:rPr sz="3050" spc="-10" dirty="0">
                <a:latin typeface="Corbel"/>
                <a:cs typeface="Corbel"/>
              </a:rPr>
              <a:t>;</a:t>
            </a:r>
            <a:endParaRPr sz="3050">
              <a:latin typeface="Corbel"/>
              <a:cs typeface="Corbel"/>
            </a:endParaRPr>
          </a:p>
          <a:p>
            <a:pPr marL="309245" marR="596265">
              <a:lnSpc>
                <a:spcPct val="116799"/>
              </a:lnSpc>
              <a:spcBef>
                <a:spcPts val="1575"/>
              </a:spcBef>
            </a:pPr>
            <a:r>
              <a:rPr sz="3050" dirty="0">
                <a:latin typeface="Lucida Sans Unicode"/>
                <a:cs typeface="Lucida Sans Unicode"/>
              </a:rPr>
              <a:t>Способствовать</a:t>
            </a:r>
            <a:r>
              <a:rPr sz="3050" spc="-180" dirty="0">
                <a:latin typeface="Lucida Sans Unicode"/>
                <a:cs typeface="Lucida Sans Unicode"/>
              </a:rPr>
              <a:t> </a:t>
            </a:r>
            <a:r>
              <a:rPr sz="3050" dirty="0">
                <a:latin typeface="Lucida Sans Unicode"/>
                <a:cs typeface="Lucida Sans Unicode"/>
              </a:rPr>
              <a:t>формированию</a:t>
            </a:r>
            <a:r>
              <a:rPr sz="3050" spc="-180" dirty="0">
                <a:latin typeface="Lucida Sans Unicode"/>
                <a:cs typeface="Lucida Sans Unicode"/>
              </a:rPr>
              <a:t> </a:t>
            </a:r>
            <a:r>
              <a:rPr sz="3050" dirty="0">
                <a:latin typeface="Lucida Sans Unicode"/>
                <a:cs typeface="Lucida Sans Unicode"/>
              </a:rPr>
              <a:t>доверительных</a:t>
            </a:r>
            <a:r>
              <a:rPr sz="3050" spc="-175" dirty="0">
                <a:latin typeface="Lucida Sans Unicode"/>
                <a:cs typeface="Lucida Sans Unicode"/>
              </a:rPr>
              <a:t> </a:t>
            </a:r>
            <a:r>
              <a:rPr sz="3050" spc="55" dirty="0">
                <a:latin typeface="Lucida Sans Unicode"/>
                <a:cs typeface="Lucida Sans Unicode"/>
              </a:rPr>
              <a:t>и</a:t>
            </a:r>
            <a:r>
              <a:rPr sz="3050" spc="-180" dirty="0">
                <a:latin typeface="Lucida Sans Unicode"/>
                <a:cs typeface="Lucida Sans Unicode"/>
              </a:rPr>
              <a:t> </a:t>
            </a:r>
            <a:r>
              <a:rPr sz="3050" spc="-10" dirty="0">
                <a:latin typeface="Lucida Sans Unicode"/>
                <a:cs typeface="Lucida Sans Unicode"/>
              </a:rPr>
              <a:t>доброжелательных </a:t>
            </a:r>
            <a:r>
              <a:rPr sz="3050" dirty="0">
                <a:latin typeface="Lucida Sans Unicode"/>
                <a:cs typeface="Lucida Sans Unicode"/>
              </a:rPr>
              <a:t>отношений</a:t>
            </a:r>
            <a:r>
              <a:rPr sz="3050" spc="-155" dirty="0">
                <a:latin typeface="Lucida Sans Unicode"/>
                <a:cs typeface="Lucida Sans Unicode"/>
              </a:rPr>
              <a:t> </a:t>
            </a:r>
            <a:r>
              <a:rPr sz="3050" spc="-35" dirty="0">
                <a:latin typeface="Lucida Sans Unicode"/>
                <a:cs typeface="Lucida Sans Unicode"/>
              </a:rPr>
              <a:t>между</a:t>
            </a:r>
            <a:r>
              <a:rPr sz="3050" spc="-155" dirty="0">
                <a:latin typeface="Lucida Sans Unicode"/>
                <a:cs typeface="Lucida Sans Unicode"/>
              </a:rPr>
              <a:t> </a:t>
            </a:r>
            <a:r>
              <a:rPr sz="3050" spc="-10" dirty="0">
                <a:latin typeface="Lucida Sans Unicode"/>
                <a:cs typeface="Lucida Sans Unicode"/>
              </a:rPr>
              <a:t>родителями</a:t>
            </a:r>
            <a:r>
              <a:rPr sz="3050" spc="-155" dirty="0">
                <a:latin typeface="Lucida Sans Unicode"/>
                <a:cs typeface="Lucida Sans Unicode"/>
              </a:rPr>
              <a:t> </a:t>
            </a:r>
            <a:r>
              <a:rPr sz="3050" spc="55" dirty="0">
                <a:latin typeface="Lucida Sans Unicode"/>
                <a:cs typeface="Lucida Sans Unicode"/>
              </a:rPr>
              <a:t>и</a:t>
            </a:r>
            <a:r>
              <a:rPr sz="3050" spc="-155" dirty="0">
                <a:latin typeface="Lucida Sans Unicode"/>
                <a:cs typeface="Lucida Sans Unicode"/>
              </a:rPr>
              <a:t> </a:t>
            </a:r>
            <a:r>
              <a:rPr sz="3050" dirty="0">
                <a:latin typeface="Lucida Sans Unicode"/>
                <a:cs typeface="Lucida Sans Unicode"/>
              </a:rPr>
              <a:t>детьми</a:t>
            </a:r>
            <a:r>
              <a:rPr sz="3050" dirty="0">
                <a:latin typeface="Corbel"/>
                <a:cs typeface="Corbel"/>
              </a:rPr>
              <a:t>,</a:t>
            </a:r>
            <a:r>
              <a:rPr sz="3050" spc="204" dirty="0">
                <a:latin typeface="Corbel"/>
                <a:cs typeface="Corbel"/>
              </a:rPr>
              <a:t> </a:t>
            </a:r>
            <a:r>
              <a:rPr sz="3050" spc="-50" dirty="0">
                <a:latin typeface="Lucida Sans Unicode"/>
                <a:cs typeface="Lucida Sans Unicode"/>
              </a:rPr>
              <a:t>педагогами</a:t>
            </a:r>
            <a:r>
              <a:rPr sz="3050" spc="-160" dirty="0">
                <a:latin typeface="Lucida Sans Unicode"/>
                <a:cs typeface="Lucida Sans Unicode"/>
              </a:rPr>
              <a:t> </a:t>
            </a:r>
            <a:r>
              <a:rPr sz="3050" spc="55" dirty="0">
                <a:latin typeface="Lucida Sans Unicode"/>
                <a:cs typeface="Lucida Sans Unicode"/>
              </a:rPr>
              <a:t>и</a:t>
            </a:r>
            <a:r>
              <a:rPr sz="3050" spc="-155" dirty="0">
                <a:latin typeface="Lucida Sans Unicode"/>
                <a:cs typeface="Lucida Sans Unicode"/>
              </a:rPr>
              <a:t> </a:t>
            </a:r>
            <a:r>
              <a:rPr sz="3050" spc="-10" dirty="0">
                <a:latin typeface="Lucida Sans Unicode"/>
                <a:cs typeface="Lucida Sans Unicode"/>
              </a:rPr>
              <a:t>родителями</a:t>
            </a:r>
            <a:r>
              <a:rPr sz="3050" spc="-10" dirty="0">
                <a:latin typeface="Corbel"/>
                <a:cs typeface="Corbel"/>
              </a:rPr>
              <a:t>.</a:t>
            </a:r>
            <a:endParaRPr sz="3050">
              <a:latin typeface="Corbel"/>
              <a:cs typeface="Corbel"/>
            </a:endParaRPr>
          </a:p>
        </p:txBody>
      </p:sp>
      <p:sp>
        <p:nvSpPr>
          <p:cNvPr id="7" name="object 7"/>
          <p:cNvSpPr txBox="1">
            <a:spLocks noGrp="1"/>
          </p:cNvSpPr>
          <p:nvPr>
            <p:ph type="title"/>
          </p:nvPr>
        </p:nvSpPr>
        <p:spPr>
          <a:xfrm>
            <a:off x="7277099" y="839579"/>
            <a:ext cx="3733800" cy="11208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ru-RU" sz="7200" b="1" spc="-345" dirty="0">
                <a:solidFill>
                  <a:srgbClr val="00669D"/>
                </a:solidFill>
                <a:latin typeface="Comic Sans MS" panose="030F0702030302020204" pitchFamily="66" charset="0"/>
                <a:cs typeface="Consolas"/>
              </a:rPr>
              <a:t>ЗАДАЧИ</a:t>
            </a:r>
            <a:endParaRPr sz="7200" b="1" spc="-345" dirty="0">
              <a:solidFill>
                <a:srgbClr val="00669D"/>
              </a:solidFill>
              <a:latin typeface="Comic Sans MS" panose="030F0702030302020204" pitchFamily="66" charset="0"/>
              <a:cs typeface="Consolas"/>
            </a:endParaRPr>
          </a:p>
        </p:txBody>
      </p:sp>
      <p:pic>
        <p:nvPicPr>
          <p:cNvPr id="8" name="object 8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181100" y="5796172"/>
            <a:ext cx="685799" cy="619124"/>
          </a:xfrm>
          <a:prstGeom prst="rect">
            <a:avLst/>
          </a:prstGeom>
        </p:spPr>
      </p:pic>
      <p:pic>
        <p:nvPicPr>
          <p:cNvPr id="9" name="object 9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181100" y="8335223"/>
            <a:ext cx="685799" cy="619124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1314856" y="4032756"/>
            <a:ext cx="6286499" cy="5714999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3268042" y="1922979"/>
            <a:ext cx="1762760" cy="1710689"/>
            <a:chOff x="3268042" y="1922979"/>
            <a:chExt cx="1762760" cy="1710689"/>
          </a:xfrm>
        </p:grpSpPr>
        <p:sp>
          <p:nvSpPr>
            <p:cNvPr id="4" name="object 4"/>
            <p:cNvSpPr/>
            <p:nvPr/>
          </p:nvSpPr>
          <p:spPr>
            <a:xfrm>
              <a:off x="3268042" y="1922979"/>
              <a:ext cx="1762760" cy="1710689"/>
            </a:xfrm>
            <a:custGeom>
              <a:avLst/>
              <a:gdLst/>
              <a:ahLst/>
              <a:cxnLst/>
              <a:rect l="l" t="t" r="r" b="b"/>
              <a:pathLst>
                <a:path w="1762760" h="1710689">
                  <a:moveTo>
                    <a:pt x="1127545" y="1710243"/>
                  </a:moveTo>
                  <a:lnTo>
                    <a:pt x="1060265" y="1685506"/>
                  </a:lnTo>
                  <a:lnTo>
                    <a:pt x="1032481" y="1658878"/>
                  </a:lnTo>
                  <a:lnTo>
                    <a:pt x="1008250" y="1624562"/>
                  </a:lnTo>
                  <a:lnTo>
                    <a:pt x="987309" y="1583922"/>
                  </a:lnTo>
                  <a:lnTo>
                    <a:pt x="969396" y="1538322"/>
                  </a:lnTo>
                  <a:lnTo>
                    <a:pt x="954248" y="1489124"/>
                  </a:lnTo>
                  <a:lnTo>
                    <a:pt x="941601" y="1437692"/>
                  </a:lnTo>
                  <a:lnTo>
                    <a:pt x="931193" y="1385391"/>
                  </a:lnTo>
                  <a:lnTo>
                    <a:pt x="922761" y="1333583"/>
                  </a:lnTo>
                  <a:lnTo>
                    <a:pt x="916042" y="1283632"/>
                  </a:lnTo>
                  <a:lnTo>
                    <a:pt x="910772" y="1236903"/>
                  </a:lnTo>
                  <a:lnTo>
                    <a:pt x="906690" y="1194757"/>
                  </a:lnTo>
                  <a:lnTo>
                    <a:pt x="901034" y="1129674"/>
                  </a:lnTo>
                  <a:lnTo>
                    <a:pt x="898935" y="1109464"/>
                  </a:lnTo>
                  <a:lnTo>
                    <a:pt x="896972" y="1099292"/>
                  </a:lnTo>
                  <a:lnTo>
                    <a:pt x="893511" y="1100067"/>
                  </a:lnTo>
                  <a:lnTo>
                    <a:pt x="886820" y="1110282"/>
                  </a:lnTo>
                  <a:lnTo>
                    <a:pt x="877078" y="1128807"/>
                  </a:lnTo>
                  <a:lnTo>
                    <a:pt x="864465" y="1154513"/>
                  </a:lnTo>
                  <a:lnTo>
                    <a:pt x="831347" y="1222948"/>
                  </a:lnTo>
                  <a:lnTo>
                    <a:pt x="811201" y="1263417"/>
                  </a:lnTo>
                  <a:lnTo>
                    <a:pt x="788904" y="1306548"/>
                  </a:lnTo>
                  <a:lnTo>
                    <a:pt x="764636" y="1351210"/>
                  </a:lnTo>
                  <a:lnTo>
                    <a:pt x="738577" y="1396273"/>
                  </a:lnTo>
                  <a:lnTo>
                    <a:pt x="710906" y="1440609"/>
                  </a:lnTo>
                  <a:lnTo>
                    <a:pt x="681804" y="1483086"/>
                  </a:lnTo>
                  <a:lnTo>
                    <a:pt x="651450" y="1522576"/>
                  </a:lnTo>
                  <a:lnTo>
                    <a:pt x="620025" y="1557947"/>
                  </a:lnTo>
                  <a:lnTo>
                    <a:pt x="587708" y="1588072"/>
                  </a:lnTo>
                  <a:lnTo>
                    <a:pt x="554679" y="1611819"/>
                  </a:lnTo>
                  <a:lnTo>
                    <a:pt x="487206" y="1635662"/>
                  </a:lnTo>
                  <a:lnTo>
                    <a:pt x="453122" y="1633498"/>
                  </a:lnTo>
                  <a:lnTo>
                    <a:pt x="419046" y="1620438"/>
                  </a:lnTo>
                  <a:lnTo>
                    <a:pt x="356340" y="1467886"/>
                  </a:lnTo>
                  <a:lnTo>
                    <a:pt x="438855" y="1255025"/>
                  </a:lnTo>
                  <a:lnTo>
                    <a:pt x="563768" y="1065771"/>
                  </a:lnTo>
                  <a:lnTo>
                    <a:pt x="628256" y="984039"/>
                  </a:lnTo>
                  <a:lnTo>
                    <a:pt x="547267" y="1031125"/>
                  </a:lnTo>
                  <a:lnTo>
                    <a:pt x="359932" y="1116439"/>
                  </a:lnTo>
                  <a:lnTo>
                    <a:pt x="149694" y="1156067"/>
                  </a:lnTo>
                  <a:lnTo>
                    <a:pt x="0" y="1066094"/>
                  </a:lnTo>
                  <a:lnTo>
                    <a:pt x="34010" y="913160"/>
                  </a:lnTo>
                  <a:lnTo>
                    <a:pt x="227923" y="813664"/>
                  </a:lnTo>
                  <a:lnTo>
                    <a:pt x="444737" y="759737"/>
                  </a:lnTo>
                  <a:lnTo>
                    <a:pt x="547453" y="743510"/>
                  </a:lnTo>
                  <a:lnTo>
                    <a:pt x="452244" y="699409"/>
                  </a:lnTo>
                  <a:lnTo>
                    <a:pt x="259789" y="588481"/>
                  </a:lnTo>
                  <a:lnTo>
                    <a:pt x="109850" y="442790"/>
                  </a:lnTo>
                  <a:lnTo>
                    <a:pt x="142187" y="294397"/>
                  </a:lnTo>
                  <a:lnTo>
                    <a:pt x="330042" y="259144"/>
                  </a:lnTo>
                  <a:lnTo>
                    <a:pt x="522242" y="362359"/>
                  </a:lnTo>
                  <a:lnTo>
                    <a:pt x="671926" y="500338"/>
                  </a:lnTo>
                  <a:lnTo>
                    <a:pt x="732235" y="569377"/>
                  </a:lnTo>
                  <a:lnTo>
                    <a:pt x="718611" y="470810"/>
                  </a:lnTo>
                  <a:lnTo>
                    <a:pt x="710625" y="259085"/>
                  </a:lnTo>
                  <a:lnTo>
                    <a:pt x="757603" y="60161"/>
                  </a:lnTo>
                  <a:lnTo>
                    <a:pt x="908873" y="0"/>
                  </a:lnTo>
                  <a:lnTo>
                    <a:pt x="1046539" y="125989"/>
                  </a:lnTo>
                  <a:lnTo>
                    <a:pt x="1063589" y="336599"/>
                  </a:lnTo>
                  <a:lnTo>
                    <a:pt x="1025673" y="534407"/>
                  </a:lnTo>
                  <a:lnTo>
                    <a:pt x="998445" y="621992"/>
                  </a:lnTo>
                  <a:lnTo>
                    <a:pt x="1058313" y="534231"/>
                  </a:lnTo>
                  <a:lnTo>
                    <a:pt x="1203506" y="363377"/>
                  </a:lnTo>
                  <a:lnTo>
                    <a:pt x="1382405" y="248074"/>
                  </a:lnTo>
                  <a:lnTo>
                    <a:pt x="1543393" y="326968"/>
                  </a:lnTo>
                  <a:lnTo>
                    <a:pt x="1549882" y="526959"/>
                  </a:lnTo>
                  <a:lnTo>
                    <a:pt x="1387660" y="678679"/>
                  </a:lnTo>
                  <a:lnTo>
                    <a:pt x="1191496" y="774965"/>
                  </a:lnTo>
                  <a:lnTo>
                    <a:pt x="1096160" y="808652"/>
                  </a:lnTo>
                  <a:lnTo>
                    <a:pt x="1210777" y="795009"/>
                  </a:lnTo>
                  <a:lnTo>
                    <a:pt x="1457345" y="786416"/>
                  </a:lnTo>
                  <a:lnTo>
                    <a:pt x="1689937" y="831378"/>
                  </a:lnTo>
                  <a:lnTo>
                    <a:pt x="1762626" y="978401"/>
                  </a:lnTo>
                  <a:lnTo>
                    <a:pt x="1625478" y="1095798"/>
                  </a:lnTo>
                  <a:lnTo>
                    <a:pt x="1396430" y="1076194"/>
                  </a:lnTo>
                  <a:lnTo>
                    <a:pt x="1181357" y="1003153"/>
                  </a:lnTo>
                  <a:lnTo>
                    <a:pt x="1086138" y="960236"/>
                  </a:lnTo>
                  <a:lnTo>
                    <a:pt x="1134535" y="1067454"/>
                  </a:lnTo>
                  <a:lnTo>
                    <a:pt x="1221983" y="1308267"/>
                  </a:lnTo>
                  <a:lnTo>
                    <a:pt x="1261866" y="1561412"/>
                  </a:lnTo>
                  <a:lnTo>
                    <a:pt x="1167567" y="1705625"/>
                  </a:lnTo>
                  <a:lnTo>
                    <a:pt x="1127545" y="1710243"/>
                  </a:lnTo>
                  <a:close/>
                </a:path>
              </a:pathLst>
            </a:custGeom>
            <a:solidFill>
              <a:srgbClr val="DEA8CC">
                <a:alpha val="32998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5" name="object 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4020246" y="2623229"/>
              <a:ext cx="250500" cy="249169"/>
            </a:xfrm>
            <a:prstGeom prst="rect">
              <a:avLst/>
            </a:prstGeom>
          </p:spPr>
        </p:pic>
      </p:grpSp>
      <p:grpSp>
        <p:nvGrpSpPr>
          <p:cNvPr id="6" name="object 6"/>
          <p:cNvGrpSpPr/>
          <p:nvPr/>
        </p:nvGrpSpPr>
        <p:grpSpPr>
          <a:xfrm>
            <a:off x="187" y="33198"/>
            <a:ext cx="15551150" cy="10158730"/>
            <a:chOff x="187" y="33198"/>
            <a:chExt cx="15551150" cy="10158730"/>
          </a:xfrm>
        </p:grpSpPr>
        <p:sp>
          <p:nvSpPr>
            <p:cNvPr id="7" name="object 7"/>
            <p:cNvSpPr/>
            <p:nvPr/>
          </p:nvSpPr>
          <p:spPr>
            <a:xfrm>
              <a:off x="270199" y="33198"/>
              <a:ext cx="1688464" cy="1758314"/>
            </a:xfrm>
            <a:custGeom>
              <a:avLst/>
              <a:gdLst/>
              <a:ahLst/>
              <a:cxnLst/>
              <a:rect l="l" t="t" r="r" b="b"/>
              <a:pathLst>
                <a:path w="1688464" h="1758314">
                  <a:moveTo>
                    <a:pt x="550585" y="1758242"/>
                  </a:moveTo>
                  <a:lnTo>
                    <a:pt x="449885" y="1595706"/>
                  </a:lnTo>
                  <a:lnTo>
                    <a:pt x="476908" y="1379205"/>
                  </a:lnTo>
                  <a:lnTo>
                    <a:pt x="551731" y="1189833"/>
                  </a:lnTo>
                  <a:lnTo>
                    <a:pt x="594432" y="1108688"/>
                  </a:lnTo>
                  <a:lnTo>
                    <a:pt x="507453" y="1156792"/>
                  </a:lnTo>
                  <a:lnTo>
                    <a:pt x="312953" y="1240305"/>
                  </a:lnTo>
                  <a:lnTo>
                    <a:pt x="110585" y="1268032"/>
                  </a:lnTo>
                  <a:lnTo>
                    <a:pt x="0" y="1148776"/>
                  </a:lnTo>
                  <a:lnTo>
                    <a:pt x="67834" y="975201"/>
                  </a:lnTo>
                  <a:lnTo>
                    <a:pt x="257989" y="883427"/>
                  </a:lnTo>
                  <a:lnTo>
                    <a:pt x="456012" y="847439"/>
                  </a:lnTo>
                  <a:lnTo>
                    <a:pt x="547454" y="841225"/>
                  </a:lnTo>
                  <a:lnTo>
                    <a:pt x="443974" y="816962"/>
                  </a:lnTo>
                  <a:lnTo>
                    <a:pt x="232151" y="742962"/>
                  </a:lnTo>
                  <a:lnTo>
                    <a:pt x="59907" y="617402"/>
                  </a:lnTo>
                  <a:lnTo>
                    <a:pt x="75165" y="438464"/>
                  </a:lnTo>
                  <a:lnTo>
                    <a:pt x="259643" y="360627"/>
                  </a:lnTo>
                  <a:lnTo>
                    <a:pt x="459682" y="457490"/>
                  </a:lnTo>
                  <a:lnTo>
                    <a:pt x="620143" y="605912"/>
                  </a:lnTo>
                  <a:lnTo>
                    <a:pt x="685883" y="682751"/>
                  </a:lnTo>
                  <a:lnTo>
                    <a:pt x="631838" y="580740"/>
                  </a:lnTo>
                  <a:lnTo>
                    <a:pt x="534926" y="353825"/>
                  </a:lnTo>
                  <a:lnTo>
                    <a:pt x="492978" y="120685"/>
                  </a:lnTo>
                  <a:lnTo>
                    <a:pt x="603828" y="0"/>
                  </a:lnTo>
                  <a:lnTo>
                    <a:pt x="763025" y="85725"/>
                  </a:lnTo>
                  <a:lnTo>
                    <a:pt x="827444" y="306690"/>
                  </a:lnTo>
                  <a:lnTo>
                    <a:pt x="836899" y="533879"/>
                  </a:lnTo>
                  <a:lnTo>
                    <a:pt x="831203" y="638278"/>
                  </a:lnTo>
                  <a:lnTo>
                    <a:pt x="913845" y="554588"/>
                  </a:lnTo>
                  <a:lnTo>
                    <a:pt x="1107122" y="386396"/>
                  </a:lnTo>
                  <a:lnTo>
                    <a:pt x="1329055" y="258018"/>
                  </a:lnTo>
                  <a:lnTo>
                    <a:pt x="1497668" y="293771"/>
                  </a:lnTo>
                  <a:lnTo>
                    <a:pt x="1516415" y="329346"/>
                  </a:lnTo>
                  <a:lnTo>
                    <a:pt x="1522618" y="365127"/>
                  </a:lnTo>
                  <a:lnTo>
                    <a:pt x="1517643" y="400867"/>
                  </a:lnTo>
                  <a:lnTo>
                    <a:pt x="1502855" y="436318"/>
                  </a:lnTo>
                  <a:lnTo>
                    <a:pt x="1479618" y="471235"/>
                  </a:lnTo>
                  <a:lnTo>
                    <a:pt x="1449298" y="505370"/>
                  </a:lnTo>
                  <a:lnTo>
                    <a:pt x="1413260" y="538477"/>
                  </a:lnTo>
                  <a:lnTo>
                    <a:pt x="1372867" y="570308"/>
                  </a:lnTo>
                  <a:lnTo>
                    <a:pt x="1329486" y="600617"/>
                  </a:lnTo>
                  <a:lnTo>
                    <a:pt x="1284481" y="629158"/>
                  </a:lnTo>
                  <a:lnTo>
                    <a:pt x="1239217" y="655682"/>
                  </a:lnTo>
                  <a:lnTo>
                    <a:pt x="1195058" y="679944"/>
                  </a:lnTo>
                  <a:lnTo>
                    <a:pt x="1153371" y="701697"/>
                  </a:lnTo>
                  <a:lnTo>
                    <a:pt x="1115519" y="720693"/>
                  </a:lnTo>
                  <a:lnTo>
                    <a:pt x="1056781" y="749430"/>
                  </a:lnTo>
                  <a:lnTo>
                    <a:pt x="1038625" y="758677"/>
                  </a:lnTo>
                  <a:lnTo>
                    <a:pt x="1029764" y="764180"/>
                  </a:lnTo>
                  <a:lnTo>
                    <a:pt x="1031743" y="767104"/>
                  </a:lnTo>
                  <a:lnTo>
                    <a:pt x="1043699" y="769647"/>
                  </a:lnTo>
                  <a:lnTo>
                    <a:pt x="1064510" y="772047"/>
                  </a:lnTo>
                  <a:lnTo>
                    <a:pt x="1093059" y="774543"/>
                  </a:lnTo>
                  <a:lnTo>
                    <a:pt x="1168884" y="780777"/>
                  </a:lnTo>
                  <a:lnTo>
                    <a:pt x="1213922" y="784992"/>
                  </a:lnTo>
                  <a:lnTo>
                    <a:pt x="1262216" y="790258"/>
                  </a:lnTo>
                  <a:lnTo>
                    <a:pt x="1312646" y="796812"/>
                  </a:lnTo>
                  <a:lnTo>
                    <a:pt x="1364093" y="804895"/>
                  </a:lnTo>
                  <a:lnTo>
                    <a:pt x="1415437" y="814744"/>
                  </a:lnTo>
                  <a:lnTo>
                    <a:pt x="1465558" y="826597"/>
                  </a:lnTo>
                  <a:lnTo>
                    <a:pt x="1513335" y="840695"/>
                  </a:lnTo>
                  <a:lnTo>
                    <a:pt x="1557649" y="857275"/>
                  </a:lnTo>
                  <a:lnTo>
                    <a:pt x="1597380" y="876576"/>
                  </a:lnTo>
                  <a:lnTo>
                    <a:pt x="1631408" y="898836"/>
                  </a:lnTo>
                  <a:lnTo>
                    <a:pt x="1677874" y="953191"/>
                  </a:lnTo>
                  <a:lnTo>
                    <a:pt x="1688087" y="1022248"/>
                  </a:lnTo>
                  <a:lnTo>
                    <a:pt x="1568234" y="1135974"/>
                  </a:lnTo>
                  <a:lnTo>
                    <a:pt x="1339978" y="1135779"/>
                  </a:lnTo>
                  <a:lnTo>
                    <a:pt x="1118534" y="1087430"/>
                  </a:lnTo>
                  <a:lnTo>
                    <a:pt x="1019116" y="1056699"/>
                  </a:lnTo>
                  <a:lnTo>
                    <a:pt x="1092294" y="1115333"/>
                  </a:lnTo>
                  <a:lnTo>
                    <a:pt x="1239522" y="1259410"/>
                  </a:lnTo>
                  <a:lnTo>
                    <a:pt x="1352339" y="1441187"/>
                  </a:lnTo>
                  <a:lnTo>
                    <a:pt x="1322283" y="1612922"/>
                  </a:lnTo>
                  <a:lnTo>
                    <a:pt x="1166951" y="1636088"/>
                  </a:lnTo>
                  <a:lnTo>
                    <a:pt x="1004161" y="1491013"/>
                  </a:lnTo>
                  <a:lnTo>
                    <a:pt x="875783" y="1308238"/>
                  </a:lnTo>
                  <a:lnTo>
                    <a:pt x="823686" y="1218304"/>
                  </a:lnTo>
                  <a:lnTo>
                    <a:pt x="816776" y="1323017"/>
                  </a:lnTo>
                  <a:lnTo>
                    <a:pt x="782502" y="1542533"/>
                  </a:lnTo>
                  <a:lnTo>
                    <a:pt x="700544" y="1734919"/>
                  </a:lnTo>
                  <a:lnTo>
                    <a:pt x="550585" y="1758242"/>
                  </a:lnTo>
                  <a:close/>
                </a:path>
              </a:pathLst>
            </a:custGeom>
            <a:solidFill>
              <a:srgbClr val="DEA8CC">
                <a:alpha val="32998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8" name="object 8"/>
            <p:cNvPicPr/>
            <p:nvPr/>
          </p:nvPicPr>
          <p:blipFill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923977" y="791233"/>
              <a:ext cx="252702" cy="246961"/>
            </a:xfrm>
            <a:prstGeom prst="rect">
              <a:avLst/>
            </a:prstGeom>
          </p:spPr>
        </p:pic>
        <p:pic>
          <p:nvPicPr>
            <p:cNvPr id="9" name="object 9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87" y="275910"/>
              <a:ext cx="15550562" cy="9915878"/>
            </a:xfrm>
            <a:prstGeom prst="rect">
              <a:avLst/>
            </a:prstGeom>
          </p:spPr>
        </p:pic>
      </p:grpSp>
      <p:sp>
        <p:nvSpPr>
          <p:cNvPr id="10" name="object 10"/>
          <p:cNvSpPr txBox="1">
            <a:spLocks noGrp="1"/>
          </p:cNvSpPr>
          <p:nvPr>
            <p:ph type="title"/>
          </p:nvPr>
        </p:nvSpPr>
        <p:spPr>
          <a:xfrm>
            <a:off x="7741943" y="400987"/>
            <a:ext cx="7113905" cy="258889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416559" algn="ctr">
              <a:lnSpc>
                <a:spcPct val="115199"/>
              </a:lnSpc>
              <a:spcBef>
                <a:spcPts val="95"/>
              </a:spcBef>
            </a:pPr>
            <a:r>
              <a:rPr sz="3650" b="1" dirty="0">
                <a:solidFill>
                  <a:srgbClr val="00669D"/>
                </a:solidFill>
                <a:latin typeface="Comic Sans MS"/>
                <a:cs typeface="Comic Sans MS"/>
              </a:rPr>
              <a:t>Педагогика</a:t>
            </a:r>
            <a:r>
              <a:rPr sz="3650" b="1" spc="-45" dirty="0">
                <a:solidFill>
                  <a:srgbClr val="00669D"/>
                </a:solidFill>
                <a:latin typeface="Comic Sans MS"/>
                <a:cs typeface="Comic Sans MS"/>
              </a:rPr>
              <a:t> </a:t>
            </a:r>
            <a:r>
              <a:rPr sz="3650" b="1" dirty="0">
                <a:solidFill>
                  <a:srgbClr val="00669D"/>
                </a:solidFill>
                <a:latin typeface="Comic Sans MS"/>
                <a:cs typeface="Comic Sans MS"/>
              </a:rPr>
              <a:t>должна</a:t>
            </a:r>
            <a:r>
              <a:rPr sz="3650" b="1" spc="-35" dirty="0">
                <a:solidFill>
                  <a:srgbClr val="00669D"/>
                </a:solidFill>
                <a:latin typeface="Comic Sans MS"/>
                <a:cs typeface="Comic Sans MS"/>
              </a:rPr>
              <a:t> </a:t>
            </a:r>
            <a:r>
              <a:rPr sz="3650" b="1" spc="-10" dirty="0">
                <a:solidFill>
                  <a:srgbClr val="00669D"/>
                </a:solidFill>
                <a:latin typeface="Comic Sans MS"/>
                <a:cs typeface="Comic Sans MS"/>
              </a:rPr>
              <a:t>стать </a:t>
            </a:r>
            <a:r>
              <a:rPr sz="3650" b="1" dirty="0">
                <a:solidFill>
                  <a:srgbClr val="00669D"/>
                </a:solidFill>
                <a:latin typeface="Comic Sans MS"/>
                <a:cs typeface="Comic Sans MS"/>
              </a:rPr>
              <a:t>наукой</a:t>
            </a:r>
            <a:r>
              <a:rPr sz="3650" b="1" spc="-15" dirty="0">
                <a:solidFill>
                  <a:srgbClr val="00669D"/>
                </a:solidFill>
                <a:latin typeface="Comic Sans MS"/>
                <a:cs typeface="Comic Sans MS"/>
              </a:rPr>
              <a:t> </a:t>
            </a:r>
            <a:r>
              <a:rPr sz="3650" b="1" dirty="0">
                <a:solidFill>
                  <a:srgbClr val="00669D"/>
                </a:solidFill>
                <a:latin typeface="Comic Sans MS"/>
                <a:cs typeface="Comic Sans MS"/>
              </a:rPr>
              <a:t>для</a:t>
            </a:r>
            <a:r>
              <a:rPr sz="3650" b="1" spc="-15" dirty="0">
                <a:solidFill>
                  <a:srgbClr val="00669D"/>
                </a:solidFill>
                <a:latin typeface="Comic Sans MS"/>
                <a:cs typeface="Comic Sans MS"/>
              </a:rPr>
              <a:t> </a:t>
            </a:r>
            <a:r>
              <a:rPr sz="3650" b="1" dirty="0">
                <a:solidFill>
                  <a:srgbClr val="00669D"/>
                </a:solidFill>
                <a:latin typeface="Comic Sans MS"/>
                <a:cs typeface="Comic Sans MS"/>
              </a:rPr>
              <a:t>всех</a:t>
            </a:r>
            <a:r>
              <a:rPr sz="3650" b="1" spc="-15" dirty="0">
                <a:solidFill>
                  <a:srgbClr val="00669D"/>
                </a:solidFill>
                <a:latin typeface="Comic Sans MS"/>
                <a:cs typeface="Comic Sans MS"/>
              </a:rPr>
              <a:t> </a:t>
            </a:r>
            <a:r>
              <a:rPr sz="3650" b="1" dirty="0">
                <a:solidFill>
                  <a:srgbClr val="00669D"/>
                </a:solidFill>
                <a:latin typeface="Comic Sans MS"/>
                <a:cs typeface="Comic Sans MS"/>
              </a:rPr>
              <a:t>–</a:t>
            </a:r>
            <a:r>
              <a:rPr sz="3650" b="1" spc="-10" dirty="0">
                <a:solidFill>
                  <a:srgbClr val="00669D"/>
                </a:solidFill>
                <a:latin typeface="Comic Sans MS"/>
                <a:cs typeface="Comic Sans MS"/>
              </a:rPr>
              <a:t> </a:t>
            </a:r>
            <a:r>
              <a:rPr sz="3650" b="1" dirty="0">
                <a:solidFill>
                  <a:srgbClr val="00669D"/>
                </a:solidFill>
                <a:latin typeface="Comic Sans MS"/>
                <a:cs typeface="Comic Sans MS"/>
              </a:rPr>
              <a:t>и</a:t>
            </a:r>
            <a:r>
              <a:rPr sz="3650" b="1" spc="-15" dirty="0">
                <a:solidFill>
                  <a:srgbClr val="00669D"/>
                </a:solidFill>
                <a:latin typeface="Comic Sans MS"/>
                <a:cs typeface="Comic Sans MS"/>
              </a:rPr>
              <a:t> </a:t>
            </a:r>
            <a:r>
              <a:rPr sz="3650" b="1" spc="-25" dirty="0">
                <a:solidFill>
                  <a:srgbClr val="00669D"/>
                </a:solidFill>
                <a:latin typeface="Comic Sans MS"/>
                <a:cs typeface="Comic Sans MS"/>
              </a:rPr>
              <a:t>для </a:t>
            </a:r>
            <a:r>
              <a:rPr sz="3650" b="1" dirty="0">
                <a:solidFill>
                  <a:srgbClr val="00669D"/>
                </a:solidFill>
                <a:latin typeface="Comic Sans MS"/>
                <a:cs typeface="Comic Sans MS"/>
              </a:rPr>
              <a:t>учителей,</a:t>
            </a:r>
            <a:r>
              <a:rPr sz="3650" b="1" spc="-35" dirty="0">
                <a:solidFill>
                  <a:srgbClr val="00669D"/>
                </a:solidFill>
                <a:latin typeface="Comic Sans MS"/>
                <a:cs typeface="Comic Sans MS"/>
              </a:rPr>
              <a:t> </a:t>
            </a:r>
            <a:r>
              <a:rPr sz="3650" b="1" dirty="0">
                <a:solidFill>
                  <a:srgbClr val="00669D"/>
                </a:solidFill>
                <a:latin typeface="Comic Sans MS"/>
                <a:cs typeface="Comic Sans MS"/>
              </a:rPr>
              <a:t>и</a:t>
            </a:r>
            <a:r>
              <a:rPr sz="3650" b="1" spc="-35" dirty="0">
                <a:solidFill>
                  <a:srgbClr val="00669D"/>
                </a:solidFill>
                <a:latin typeface="Comic Sans MS"/>
                <a:cs typeface="Comic Sans MS"/>
              </a:rPr>
              <a:t> </a:t>
            </a:r>
            <a:r>
              <a:rPr sz="3650" b="1" dirty="0">
                <a:solidFill>
                  <a:srgbClr val="00669D"/>
                </a:solidFill>
                <a:latin typeface="Comic Sans MS"/>
                <a:cs typeface="Comic Sans MS"/>
              </a:rPr>
              <a:t>для</a:t>
            </a:r>
            <a:r>
              <a:rPr sz="3650" b="1" spc="-35" dirty="0">
                <a:solidFill>
                  <a:srgbClr val="00669D"/>
                </a:solidFill>
                <a:latin typeface="Comic Sans MS"/>
                <a:cs typeface="Comic Sans MS"/>
              </a:rPr>
              <a:t> </a:t>
            </a:r>
            <a:r>
              <a:rPr sz="3650" b="1" spc="-10" dirty="0">
                <a:solidFill>
                  <a:srgbClr val="00669D"/>
                </a:solidFill>
                <a:latin typeface="Comic Sans MS"/>
                <a:cs typeface="Comic Sans MS"/>
              </a:rPr>
              <a:t>родителей.</a:t>
            </a:r>
            <a:endParaRPr sz="3650" dirty="0">
              <a:latin typeface="Comic Sans MS"/>
              <a:cs typeface="Comic Sans MS"/>
            </a:endParaRPr>
          </a:p>
          <a:p>
            <a:pPr marL="2502535" algn="ctr">
              <a:lnSpc>
                <a:spcPct val="100000"/>
              </a:lnSpc>
              <a:spcBef>
                <a:spcPts val="670"/>
              </a:spcBef>
            </a:pPr>
            <a:r>
              <a:rPr sz="3650" b="1" i="1" dirty="0">
                <a:solidFill>
                  <a:srgbClr val="00669D"/>
                </a:solidFill>
                <a:latin typeface="Comic Sans MS"/>
                <a:cs typeface="Comic Sans MS"/>
              </a:rPr>
              <a:t>В.А.</a:t>
            </a:r>
            <a:r>
              <a:rPr sz="3650" b="1" i="1" spc="-50" dirty="0">
                <a:solidFill>
                  <a:srgbClr val="00669D"/>
                </a:solidFill>
                <a:latin typeface="Comic Sans MS"/>
                <a:cs typeface="Comic Sans MS"/>
              </a:rPr>
              <a:t> </a:t>
            </a:r>
            <a:r>
              <a:rPr sz="3650" b="1" i="1" spc="-10" dirty="0">
                <a:solidFill>
                  <a:srgbClr val="00669D"/>
                </a:solidFill>
                <a:latin typeface="Comic Sans MS"/>
                <a:cs typeface="Comic Sans MS"/>
              </a:rPr>
              <a:t>Сухомлинский</a:t>
            </a:r>
            <a:endParaRPr sz="3650" dirty="0">
              <a:latin typeface="Comic Sans MS"/>
              <a:cs typeface="Comic Sans MS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286343" y="4607769"/>
            <a:ext cx="11488420" cy="32054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indent="-165100" algn="ctr">
              <a:lnSpc>
                <a:spcPct val="115900"/>
              </a:lnSpc>
              <a:spcBef>
                <a:spcPts val="100"/>
              </a:spcBef>
            </a:pPr>
            <a:r>
              <a:rPr sz="3000" b="1" dirty="0">
                <a:solidFill>
                  <a:srgbClr val="00669D"/>
                </a:solidFill>
                <a:latin typeface="Comic Sans MS"/>
                <a:cs typeface="Comic Sans MS"/>
              </a:rPr>
              <a:t>Семья</a:t>
            </a:r>
            <a:r>
              <a:rPr sz="3000" b="1" spc="-65" dirty="0">
                <a:solidFill>
                  <a:srgbClr val="00669D"/>
                </a:solidFill>
                <a:latin typeface="Comic Sans MS"/>
                <a:cs typeface="Comic Sans MS"/>
              </a:rPr>
              <a:t> </a:t>
            </a:r>
            <a:r>
              <a:rPr sz="3000" b="1" dirty="0">
                <a:solidFill>
                  <a:srgbClr val="00669D"/>
                </a:solidFill>
                <a:latin typeface="Comic Sans MS"/>
                <a:cs typeface="Comic Sans MS"/>
              </a:rPr>
              <a:t>и</a:t>
            </a:r>
            <a:r>
              <a:rPr sz="3000" b="1" spc="-65" dirty="0">
                <a:solidFill>
                  <a:srgbClr val="00669D"/>
                </a:solidFill>
                <a:latin typeface="Comic Sans MS"/>
                <a:cs typeface="Comic Sans MS"/>
              </a:rPr>
              <a:t> </a:t>
            </a:r>
            <a:r>
              <a:rPr sz="3000" b="1" dirty="0">
                <a:solidFill>
                  <a:srgbClr val="00669D"/>
                </a:solidFill>
                <a:latin typeface="Comic Sans MS"/>
                <a:cs typeface="Comic Sans MS"/>
              </a:rPr>
              <a:t>школа</a:t>
            </a:r>
            <a:r>
              <a:rPr sz="3000" b="1" spc="-65" dirty="0">
                <a:solidFill>
                  <a:srgbClr val="00669D"/>
                </a:solidFill>
                <a:latin typeface="Comic Sans MS"/>
                <a:cs typeface="Comic Sans MS"/>
              </a:rPr>
              <a:t> </a:t>
            </a:r>
            <a:r>
              <a:rPr sz="3000" b="1" dirty="0">
                <a:solidFill>
                  <a:srgbClr val="00669D"/>
                </a:solidFill>
                <a:latin typeface="Comic Sans MS"/>
                <a:cs typeface="Comic Sans MS"/>
              </a:rPr>
              <a:t>–</a:t>
            </a:r>
            <a:r>
              <a:rPr sz="3000" b="1" spc="-65" dirty="0">
                <a:solidFill>
                  <a:srgbClr val="00669D"/>
                </a:solidFill>
                <a:latin typeface="Comic Sans MS"/>
                <a:cs typeface="Comic Sans MS"/>
              </a:rPr>
              <a:t> </a:t>
            </a:r>
            <a:r>
              <a:rPr sz="3000" b="1" dirty="0">
                <a:solidFill>
                  <a:srgbClr val="00669D"/>
                </a:solidFill>
                <a:latin typeface="Comic Sans MS"/>
                <a:cs typeface="Comic Sans MS"/>
              </a:rPr>
              <a:t>это</a:t>
            </a:r>
            <a:r>
              <a:rPr sz="3000" b="1" spc="-65" dirty="0">
                <a:solidFill>
                  <a:srgbClr val="00669D"/>
                </a:solidFill>
                <a:latin typeface="Comic Sans MS"/>
                <a:cs typeface="Comic Sans MS"/>
              </a:rPr>
              <a:t> </a:t>
            </a:r>
            <a:r>
              <a:rPr sz="3000" b="1" dirty="0">
                <a:solidFill>
                  <a:srgbClr val="00669D"/>
                </a:solidFill>
                <a:latin typeface="Comic Sans MS"/>
                <a:cs typeface="Comic Sans MS"/>
              </a:rPr>
              <a:t>берег</a:t>
            </a:r>
            <a:r>
              <a:rPr sz="3000" b="1" spc="-65" dirty="0">
                <a:solidFill>
                  <a:srgbClr val="00669D"/>
                </a:solidFill>
                <a:latin typeface="Comic Sans MS"/>
                <a:cs typeface="Comic Sans MS"/>
              </a:rPr>
              <a:t> </a:t>
            </a:r>
            <a:r>
              <a:rPr sz="3000" b="1" dirty="0">
                <a:solidFill>
                  <a:srgbClr val="00669D"/>
                </a:solidFill>
                <a:latin typeface="Comic Sans MS"/>
                <a:cs typeface="Comic Sans MS"/>
              </a:rPr>
              <a:t>и</a:t>
            </a:r>
            <a:r>
              <a:rPr sz="3000" b="1" spc="-65" dirty="0">
                <a:solidFill>
                  <a:srgbClr val="00669D"/>
                </a:solidFill>
                <a:latin typeface="Comic Sans MS"/>
                <a:cs typeface="Comic Sans MS"/>
              </a:rPr>
              <a:t> </a:t>
            </a:r>
            <a:r>
              <a:rPr sz="3000" b="1" dirty="0">
                <a:solidFill>
                  <a:srgbClr val="00669D"/>
                </a:solidFill>
                <a:latin typeface="Comic Sans MS"/>
                <a:cs typeface="Comic Sans MS"/>
              </a:rPr>
              <a:t>море.</a:t>
            </a:r>
            <a:r>
              <a:rPr sz="3000" b="1" spc="-65" dirty="0">
                <a:solidFill>
                  <a:srgbClr val="00669D"/>
                </a:solidFill>
                <a:latin typeface="Comic Sans MS"/>
                <a:cs typeface="Comic Sans MS"/>
              </a:rPr>
              <a:t> </a:t>
            </a:r>
            <a:r>
              <a:rPr sz="3000" b="1" dirty="0">
                <a:solidFill>
                  <a:srgbClr val="00669D"/>
                </a:solidFill>
                <a:latin typeface="Comic Sans MS"/>
                <a:cs typeface="Comic Sans MS"/>
              </a:rPr>
              <a:t>На</a:t>
            </a:r>
            <a:r>
              <a:rPr sz="3000" b="1" spc="-65" dirty="0">
                <a:solidFill>
                  <a:srgbClr val="00669D"/>
                </a:solidFill>
                <a:latin typeface="Comic Sans MS"/>
                <a:cs typeface="Comic Sans MS"/>
              </a:rPr>
              <a:t> </a:t>
            </a:r>
            <a:r>
              <a:rPr sz="3000" b="1" dirty="0">
                <a:solidFill>
                  <a:srgbClr val="00669D"/>
                </a:solidFill>
                <a:latin typeface="Comic Sans MS"/>
                <a:cs typeface="Comic Sans MS"/>
              </a:rPr>
              <a:t>берегу</a:t>
            </a:r>
            <a:r>
              <a:rPr sz="3000" b="1" spc="-65" dirty="0">
                <a:solidFill>
                  <a:srgbClr val="00669D"/>
                </a:solidFill>
                <a:latin typeface="Comic Sans MS"/>
                <a:cs typeface="Comic Sans MS"/>
              </a:rPr>
              <a:t> </a:t>
            </a:r>
            <a:r>
              <a:rPr sz="3000" b="1" spc="-10" dirty="0">
                <a:solidFill>
                  <a:srgbClr val="00669D"/>
                </a:solidFill>
                <a:latin typeface="Comic Sans MS"/>
                <a:cs typeface="Comic Sans MS"/>
              </a:rPr>
              <a:t>ребенок </a:t>
            </a:r>
            <a:r>
              <a:rPr sz="3000" b="1" dirty="0">
                <a:solidFill>
                  <a:srgbClr val="00669D"/>
                </a:solidFill>
                <a:latin typeface="Comic Sans MS"/>
                <a:cs typeface="Comic Sans MS"/>
              </a:rPr>
              <a:t>делает</a:t>
            </a:r>
            <a:r>
              <a:rPr sz="3000" b="1" spc="-114" dirty="0">
                <a:solidFill>
                  <a:srgbClr val="00669D"/>
                </a:solidFill>
                <a:latin typeface="Comic Sans MS"/>
                <a:cs typeface="Comic Sans MS"/>
              </a:rPr>
              <a:t> </a:t>
            </a:r>
            <a:r>
              <a:rPr sz="3000" b="1" dirty="0">
                <a:solidFill>
                  <a:srgbClr val="00669D"/>
                </a:solidFill>
                <a:latin typeface="Comic Sans MS"/>
                <a:cs typeface="Comic Sans MS"/>
              </a:rPr>
              <a:t>свои</a:t>
            </a:r>
            <a:r>
              <a:rPr sz="3000" b="1" spc="-114" dirty="0">
                <a:solidFill>
                  <a:srgbClr val="00669D"/>
                </a:solidFill>
                <a:latin typeface="Comic Sans MS"/>
                <a:cs typeface="Comic Sans MS"/>
              </a:rPr>
              <a:t> </a:t>
            </a:r>
            <a:r>
              <a:rPr sz="3000" b="1" dirty="0">
                <a:solidFill>
                  <a:srgbClr val="00669D"/>
                </a:solidFill>
                <a:latin typeface="Comic Sans MS"/>
                <a:cs typeface="Comic Sans MS"/>
              </a:rPr>
              <a:t>первые</a:t>
            </a:r>
            <a:r>
              <a:rPr sz="3000" b="1" spc="-110" dirty="0">
                <a:solidFill>
                  <a:srgbClr val="00669D"/>
                </a:solidFill>
                <a:latin typeface="Comic Sans MS"/>
                <a:cs typeface="Comic Sans MS"/>
              </a:rPr>
              <a:t> </a:t>
            </a:r>
            <a:r>
              <a:rPr sz="3000" b="1" dirty="0">
                <a:solidFill>
                  <a:srgbClr val="00669D"/>
                </a:solidFill>
                <a:latin typeface="Comic Sans MS"/>
                <a:cs typeface="Comic Sans MS"/>
              </a:rPr>
              <a:t>шаги,</a:t>
            </a:r>
            <a:r>
              <a:rPr sz="3000" b="1" spc="-114" dirty="0">
                <a:solidFill>
                  <a:srgbClr val="00669D"/>
                </a:solidFill>
                <a:latin typeface="Comic Sans MS"/>
                <a:cs typeface="Comic Sans MS"/>
              </a:rPr>
              <a:t> </a:t>
            </a:r>
            <a:r>
              <a:rPr sz="3000" b="1" dirty="0">
                <a:solidFill>
                  <a:srgbClr val="00669D"/>
                </a:solidFill>
                <a:latin typeface="Comic Sans MS"/>
                <a:cs typeface="Comic Sans MS"/>
              </a:rPr>
              <a:t>получает</a:t>
            </a:r>
            <a:r>
              <a:rPr sz="3000" b="1" spc="-114" dirty="0">
                <a:solidFill>
                  <a:srgbClr val="00669D"/>
                </a:solidFill>
                <a:latin typeface="Comic Sans MS"/>
                <a:cs typeface="Comic Sans MS"/>
              </a:rPr>
              <a:t> </a:t>
            </a:r>
            <a:r>
              <a:rPr sz="3000" b="1" dirty="0">
                <a:solidFill>
                  <a:srgbClr val="00669D"/>
                </a:solidFill>
                <a:latin typeface="Comic Sans MS"/>
                <a:cs typeface="Comic Sans MS"/>
              </a:rPr>
              <a:t>первые</a:t>
            </a:r>
            <a:r>
              <a:rPr sz="3000" b="1" spc="-110" dirty="0">
                <a:solidFill>
                  <a:srgbClr val="00669D"/>
                </a:solidFill>
                <a:latin typeface="Comic Sans MS"/>
                <a:cs typeface="Comic Sans MS"/>
              </a:rPr>
              <a:t> </a:t>
            </a:r>
            <a:r>
              <a:rPr sz="3000" b="1" dirty="0">
                <a:solidFill>
                  <a:srgbClr val="00669D"/>
                </a:solidFill>
                <a:latin typeface="Comic Sans MS"/>
                <a:cs typeface="Comic Sans MS"/>
              </a:rPr>
              <a:t>уроки</a:t>
            </a:r>
            <a:r>
              <a:rPr sz="3000" b="1" spc="-114" dirty="0">
                <a:solidFill>
                  <a:srgbClr val="00669D"/>
                </a:solidFill>
                <a:latin typeface="Comic Sans MS"/>
                <a:cs typeface="Comic Sans MS"/>
              </a:rPr>
              <a:t> </a:t>
            </a:r>
            <a:r>
              <a:rPr sz="3000" b="1" spc="-10" dirty="0">
                <a:solidFill>
                  <a:srgbClr val="00669D"/>
                </a:solidFill>
                <a:latin typeface="Comic Sans MS"/>
                <a:cs typeface="Comic Sans MS"/>
              </a:rPr>
              <a:t>жизни, </a:t>
            </a:r>
            <a:r>
              <a:rPr sz="3000" b="1" dirty="0">
                <a:solidFill>
                  <a:srgbClr val="00669D"/>
                </a:solidFill>
                <a:latin typeface="Comic Sans MS"/>
                <a:cs typeface="Comic Sans MS"/>
              </a:rPr>
              <a:t>а</a:t>
            </a:r>
            <a:r>
              <a:rPr sz="3000" b="1" spc="-114" dirty="0">
                <a:solidFill>
                  <a:srgbClr val="00669D"/>
                </a:solidFill>
                <a:latin typeface="Comic Sans MS"/>
                <a:cs typeface="Comic Sans MS"/>
              </a:rPr>
              <a:t> </a:t>
            </a:r>
            <a:r>
              <a:rPr sz="3000" b="1" dirty="0">
                <a:solidFill>
                  <a:srgbClr val="00669D"/>
                </a:solidFill>
                <a:latin typeface="Comic Sans MS"/>
                <a:cs typeface="Comic Sans MS"/>
              </a:rPr>
              <a:t>потом</a:t>
            </a:r>
            <a:r>
              <a:rPr sz="3000" b="1" spc="-110" dirty="0">
                <a:solidFill>
                  <a:srgbClr val="00669D"/>
                </a:solidFill>
                <a:latin typeface="Comic Sans MS"/>
                <a:cs typeface="Comic Sans MS"/>
              </a:rPr>
              <a:t> </a:t>
            </a:r>
            <a:r>
              <a:rPr sz="3000" b="1" dirty="0">
                <a:solidFill>
                  <a:srgbClr val="00669D"/>
                </a:solidFill>
                <a:latin typeface="Comic Sans MS"/>
                <a:cs typeface="Comic Sans MS"/>
              </a:rPr>
              <a:t>перед</a:t>
            </a:r>
            <a:r>
              <a:rPr sz="3000" b="1" spc="-114" dirty="0">
                <a:solidFill>
                  <a:srgbClr val="00669D"/>
                </a:solidFill>
                <a:latin typeface="Comic Sans MS"/>
                <a:cs typeface="Comic Sans MS"/>
              </a:rPr>
              <a:t> </a:t>
            </a:r>
            <a:r>
              <a:rPr sz="3000" b="1" dirty="0">
                <a:solidFill>
                  <a:srgbClr val="00669D"/>
                </a:solidFill>
                <a:latin typeface="Comic Sans MS"/>
                <a:cs typeface="Comic Sans MS"/>
              </a:rPr>
              <a:t>ним</a:t>
            </a:r>
            <a:r>
              <a:rPr sz="3000" b="1" spc="-110" dirty="0">
                <a:solidFill>
                  <a:srgbClr val="00669D"/>
                </a:solidFill>
                <a:latin typeface="Comic Sans MS"/>
                <a:cs typeface="Comic Sans MS"/>
              </a:rPr>
              <a:t> </a:t>
            </a:r>
            <a:r>
              <a:rPr sz="3000" b="1" dirty="0">
                <a:solidFill>
                  <a:srgbClr val="00669D"/>
                </a:solidFill>
                <a:latin typeface="Comic Sans MS"/>
                <a:cs typeface="Comic Sans MS"/>
              </a:rPr>
              <a:t>открывается</a:t>
            </a:r>
            <a:r>
              <a:rPr sz="3000" b="1" spc="-110" dirty="0">
                <a:solidFill>
                  <a:srgbClr val="00669D"/>
                </a:solidFill>
                <a:latin typeface="Comic Sans MS"/>
                <a:cs typeface="Comic Sans MS"/>
              </a:rPr>
              <a:t> </a:t>
            </a:r>
            <a:r>
              <a:rPr sz="3000" b="1" dirty="0">
                <a:solidFill>
                  <a:srgbClr val="00669D"/>
                </a:solidFill>
                <a:latin typeface="Comic Sans MS"/>
                <a:cs typeface="Comic Sans MS"/>
              </a:rPr>
              <a:t>необозримое</a:t>
            </a:r>
            <a:r>
              <a:rPr sz="3000" b="1" spc="-114" dirty="0">
                <a:solidFill>
                  <a:srgbClr val="00669D"/>
                </a:solidFill>
                <a:latin typeface="Comic Sans MS"/>
                <a:cs typeface="Comic Sans MS"/>
              </a:rPr>
              <a:t> </a:t>
            </a:r>
            <a:r>
              <a:rPr sz="3000" b="1" dirty="0">
                <a:solidFill>
                  <a:srgbClr val="00669D"/>
                </a:solidFill>
                <a:latin typeface="Comic Sans MS"/>
                <a:cs typeface="Comic Sans MS"/>
              </a:rPr>
              <a:t>море</a:t>
            </a:r>
            <a:r>
              <a:rPr sz="3000" b="1" spc="-110" dirty="0">
                <a:solidFill>
                  <a:srgbClr val="00669D"/>
                </a:solidFill>
                <a:latin typeface="Comic Sans MS"/>
                <a:cs typeface="Comic Sans MS"/>
              </a:rPr>
              <a:t> </a:t>
            </a:r>
            <a:r>
              <a:rPr sz="3000" b="1" spc="-10" dirty="0">
                <a:solidFill>
                  <a:srgbClr val="00669D"/>
                </a:solidFill>
                <a:latin typeface="Comic Sans MS"/>
                <a:cs typeface="Comic Sans MS"/>
              </a:rPr>
              <a:t>Знаний, </a:t>
            </a:r>
            <a:r>
              <a:rPr sz="3000" b="1" dirty="0">
                <a:solidFill>
                  <a:srgbClr val="00669D"/>
                </a:solidFill>
                <a:latin typeface="Comic Sans MS"/>
                <a:cs typeface="Comic Sans MS"/>
              </a:rPr>
              <a:t>и</a:t>
            </a:r>
            <a:r>
              <a:rPr sz="3000" b="1" spc="-85" dirty="0">
                <a:solidFill>
                  <a:srgbClr val="00669D"/>
                </a:solidFill>
                <a:latin typeface="Comic Sans MS"/>
                <a:cs typeface="Comic Sans MS"/>
              </a:rPr>
              <a:t> </a:t>
            </a:r>
            <a:r>
              <a:rPr sz="3000" b="1" dirty="0">
                <a:solidFill>
                  <a:srgbClr val="00669D"/>
                </a:solidFill>
                <a:latin typeface="Comic Sans MS"/>
                <a:cs typeface="Comic Sans MS"/>
              </a:rPr>
              <a:t>курс</a:t>
            </a:r>
            <a:r>
              <a:rPr sz="3000" b="1" spc="-80" dirty="0">
                <a:solidFill>
                  <a:srgbClr val="00669D"/>
                </a:solidFill>
                <a:latin typeface="Comic Sans MS"/>
                <a:cs typeface="Comic Sans MS"/>
              </a:rPr>
              <a:t> </a:t>
            </a:r>
            <a:r>
              <a:rPr sz="3000" b="1" dirty="0">
                <a:solidFill>
                  <a:srgbClr val="00669D"/>
                </a:solidFill>
                <a:latin typeface="Comic Sans MS"/>
                <a:cs typeface="Comic Sans MS"/>
              </a:rPr>
              <a:t>в</a:t>
            </a:r>
            <a:r>
              <a:rPr sz="3000" b="1" spc="-80" dirty="0">
                <a:solidFill>
                  <a:srgbClr val="00669D"/>
                </a:solidFill>
                <a:latin typeface="Comic Sans MS"/>
                <a:cs typeface="Comic Sans MS"/>
              </a:rPr>
              <a:t> </a:t>
            </a:r>
            <a:r>
              <a:rPr sz="3000" b="1" dirty="0">
                <a:solidFill>
                  <a:srgbClr val="00669D"/>
                </a:solidFill>
                <a:latin typeface="Comic Sans MS"/>
                <a:cs typeface="Comic Sans MS"/>
              </a:rPr>
              <a:t>этом</a:t>
            </a:r>
            <a:r>
              <a:rPr sz="3000" b="1" spc="-80" dirty="0">
                <a:solidFill>
                  <a:srgbClr val="00669D"/>
                </a:solidFill>
                <a:latin typeface="Comic Sans MS"/>
                <a:cs typeface="Comic Sans MS"/>
              </a:rPr>
              <a:t> </a:t>
            </a:r>
            <a:r>
              <a:rPr sz="3000" b="1" dirty="0">
                <a:solidFill>
                  <a:srgbClr val="00669D"/>
                </a:solidFill>
                <a:latin typeface="Comic Sans MS"/>
                <a:cs typeface="Comic Sans MS"/>
              </a:rPr>
              <a:t>море</a:t>
            </a:r>
            <a:r>
              <a:rPr sz="3000" b="1" spc="-80" dirty="0">
                <a:solidFill>
                  <a:srgbClr val="00669D"/>
                </a:solidFill>
                <a:latin typeface="Comic Sans MS"/>
                <a:cs typeface="Comic Sans MS"/>
              </a:rPr>
              <a:t> </a:t>
            </a:r>
            <a:r>
              <a:rPr sz="3000" b="1" dirty="0">
                <a:solidFill>
                  <a:srgbClr val="00669D"/>
                </a:solidFill>
                <a:latin typeface="Comic Sans MS"/>
                <a:cs typeface="Comic Sans MS"/>
              </a:rPr>
              <a:t>прокладывает</a:t>
            </a:r>
            <a:r>
              <a:rPr sz="3000" b="1" spc="-80" dirty="0">
                <a:solidFill>
                  <a:srgbClr val="00669D"/>
                </a:solidFill>
                <a:latin typeface="Comic Sans MS"/>
                <a:cs typeface="Comic Sans MS"/>
              </a:rPr>
              <a:t> </a:t>
            </a:r>
            <a:r>
              <a:rPr sz="3000" b="1" dirty="0">
                <a:solidFill>
                  <a:srgbClr val="00669D"/>
                </a:solidFill>
                <a:latin typeface="Comic Sans MS"/>
                <a:cs typeface="Comic Sans MS"/>
              </a:rPr>
              <a:t>школа.</a:t>
            </a:r>
            <a:r>
              <a:rPr sz="3000" b="1" spc="-80" dirty="0">
                <a:solidFill>
                  <a:srgbClr val="00669D"/>
                </a:solidFill>
                <a:latin typeface="Comic Sans MS"/>
                <a:cs typeface="Comic Sans MS"/>
              </a:rPr>
              <a:t> </a:t>
            </a:r>
            <a:r>
              <a:rPr sz="3000" b="1" dirty="0">
                <a:solidFill>
                  <a:srgbClr val="00669D"/>
                </a:solidFill>
                <a:latin typeface="Comic Sans MS"/>
                <a:cs typeface="Comic Sans MS"/>
              </a:rPr>
              <a:t>Это</a:t>
            </a:r>
            <a:r>
              <a:rPr sz="3000" b="1" spc="-80" dirty="0">
                <a:solidFill>
                  <a:srgbClr val="00669D"/>
                </a:solidFill>
                <a:latin typeface="Comic Sans MS"/>
                <a:cs typeface="Comic Sans MS"/>
              </a:rPr>
              <a:t> </a:t>
            </a:r>
            <a:r>
              <a:rPr sz="3000" b="1" dirty="0">
                <a:solidFill>
                  <a:srgbClr val="00669D"/>
                </a:solidFill>
                <a:latin typeface="Comic Sans MS"/>
                <a:cs typeface="Comic Sans MS"/>
              </a:rPr>
              <a:t>не</a:t>
            </a:r>
            <a:r>
              <a:rPr sz="3000" b="1" spc="-80" dirty="0">
                <a:solidFill>
                  <a:srgbClr val="00669D"/>
                </a:solidFill>
                <a:latin typeface="Comic Sans MS"/>
                <a:cs typeface="Comic Sans MS"/>
              </a:rPr>
              <a:t> </a:t>
            </a:r>
            <a:r>
              <a:rPr sz="3000" b="1" spc="-10" dirty="0">
                <a:solidFill>
                  <a:srgbClr val="00669D"/>
                </a:solidFill>
                <a:latin typeface="Comic Sans MS"/>
                <a:cs typeface="Comic Sans MS"/>
              </a:rPr>
              <a:t>значит, </a:t>
            </a:r>
            <a:r>
              <a:rPr sz="3000" b="1" dirty="0">
                <a:solidFill>
                  <a:srgbClr val="00669D"/>
                </a:solidFill>
                <a:latin typeface="Comic Sans MS"/>
                <a:cs typeface="Comic Sans MS"/>
              </a:rPr>
              <a:t>что</a:t>
            </a:r>
            <a:r>
              <a:rPr sz="3000" b="1" spc="-100" dirty="0">
                <a:solidFill>
                  <a:srgbClr val="00669D"/>
                </a:solidFill>
                <a:latin typeface="Comic Sans MS"/>
                <a:cs typeface="Comic Sans MS"/>
              </a:rPr>
              <a:t> </a:t>
            </a:r>
            <a:r>
              <a:rPr sz="3000" b="1" dirty="0">
                <a:solidFill>
                  <a:srgbClr val="00669D"/>
                </a:solidFill>
                <a:latin typeface="Comic Sans MS"/>
                <a:cs typeface="Comic Sans MS"/>
              </a:rPr>
              <a:t>он</a:t>
            </a:r>
            <a:r>
              <a:rPr sz="3000" b="1" spc="-100" dirty="0">
                <a:solidFill>
                  <a:srgbClr val="00669D"/>
                </a:solidFill>
                <a:latin typeface="Comic Sans MS"/>
                <a:cs typeface="Comic Sans MS"/>
              </a:rPr>
              <a:t> </a:t>
            </a:r>
            <a:r>
              <a:rPr sz="3000" b="1" dirty="0">
                <a:solidFill>
                  <a:srgbClr val="00669D"/>
                </a:solidFill>
                <a:latin typeface="Comic Sans MS"/>
                <a:cs typeface="Comic Sans MS"/>
              </a:rPr>
              <a:t>должен</a:t>
            </a:r>
            <a:r>
              <a:rPr sz="3000" b="1" spc="-100" dirty="0">
                <a:solidFill>
                  <a:srgbClr val="00669D"/>
                </a:solidFill>
                <a:latin typeface="Comic Sans MS"/>
                <a:cs typeface="Comic Sans MS"/>
              </a:rPr>
              <a:t> </a:t>
            </a:r>
            <a:r>
              <a:rPr sz="3000" b="1" dirty="0">
                <a:solidFill>
                  <a:srgbClr val="00669D"/>
                </a:solidFill>
                <a:latin typeface="Comic Sans MS"/>
                <a:cs typeface="Comic Sans MS"/>
              </a:rPr>
              <a:t>совсем</a:t>
            </a:r>
            <a:r>
              <a:rPr sz="3000" b="1" spc="-100" dirty="0">
                <a:solidFill>
                  <a:srgbClr val="00669D"/>
                </a:solidFill>
                <a:latin typeface="Comic Sans MS"/>
                <a:cs typeface="Comic Sans MS"/>
              </a:rPr>
              <a:t> </a:t>
            </a:r>
            <a:r>
              <a:rPr sz="3000" b="1" dirty="0">
                <a:solidFill>
                  <a:srgbClr val="00669D"/>
                </a:solidFill>
                <a:latin typeface="Comic Sans MS"/>
                <a:cs typeface="Comic Sans MS"/>
              </a:rPr>
              <a:t>оторваться</a:t>
            </a:r>
            <a:r>
              <a:rPr sz="3000" b="1" spc="-100" dirty="0">
                <a:solidFill>
                  <a:srgbClr val="00669D"/>
                </a:solidFill>
                <a:latin typeface="Comic Sans MS"/>
                <a:cs typeface="Comic Sans MS"/>
              </a:rPr>
              <a:t> </a:t>
            </a:r>
            <a:r>
              <a:rPr sz="3000" b="1" dirty="0">
                <a:solidFill>
                  <a:srgbClr val="00669D"/>
                </a:solidFill>
                <a:latin typeface="Comic Sans MS"/>
                <a:cs typeface="Comic Sans MS"/>
              </a:rPr>
              <a:t>от</a:t>
            </a:r>
            <a:r>
              <a:rPr sz="3000" b="1" spc="-95" dirty="0">
                <a:solidFill>
                  <a:srgbClr val="00669D"/>
                </a:solidFill>
                <a:latin typeface="Comic Sans MS"/>
                <a:cs typeface="Comic Sans MS"/>
              </a:rPr>
              <a:t> </a:t>
            </a:r>
            <a:r>
              <a:rPr sz="3000" b="1" spc="-10" dirty="0">
                <a:solidFill>
                  <a:srgbClr val="00669D"/>
                </a:solidFill>
                <a:latin typeface="Comic Sans MS"/>
                <a:cs typeface="Comic Sans MS"/>
              </a:rPr>
              <a:t>берега</a:t>
            </a:r>
            <a:endParaRPr sz="3000" dirty="0">
              <a:latin typeface="Comic Sans MS"/>
              <a:cs typeface="Comic Sans MS"/>
            </a:endParaRPr>
          </a:p>
          <a:p>
            <a:pPr marL="8402955" algn="ctr">
              <a:lnSpc>
                <a:spcPct val="100000"/>
              </a:lnSpc>
              <a:spcBef>
                <a:spcPts val="575"/>
              </a:spcBef>
            </a:pPr>
            <a:r>
              <a:rPr sz="3000" b="1" i="1" dirty="0">
                <a:solidFill>
                  <a:srgbClr val="00669D"/>
                </a:solidFill>
                <a:latin typeface="Comic Sans MS"/>
                <a:cs typeface="Comic Sans MS"/>
              </a:rPr>
              <a:t>Лев</a:t>
            </a:r>
            <a:r>
              <a:rPr sz="3000" b="1" i="1" spc="-70" dirty="0">
                <a:solidFill>
                  <a:srgbClr val="00669D"/>
                </a:solidFill>
                <a:latin typeface="Comic Sans MS"/>
                <a:cs typeface="Comic Sans MS"/>
              </a:rPr>
              <a:t> </a:t>
            </a:r>
            <a:r>
              <a:rPr sz="3000" b="1" i="1" spc="-10" dirty="0">
                <a:solidFill>
                  <a:srgbClr val="00669D"/>
                </a:solidFill>
                <a:latin typeface="Comic Sans MS"/>
                <a:cs typeface="Comic Sans MS"/>
              </a:rPr>
              <a:t>Кассиль</a:t>
            </a:r>
            <a:endParaRPr sz="3000" dirty="0">
              <a:latin typeface="Comic Sans MS"/>
              <a:cs typeface="Comic Sans MS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8287998" cy="10286999"/>
          </a:xfrm>
          <a:prstGeom prst="rect">
            <a:avLst/>
          </a:prstGeom>
        </p:spPr>
      </p:pic>
      <p:pic>
        <p:nvPicPr>
          <p:cNvPr id="3" name="object 3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592982" y="3033998"/>
            <a:ext cx="161925" cy="161924"/>
          </a:xfrm>
          <a:prstGeom prst="rect">
            <a:avLst/>
          </a:prstGeom>
        </p:spPr>
      </p:pic>
      <p:pic>
        <p:nvPicPr>
          <p:cNvPr id="4" name="object 4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592982" y="3805523"/>
            <a:ext cx="161925" cy="161924"/>
          </a:xfrm>
          <a:prstGeom prst="rect">
            <a:avLst/>
          </a:prstGeom>
        </p:spPr>
      </p:pic>
      <p:pic>
        <p:nvPicPr>
          <p:cNvPr id="5" name="object 5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592982" y="5348573"/>
            <a:ext cx="161925" cy="161924"/>
          </a:xfrm>
          <a:prstGeom prst="rect">
            <a:avLst/>
          </a:prstGeom>
        </p:spPr>
      </p:pic>
      <p:pic>
        <p:nvPicPr>
          <p:cNvPr id="6" name="object 6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592982" y="6891622"/>
            <a:ext cx="161925" cy="161924"/>
          </a:xfrm>
          <a:prstGeom prst="rect">
            <a:avLst/>
          </a:prstGeom>
        </p:spPr>
      </p:pic>
      <p:pic>
        <p:nvPicPr>
          <p:cNvPr id="7" name="object 7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592982" y="8434672"/>
            <a:ext cx="161925" cy="161924"/>
          </a:xfrm>
          <a:prstGeom prst="rect">
            <a:avLst/>
          </a:prstGeom>
        </p:spPr>
      </p:pic>
      <p:sp>
        <p:nvSpPr>
          <p:cNvPr id="8" name="object 8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 vert="horz" wrap="square" lIns="0" tIns="166202" rIns="0" bIns="0" rtlCol="0">
            <a:spAutoFit/>
          </a:bodyPr>
          <a:lstStyle/>
          <a:p>
            <a:pPr marL="72390" marR="5080">
              <a:lnSpc>
                <a:spcPct val="140600"/>
              </a:lnSpc>
              <a:spcBef>
                <a:spcPts val="95"/>
              </a:spcBef>
            </a:pPr>
            <a:r>
              <a:rPr dirty="0"/>
              <a:t>Установить</a:t>
            </a:r>
            <a:r>
              <a:rPr spc="60" dirty="0"/>
              <a:t> </a:t>
            </a:r>
            <a:r>
              <a:rPr dirty="0"/>
              <a:t>доброжелательные</a:t>
            </a:r>
            <a:r>
              <a:rPr spc="60" dirty="0"/>
              <a:t> </a:t>
            </a:r>
            <a:r>
              <a:rPr dirty="0"/>
              <a:t>отношения</a:t>
            </a:r>
            <a:r>
              <a:rPr spc="60" dirty="0"/>
              <a:t> </a:t>
            </a:r>
            <a:r>
              <a:rPr dirty="0"/>
              <a:t>с</a:t>
            </a:r>
            <a:r>
              <a:rPr spc="60" dirty="0"/>
              <a:t> </a:t>
            </a:r>
            <a:r>
              <a:rPr spc="-10" dirty="0"/>
              <a:t>родителями. </a:t>
            </a:r>
            <a:r>
              <a:rPr dirty="0"/>
              <a:t>Постоянно</a:t>
            </a:r>
            <a:r>
              <a:rPr spc="60" dirty="0"/>
              <a:t> </a:t>
            </a:r>
            <a:r>
              <a:rPr dirty="0"/>
              <a:t>информировать</a:t>
            </a:r>
            <a:r>
              <a:rPr spc="60" dirty="0"/>
              <a:t> </a:t>
            </a:r>
            <a:r>
              <a:rPr dirty="0"/>
              <a:t>родителей</a:t>
            </a:r>
            <a:r>
              <a:rPr spc="60" dirty="0"/>
              <a:t> </a:t>
            </a:r>
            <a:r>
              <a:rPr dirty="0"/>
              <a:t>о</a:t>
            </a:r>
            <a:r>
              <a:rPr spc="65" dirty="0"/>
              <a:t> </a:t>
            </a:r>
            <a:r>
              <a:rPr dirty="0"/>
              <a:t>процессе</a:t>
            </a:r>
            <a:r>
              <a:rPr spc="60" dirty="0"/>
              <a:t> </a:t>
            </a:r>
            <a:r>
              <a:rPr spc="-10" dirty="0"/>
              <a:t>воспитания </a:t>
            </a:r>
            <a:r>
              <a:rPr dirty="0"/>
              <a:t>(чем</a:t>
            </a:r>
            <a:r>
              <a:rPr spc="40" dirty="0"/>
              <a:t> </a:t>
            </a:r>
            <a:r>
              <a:rPr dirty="0"/>
              <a:t>живет</a:t>
            </a:r>
            <a:r>
              <a:rPr spc="45" dirty="0"/>
              <a:t> </a:t>
            </a:r>
            <a:r>
              <a:rPr dirty="0"/>
              <a:t>школа)</a:t>
            </a:r>
            <a:r>
              <a:rPr spc="45" dirty="0"/>
              <a:t> </a:t>
            </a:r>
            <a:r>
              <a:rPr dirty="0"/>
              <a:t>и</a:t>
            </a:r>
            <a:r>
              <a:rPr spc="45" dirty="0"/>
              <a:t> </a:t>
            </a:r>
            <a:r>
              <a:rPr dirty="0"/>
              <a:t>успехах,</a:t>
            </a:r>
            <a:r>
              <a:rPr spc="45" dirty="0"/>
              <a:t> </a:t>
            </a:r>
            <a:r>
              <a:rPr dirty="0"/>
              <a:t>продвижении</a:t>
            </a:r>
            <a:r>
              <a:rPr spc="45" dirty="0"/>
              <a:t> </a:t>
            </a:r>
            <a:r>
              <a:rPr dirty="0"/>
              <a:t>в</a:t>
            </a:r>
            <a:r>
              <a:rPr spc="45" dirty="0"/>
              <a:t> </a:t>
            </a:r>
            <a:r>
              <a:rPr dirty="0"/>
              <a:t>развитии</a:t>
            </a:r>
            <a:r>
              <a:rPr spc="45" dirty="0"/>
              <a:t> </a:t>
            </a:r>
            <a:r>
              <a:rPr spc="-10" dirty="0"/>
              <a:t>ребенка. </a:t>
            </a:r>
            <a:r>
              <a:rPr dirty="0"/>
              <a:t>Организовывать</a:t>
            </a:r>
            <a:r>
              <a:rPr spc="85" dirty="0"/>
              <a:t> </a:t>
            </a:r>
            <a:r>
              <a:rPr dirty="0"/>
              <a:t>педагогическое</a:t>
            </a:r>
            <a:r>
              <a:rPr spc="90" dirty="0"/>
              <a:t> </a:t>
            </a:r>
            <a:r>
              <a:rPr dirty="0"/>
              <a:t>просвещение</a:t>
            </a:r>
            <a:r>
              <a:rPr spc="85" dirty="0"/>
              <a:t> </a:t>
            </a:r>
            <a:r>
              <a:rPr spc="-10" dirty="0"/>
              <a:t>родителей, </a:t>
            </a:r>
            <a:r>
              <a:rPr dirty="0"/>
              <a:t>стремиться</a:t>
            </a:r>
            <a:r>
              <a:rPr spc="40" dirty="0"/>
              <a:t> </a:t>
            </a:r>
            <a:r>
              <a:rPr dirty="0"/>
              <a:t>к</a:t>
            </a:r>
            <a:r>
              <a:rPr spc="45" dirty="0"/>
              <a:t> </a:t>
            </a:r>
            <a:r>
              <a:rPr dirty="0"/>
              <a:t>повышению</a:t>
            </a:r>
            <a:r>
              <a:rPr spc="40" dirty="0"/>
              <a:t> </a:t>
            </a:r>
            <a:r>
              <a:rPr dirty="0"/>
              <a:t>их</a:t>
            </a:r>
            <a:r>
              <a:rPr spc="45" dirty="0"/>
              <a:t> </a:t>
            </a:r>
            <a:r>
              <a:rPr dirty="0"/>
              <a:t>педагогической</a:t>
            </a:r>
            <a:r>
              <a:rPr spc="40" dirty="0"/>
              <a:t> </a:t>
            </a:r>
            <a:r>
              <a:rPr spc="-10" dirty="0"/>
              <a:t>культуры.</a:t>
            </a:r>
          </a:p>
          <a:p>
            <a:pPr marL="72390" marR="1510030">
              <a:lnSpc>
                <a:spcPct val="140600"/>
              </a:lnSpc>
            </a:pPr>
            <a:r>
              <a:rPr dirty="0"/>
              <a:t>Привлекать</a:t>
            </a:r>
            <a:r>
              <a:rPr spc="30" dirty="0"/>
              <a:t> </a:t>
            </a:r>
            <a:r>
              <a:rPr dirty="0"/>
              <a:t>родителей</a:t>
            </a:r>
            <a:r>
              <a:rPr spc="30" dirty="0"/>
              <a:t> </a:t>
            </a:r>
            <a:r>
              <a:rPr dirty="0"/>
              <a:t>к</a:t>
            </a:r>
            <a:r>
              <a:rPr spc="30" dirty="0"/>
              <a:t> </a:t>
            </a:r>
            <a:r>
              <a:rPr dirty="0"/>
              <a:t>участию</a:t>
            </a:r>
            <a:r>
              <a:rPr spc="30" dirty="0"/>
              <a:t> </a:t>
            </a:r>
            <a:r>
              <a:rPr dirty="0"/>
              <a:t>в</a:t>
            </a:r>
            <a:r>
              <a:rPr spc="30" dirty="0"/>
              <a:t> </a:t>
            </a:r>
            <a:r>
              <a:rPr dirty="0"/>
              <a:t>совместной</a:t>
            </a:r>
            <a:r>
              <a:rPr spc="30" dirty="0"/>
              <a:t> </a:t>
            </a:r>
            <a:r>
              <a:rPr dirty="0"/>
              <a:t>с</a:t>
            </a:r>
            <a:r>
              <a:rPr spc="30" dirty="0"/>
              <a:t> </a:t>
            </a:r>
            <a:r>
              <a:rPr spc="-10" dirty="0"/>
              <a:t>детьми </a:t>
            </a:r>
            <a:r>
              <a:rPr dirty="0"/>
              <a:t>деятельности</a:t>
            </a:r>
            <a:r>
              <a:rPr spc="25" dirty="0"/>
              <a:t> </a:t>
            </a:r>
            <a:r>
              <a:rPr dirty="0"/>
              <a:t>как</a:t>
            </a:r>
            <a:r>
              <a:rPr spc="30" dirty="0"/>
              <a:t> </a:t>
            </a:r>
            <a:r>
              <a:rPr dirty="0"/>
              <a:t>в</a:t>
            </a:r>
            <a:r>
              <a:rPr spc="30" dirty="0"/>
              <a:t> </a:t>
            </a:r>
            <a:r>
              <a:rPr dirty="0"/>
              <a:t>школе,</a:t>
            </a:r>
            <a:r>
              <a:rPr spc="25" dirty="0"/>
              <a:t> </a:t>
            </a:r>
            <a:r>
              <a:rPr dirty="0"/>
              <a:t>так</a:t>
            </a:r>
            <a:r>
              <a:rPr spc="30" dirty="0"/>
              <a:t> </a:t>
            </a:r>
            <a:r>
              <a:rPr dirty="0"/>
              <a:t>и</a:t>
            </a:r>
            <a:r>
              <a:rPr spc="30" dirty="0"/>
              <a:t> </a:t>
            </a:r>
            <a:r>
              <a:rPr dirty="0"/>
              <a:t>вне</a:t>
            </a:r>
            <a:r>
              <a:rPr spc="30" dirty="0"/>
              <a:t> </a:t>
            </a:r>
            <a:r>
              <a:rPr spc="-25" dirty="0"/>
              <a:t>ее.</a:t>
            </a:r>
          </a:p>
          <a:p>
            <a:pPr marL="72390">
              <a:lnSpc>
                <a:spcPct val="100000"/>
              </a:lnSpc>
              <a:spcBef>
                <a:spcPts val="1755"/>
              </a:spcBef>
            </a:pPr>
            <a:r>
              <a:rPr dirty="0"/>
              <a:t>Помощником</a:t>
            </a:r>
            <a:r>
              <a:rPr spc="45" dirty="0"/>
              <a:t> </a:t>
            </a:r>
            <a:r>
              <a:rPr dirty="0"/>
              <a:t>в</a:t>
            </a:r>
            <a:r>
              <a:rPr spc="45" dirty="0"/>
              <a:t> </a:t>
            </a:r>
            <a:r>
              <a:rPr dirty="0"/>
              <a:t>работе</a:t>
            </a:r>
            <a:r>
              <a:rPr spc="45" dirty="0"/>
              <a:t> </a:t>
            </a:r>
            <a:r>
              <a:rPr dirty="0"/>
              <a:t>должен</a:t>
            </a:r>
            <a:r>
              <a:rPr spc="45" dirty="0"/>
              <a:t> </a:t>
            </a:r>
            <a:r>
              <a:rPr dirty="0"/>
              <a:t>являться</a:t>
            </a:r>
            <a:r>
              <a:rPr spc="50" dirty="0"/>
              <a:t> </a:t>
            </a:r>
            <a:r>
              <a:rPr dirty="0"/>
              <a:t>родительский</a:t>
            </a:r>
            <a:r>
              <a:rPr spc="45" dirty="0"/>
              <a:t> </a:t>
            </a:r>
            <a:r>
              <a:rPr spc="-10" dirty="0"/>
              <a:t>комитет.</a:t>
            </a:r>
          </a:p>
        </p:txBody>
      </p:sp>
      <p:sp>
        <p:nvSpPr>
          <p:cNvPr id="9" name="object 9"/>
          <p:cNvSpPr txBox="1">
            <a:spLocks noGrp="1"/>
          </p:cNvSpPr>
          <p:nvPr>
            <p:ph type="title"/>
          </p:nvPr>
        </p:nvSpPr>
        <p:spPr>
          <a:xfrm>
            <a:off x="3250243" y="496248"/>
            <a:ext cx="11787511" cy="1929374"/>
          </a:xfrm>
          <a:prstGeom prst="rect">
            <a:avLst/>
          </a:prstGeom>
        </p:spPr>
        <p:txBody>
          <a:bodyPr vert="horz" wrap="square" lIns="0" tIns="142875" rIns="0" bIns="0" rtlCol="0">
            <a:spAutoFit/>
          </a:bodyPr>
          <a:lstStyle/>
          <a:p>
            <a:pPr algn="ctr"/>
            <a:r>
              <a:rPr lang="ru-RU" sz="4800" b="1" dirty="0">
                <a:solidFill>
                  <a:schemeClr val="accent1">
                    <a:lumMod val="75000"/>
                  </a:schemeClr>
                </a:solidFill>
                <a:latin typeface="Comic Sans MS" panose="030F0702030302020204" pitchFamily="66" charset="0"/>
              </a:rPr>
              <a:t>Из чего складывается сотрудничество </a:t>
            </a:r>
            <a:br>
              <a:rPr lang="ru-RU" sz="4800" b="1" dirty="0">
                <a:solidFill>
                  <a:schemeClr val="accent1">
                    <a:lumMod val="75000"/>
                  </a:schemeClr>
                </a:solidFill>
                <a:latin typeface="Comic Sans MS" panose="030F0702030302020204" pitchFamily="66" charset="0"/>
              </a:rPr>
            </a:br>
            <a:r>
              <a:rPr lang="ru-RU" sz="4800" b="1" dirty="0">
                <a:solidFill>
                  <a:schemeClr val="accent1">
                    <a:lumMod val="75000"/>
                  </a:schemeClr>
                </a:solidFill>
                <a:latin typeface="Comic Sans MS" panose="030F0702030302020204" pitchFamily="66" charset="0"/>
              </a:rPr>
              <a:t>с родителями:</a:t>
            </a:r>
            <a:br>
              <a:rPr lang="ru-RU" sz="4400" b="1" dirty="0">
                <a:solidFill>
                  <a:schemeClr val="accent1">
                    <a:lumMod val="75000"/>
                  </a:schemeClr>
                </a:solidFill>
                <a:latin typeface="Comic Sans MS" panose="030F0702030302020204" pitchFamily="66" charset="0"/>
              </a:rPr>
            </a:br>
            <a:endParaRPr sz="2000" b="1" dirty="0">
              <a:solidFill>
                <a:schemeClr val="accent1">
                  <a:lumMod val="75000"/>
                </a:schemeClr>
              </a:solidFill>
              <a:latin typeface="Comic Sans MS" panose="030F0702030302020204" pitchFamily="66" charset="0"/>
            </a:endParaRPr>
          </a:p>
        </p:txBody>
      </p:sp>
      <p:pic>
        <p:nvPicPr>
          <p:cNvPr id="10" name="object 10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541804" y="5209709"/>
            <a:ext cx="5319034" cy="5077290"/>
          </a:xfrm>
          <a:prstGeom prst="rect">
            <a:avLst/>
          </a:prstGeom>
        </p:spPr>
      </p:pic>
      <p:pic>
        <p:nvPicPr>
          <p:cNvPr id="11" name="object 11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8205775" y="5972086"/>
            <a:ext cx="5083146" cy="4314913"/>
          </a:xfrm>
          <a:prstGeom prst="rect">
            <a:avLst/>
          </a:prstGeom>
        </p:spPr>
      </p:pic>
      <p:sp>
        <p:nvSpPr>
          <p:cNvPr id="12" name="object 12"/>
          <p:cNvSpPr/>
          <p:nvPr/>
        </p:nvSpPr>
        <p:spPr>
          <a:xfrm>
            <a:off x="10002757" y="10217242"/>
            <a:ext cx="334645" cy="69850"/>
          </a:xfrm>
          <a:custGeom>
            <a:avLst/>
            <a:gdLst/>
            <a:ahLst/>
            <a:cxnLst/>
            <a:rect l="l" t="t" r="r" b="b"/>
            <a:pathLst>
              <a:path w="334645" h="69850">
                <a:moveTo>
                  <a:pt x="334430" y="69757"/>
                </a:moveTo>
                <a:lnTo>
                  <a:pt x="0" y="69757"/>
                </a:lnTo>
                <a:lnTo>
                  <a:pt x="23242" y="39404"/>
                </a:lnTo>
                <a:lnTo>
                  <a:pt x="225711" y="0"/>
                </a:lnTo>
                <a:lnTo>
                  <a:pt x="306027" y="38298"/>
                </a:lnTo>
                <a:lnTo>
                  <a:pt x="334430" y="69757"/>
                </a:lnTo>
                <a:close/>
              </a:path>
            </a:pathLst>
          </a:custGeom>
          <a:solidFill>
            <a:srgbClr val="0097B1">
              <a:alpha val="22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13" name="object 13"/>
          <p:cNvGrpSpPr/>
          <p:nvPr/>
        </p:nvGrpSpPr>
        <p:grpSpPr>
          <a:xfrm>
            <a:off x="6153525" y="5814334"/>
            <a:ext cx="1786889" cy="4472940"/>
            <a:chOff x="6153525" y="5814334"/>
            <a:chExt cx="1786889" cy="4472940"/>
          </a:xfrm>
        </p:grpSpPr>
        <p:sp>
          <p:nvSpPr>
            <p:cNvPr id="14" name="object 14"/>
            <p:cNvSpPr/>
            <p:nvPr/>
          </p:nvSpPr>
          <p:spPr>
            <a:xfrm>
              <a:off x="6694983" y="5814339"/>
              <a:ext cx="1245870" cy="1317625"/>
            </a:xfrm>
            <a:custGeom>
              <a:avLst/>
              <a:gdLst/>
              <a:ahLst/>
              <a:cxnLst/>
              <a:rect l="l" t="t" r="r" b="b"/>
              <a:pathLst>
                <a:path w="1245870" h="1317625">
                  <a:moveTo>
                    <a:pt x="1245400" y="418363"/>
                  </a:moveTo>
                  <a:lnTo>
                    <a:pt x="1234744" y="353402"/>
                  </a:lnTo>
                  <a:lnTo>
                    <a:pt x="1207681" y="300240"/>
                  </a:lnTo>
                  <a:lnTo>
                    <a:pt x="1162113" y="261099"/>
                  </a:lnTo>
                  <a:lnTo>
                    <a:pt x="1095933" y="238175"/>
                  </a:lnTo>
                  <a:lnTo>
                    <a:pt x="1054595" y="236016"/>
                  </a:lnTo>
                  <a:lnTo>
                    <a:pt x="1012621" y="244017"/>
                  </a:lnTo>
                  <a:lnTo>
                    <a:pt x="970381" y="260235"/>
                  </a:lnTo>
                  <a:lnTo>
                    <a:pt x="928306" y="282727"/>
                  </a:lnTo>
                  <a:lnTo>
                    <a:pt x="886790" y="309575"/>
                  </a:lnTo>
                  <a:lnTo>
                    <a:pt x="846226" y="338810"/>
                  </a:lnTo>
                  <a:lnTo>
                    <a:pt x="769581" y="396773"/>
                  </a:lnTo>
                  <a:lnTo>
                    <a:pt x="734314" y="421601"/>
                  </a:lnTo>
                  <a:lnTo>
                    <a:pt x="701713" y="449580"/>
                  </a:lnTo>
                  <a:lnTo>
                    <a:pt x="683247" y="473989"/>
                  </a:lnTo>
                  <a:lnTo>
                    <a:pt x="682866" y="470560"/>
                  </a:lnTo>
                  <a:lnTo>
                    <a:pt x="675563" y="418033"/>
                  </a:lnTo>
                  <a:lnTo>
                    <a:pt x="666978" y="366801"/>
                  </a:lnTo>
                  <a:lnTo>
                    <a:pt x="656971" y="317284"/>
                  </a:lnTo>
                  <a:lnTo>
                    <a:pt x="645414" y="269875"/>
                  </a:lnTo>
                  <a:lnTo>
                    <a:pt x="632193" y="224980"/>
                  </a:lnTo>
                  <a:lnTo>
                    <a:pt x="617156" y="182981"/>
                  </a:lnTo>
                  <a:lnTo>
                    <a:pt x="600189" y="144297"/>
                  </a:lnTo>
                  <a:lnTo>
                    <a:pt x="581152" y="109334"/>
                  </a:lnTo>
                  <a:lnTo>
                    <a:pt x="536359" y="52146"/>
                  </a:lnTo>
                  <a:lnTo>
                    <a:pt x="481736" y="14630"/>
                  </a:lnTo>
                  <a:lnTo>
                    <a:pt x="416255" y="0"/>
                  </a:lnTo>
                  <a:lnTo>
                    <a:pt x="377075" y="3860"/>
                  </a:lnTo>
                  <a:lnTo>
                    <a:pt x="316090" y="45935"/>
                  </a:lnTo>
                  <a:lnTo>
                    <a:pt x="292201" y="79819"/>
                  </a:lnTo>
                  <a:lnTo>
                    <a:pt x="271335" y="119380"/>
                  </a:lnTo>
                  <a:lnTo>
                    <a:pt x="252437" y="162471"/>
                  </a:lnTo>
                  <a:lnTo>
                    <a:pt x="216433" y="250558"/>
                  </a:lnTo>
                  <a:lnTo>
                    <a:pt x="197243" y="291236"/>
                  </a:lnTo>
                  <a:lnTo>
                    <a:pt x="175869" y="326783"/>
                  </a:lnTo>
                  <a:lnTo>
                    <a:pt x="147256" y="364337"/>
                  </a:lnTo>
                  <a:lnTo>
                    <a:pt x="118567" y="394589"/>
                  </a:lnTo>
                  <a:lnTo>
                    <a:pt x="64973" y="441210"/>
                  </a:lnTo>
                  <a:lnTo>
                    <a:pt x="42087" y="461594"/>
                  </a:lnTo>
                  <a:lnTo>
                    <a:pt x="23139" y="482714"/>
                  </a:lnTo>
                  <a:lnTo>
                    <a:pt x="9131" y="506552"/>
                  </a:lnTo>
                  <a:lnTo>
                    <a:pt x="1079" y="535139"/>
                  </a:lnTo>
                  <a:lnTo>
                    <a:pt x="0" y="570484"/>
                  </a:lnTo>
                  <a:lnTo>
                    <a:pt x="6870" y="614578"/>
                  </a:lnTo>
                  <a:lnTo>
                    <a:pt x="22707" y="669455"/>
                  </a:lnTo>
                  <a:lnTo>
                    <a:pt x="51358" y="737730"/>
                  </a:lnTo>
                  <a:lnTo>
                    <a:pt x="71704" y="776211"/>
                  </a:lnTo>
                  <a:lnTo>
                    <a:pt x="95504" y="816762"/>
                  </a:lnTo>
                  <a:lnTo>
                    <a:pt x="122364" y="858748"/>
                  </a:lnTo>
                  <a:lnTo>
                    <a:pt x="151879" y="901534"/>
                  </a:lnTo>
                  <a:lnTo>
                    <a:pt x="183629" y="944486"/>
                  </a:lnTo>
                  <a:lnTo>
                    <a:pt x="217220" y="986980"/>
                  </a:lnTo>
                  <a:lnTo>
                    <a:pt x="252234" y="1028382"/>
                  </a:lnTo>
                  <a:lnTo>
                    <a:pt x="288264" y="1068070"/>
                  </a:lnTo>
                  <a:lnTo>
                    <a:pt x="324904" y="1105408"/>
                  </a:lnTo>
                  <a:lnTo>
                    <a:pt x="361746" y="1139774"/>
                  </a:lnTo>
                  <a:lnTo>
                    <a:pt x="398386" y="1170520"/>
                  </a:lnTo>
                  <a:lnTo>
                    <a:pt x="434416" y="1197025"/>
                  </a:lnTo>
                  <a:lnTo>
                    <a:pt x="469430" y="1218666"/>
                  </a:lnTo>
                  <a:lnTo>
                    <a:pt x="534746" y="1244828"/>
                  </a:lnTo>
                  <a:lnTo>
                    <a:pt x="564248" y="1248067"/>
                  </a:lnTo>
                  <a:lnTo>
                    <a:pt x="591096" y="1243939"/>
                  </a:lnTo>
                  <a:lnTo>
                    <a:pt x="614883" y="1231773"/>
                  </a:lnTo>
                  <a:lnTo>
                    <a:pt x="673303" y="1184706"/>
                  </a:lnTo>
                  <a:lnTo>
                    <a:pt x="681202" y="1214285"/>
                  </a:lnTo>
                  <a:lnTo>
                    <a:pt x="696950" y="1245882"/>
                  </a:lnTo>
                  <a:lnTo>
                    <a:pt x="720509" y="1273479"/>
                  </a:lnTo>
                  <a:lnTo>
                    <a:pt x="753529" y="1297216"/>
                  </a:lnTo>
                  <a:lnTo>
                    <a:pt x="797623" y="1317205"/>
                  </a:lnTo>
                  <a:lnTo>
                    <a:pt x="870064" y="1300200"/>
                  </a:lnTo>
                  <a:lnTo>
                    <a:pt x="931164" y="1202436"/>
                  </a:lnTo>
                  <a:lnTo>
                    <a:pt x="971321" y="1135392"/>
                  </a:lnTo>
                  <a:lnTo>
                    <a:pt x="1015072" y="1059180"/>
                  </a:lnTo>
                  <a:lnTo>
                    <a:pt x="1060323" y="976020"/>
                  </a:lnTo>
                  <a:lnTo>
                    <a:pt x="1082852" y="932522"/>
                  </a:lnTo>
                  <a:lnTo>
                    <a:pt x="1104950" y="888111"/>
                  </a:lnTo>
                  <a:lnTo>
                    <a:pt x="1126388" y="843064"/>
                  </a:lnTo>
                  <a:lnTo>
                    <a:pt x="1146873" y="797661"/>
                  </a:lnTo>
                  <a:lnTo>
                    <a:pt x="1166152" y="752170"/>
                  </a:lnTo>
                  <a:lnTo>
                    <a:pt x="1183957" y="706869"/>
                  </a:lnTo>
                  <a:lnTo>
                    <a:pt x="1200035" y="662038"/>
                  </a:lnTo>
                  <a:lnTo>
                    <a:pt x="1214120" y="617956"/>
                  </a:lnTo>
                  <a:lnTo>
                    <a:pt x="1225943" y="574890"/>
                  </a:lnTo>
                  <a:lnTo>
                    <a:pt x="1235252" y="533133"/>
                  </a:lnTo>
                  <a:lnTo>
                    <a:pt x="1241767" y="492937"/>
                  </a:lnTo>
                  <a:lnTo>
                    <a:pt x="1245247" y="454583"/>
                  </a:lnTo>
                  <a:lnTo>
                    <a:pt x="1245400" y="418363"/>
                  </a:lnTo>
                  <a:close/>
                </a:path>
              </a:pathLst>
            </a:custGeom>
            <a:solidFill>
              <a:srgbClr val="A8D4DA">
                <a:alpha val="22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" name="object 15"/>
            <p:cNvSpPr/>
            <p:nvPr/>
          </p:nvSpPr>
          <p:spPr>
            <a:xfrm>
              <a:off x="6153518" y="6613727"/>
              <a:ext cx="1774189" cy="3673475"/>
            </a:xfrm>
            <a:custGeom>
              <a:avLst/>
              <a:gdLst/>
              <a:ahLst/>
              <a:cxnLst/>
              <a:rect l="l" t="t" r="r" b="b"/>
              <a:pathLst>
                <a:path w="1774190" h="3673475">
                  <a:moveTo>
                    <a:pt x="1703755" y="3673284"/>
                  </a:moveTo>
                  <a:lnTo>
                    <a:pt x="1691436" y="3530409"/>
                  </a:lnTo>
                  <a:lnTo>
                    <a:pt x="1640014" y="3473450"/>
                  </a:lnTo>
                  <a:lnTo>
                    <a:pt x="1559687" y="3435159"/>
                  </a:lnTo>
                  <a:lnTo>
                    <a:pt x="1357185" y="3474555"/>
                  </a:lnTo>
                  <a:lnTo>
                    <a:pt x="1205014" y="3673284"/>
                  </a:lnTo>
                  <a:lnTo>
                    <a:pt x="1703755" y="3673284"/>
                  </a:lnTo>
                  <a:close/>
                </a:path>
                <a:path w="1774190" h="3673475">
                  <a:moveTo>
                    <a:pt x="1773821" y="28752"/>
                  </a:moveTo>
                  <a:lnTo>
                    <a:pt x="1731213" y="12128"/>
                  </a:lnTo>
                  <a:lnTo>
                    <a:pt x="1689468" y="2705"/>
                  </a:lnTo>
                  <a:lnTo>
                    <a:pt x="1648675" y="0"/>
                  </a:lnTo>
                  <a:lnTo>
                    <a:pt x="1608912" y="3530"/>
                  </a:lnTo>
                  <a:lnTo>
                    <a:pt x="1570266" y="12801"/>
                  </a:lnTo>
                  <a:lnTo>
                    <a:pt x="1532813" y="27343"/>
                  </a:lnTo>
                  <a:lnTo>
                    <a:pt x="1496644" y="46685"/>
                  </a:lnTo>
                  <a:lnTo>
                    <a:pt x="1461833" y="70319"/>
                  </a:lnTo>
                  <a:lnTo>
                    <a:pt x="1428483" y="97790"/>
                  </a:lnTo>
                  <a:lnTo>
                    <a:pt x="1396644" y="128600"/>
                  </a:lnTo>
                  <a:lnTo>
                    <a:pt x="1366431" y="162280"/>
                  </a:lnTo>
                  <a:lnTo>
                    <a:pt x="1337906" y="198335"/>
                  </a:lnTo>
                  <a:lnTo>
                    <a:pt x="1311148" y="236296"/>
                  </a:lnTo>
                  <a:lnTo>
                    <a:pt x="1286268" y="275678"/>
                  </a:lnTo>
                  <a:lnTo>
                    <a:pt x="1263319" y="315988"/>
                  </a:lnTo>
                  <a:lnTo>
                    <a:pt x="1242402" y="356768"/>
                  </a:lnTo>
                  <a:lnTo>
                    <a:pt x="1223594" y="397510"/>
                  </a:lnTo>
                  <a:lnTo>
                    <a:pt x="1206982" y="437756"/>
                  </a:lnTo>
                  <a:lnTo>
                    <a:pt x="1198067" y="462153"/>
                  </a:lnTo>
                  <a:lnTo>
                    <a:pt x="1197089" y="460044"/>
                  </a:lnTo>
                  <a:lnTo>
                    <a:pt x="1174788" y="419290"/>
                  </a:lnTo>
                  <a:lnTo>
                    <a:pt x="1149400" y="379437"/>
                  </a:lnTo>
                  <a:lnTo>
                    <a:pt x="1121092" y="341515"/>
                  </a:lnTo>
                  <a:lnTo>
                    <a:pt x="1090079" y="306578"/>
                  </a:lnTo>
                  <a:lnTo>
                    <a:pt x="1056525" y="275666"/>
                  </a:lnTo>
                  <a:lnTo>
                    <a:pt x="1020648" y="249796"/>
                  </a:lnTo>
                  <a:lnTo>
                    <a:pt x="982611" y="230009"/>
                  </a:lnTo>
                  <a:lnTo>
                    <a:pt x="942606" y="217360"/>
                  </a:lnTo>
                  <a:lnTo>
                    <a:pt x="900823" y="212864"/>
                  </a:lnTo>
                  <a:lnTo>
                    <a:pt x="857465" y="217563"/>
                  </a:lnTo>
                  <a:lnTo>
                    <a:pt x="812711" y="232498"/>
                  </a:lnTo>
                  <a:lnTo>
                    <a:pt x="821461" y="266001"/>
                  </a:lnTo>
                  <a:lnTo>
                    <a:pt x="834504" y="303364"/>
                  </a:lnTo>
                  <a:lnTo>
                    <a:pt x="851535" y="343522"/>
                  </a:lnTo>
                  <a:lnTo>
                    <a:pt x="872197" y="385432"/>
                  </a:lnTo>
                  <a:lnTo>
                    <a:pt x="896162" y="428053"/>
                  </a:lnTo>
                  <a:lnTo>
                    <a:pt x="923124" y="470319"/>
                  </a:lnTo>
                  <a:lnTo>
                    <a:pt x="952715" y="511187"/>
                  </a:lnTo>
                  <a:lnTo>
                    <a:pt x="984631" y="549605"/>
                  </a:lnTo>
                  <a:lnTo>
                    <a:pt x="1018540" y="584517"/>
                  </a:lnTo>
                  <a:lnTo>
                    <a:pt x="1054100" y="614883"/>
                  </a:lnTo>
                  <a:lnTo>
                    <a:pt x="1090980" y="639635"/>
                  </a:lnTo>
                  <a:lnTo>
                    <a:pt x="1128852" y="657720"/>
                  </a:lnTo>
                  <a:lnTo>
                    <a:pt x="1167384" y="668108"/>
                  </a:lnTo>
                  <a:lnTo>
                    <a:pt x="1206246" y="669721"/>
                  </a:lnTo>
                  <a:lnTo>
                    <a:pt x="1217053" y="655815"/>
                  </a:lnTo>
                  <a:lnTo>
                    <a:pt x="1217993" y="657110"/>
                  </a:lnTo>
                  <a:lnTo>
                    <a:pt x="1192606" y="716407"/>
                  </a:lnTo>
                  <a:lnTo>
                    <a:pt x="1177277" y="764984"/>
                  </a:lnTo>
                  <a:lnTo>
                    <a:pt x="1162481" y="813650"/>
                  </a:lnTo>
                  <a:lnTo>
                    <a:pt x="1148194" y="862418"/>
                  </a:lnTo>
                  <a:lnTo>
                    <a:pt x="1134414" y="911275"/>
                  </a:lnTo>
                  <a:lnTo>
                    <a:pt x="1121130" y="960234"/>
                  </a:lnTo>
                  <a:lnTo>
                    <a:pt x="1108329" y="1009281"/>
                  </a:lnTo>
                  <a:lnTo>
                    <a:pt x="1095984" y="1058405"/>
                  </a:lnTo>
                  <a:lnTo>
                    <a:pt x="1084122" y="1107617"/>
                  </a:lnTo>
                  <a:lnTo>
                    <a:pt x="1072692" y="1156906"/>
                  </a:lnTo>
                  <a:lnTo>
                    <a:pt x="1061707" y="1206284"/>
                  </a:lnTo>
                  <a:lnTo>
                    <a:pt x="1051153" y="1255737"/>
                  </a:lnTo>
                  <a:lnTo>
                    <a:pt x="1041019" y="1305255"/>
                  </a:lnTo>
                  <a:lnTo>
                    <a:pt x="1031290" y="1354861"/>
                  </a:lnTo>
                  <a:lnTo>
                    <a:pt x="1021956" y="1404531"/>
                  </a:lnTo>
                  <a:lnTo>
                    <a:pt x="1013002" y="1454264"/>
                  </a:lnTo>
                  <a:lnTo>
                    <a:pt x="1004430" y="1504061"/>
                  </a:lnTo>
                  <a:lnTo>
                    <a:pt x="996226" y="1553933"/>
                  </a:lnTo>
                  <a:lnTo>
                    <a:pt x="988364" y="1603857"/>
                  </a:lnTo>
                  <a:lnTo>
                    <a:pt x="980859" y="1653844"/>
                  </a:lnTo>
                  <a:lnTo>
                    <a:pt x="973670" y="1703882"/>
                  </a:lnTo>
                  <a:lnTo>
                    <a:pt x="966812" y="1753984"/>
                  </a:lnTo>
                  <a:lnTo>
                    <a:pt x="960259" y="1804123"/>
                  </a:lnTo>
                  <a:lnTo>
                    <a:pt x="953998" y="1854327"/>
                  </a:lnTo>
                  <a:lnTo>
                    <a:pt x="948042" y="1904568"/>
                  </a:lnTo>
                  <a:lnTo>
                    <a:pt x="942352" y="1954860"/>
                  </a:lnTo>
                  <a:lnTo>
                    <a:pt x="936929" y="2005190"/>
                  </a:lnTo>
                  <a:lnTo>
                    <a:pt x="931773" y="2055558"/>
                  </a:lnTo>
                  <a:lnTo>
                    <a:pt x="926846" y="2105977"/>
                  </a:lnTo>
                  <a:lnTo>
                    <a:pt x="922159" y="2156422"/>
                  </a:lnTo>
                  <a:lnTo>
                    <a:pt x="917702" y="2206904"/>
                  </a:lnTo>
                  <a:lnTo>
                    <a:pt x="913460" y="2257412"/>
                  </a:lnTo>
                  <a:lnTo>
                    <a:pt x="909408" y="2307958"/>
                  </a:lnTo>
                  <a:lnTo>
                    <a:pt x="905560" y="2358517"/>
                  </a:lnTo>
                  <a:lnTo>
                    <a:pt x="901890" y="2409113"/>
                  </a:lnTo>
                  <a:lnTo>
                    <a:pt x="898385" y="2459723"/>
                  </a:lnTo>
                  <a:lnTo>
                    <a:pt x="895045" y="2510358"/>
                  </a:lnTo>
                  <a:lnTo>
                    <a:pt x="891844" y="2561005"/>
                  </a:lnTo>
                  <a:lnTo>
                    <a:pt x="890257" y="2587282"/>
                  </a:lnTo>
                  <a:lnTo>
                    <a:pt x="619391" y="1746021"/>
                  </a:lnTo>
                  <a:lnTo>
                    <a:pt x="347980" y="1401000"/>
                  </a:lnTo>
                  <a:lnTo>
                    <a:pt x="144983" y="1364246"/>
                  </a:lnTo>
                  <a:lnTo>
                    <a:pt x="65163" y="1403591"/>
                  </a:lnTo>
                  <a:lnTo>
                    <a:pt x="14490" y="1461211"/>
                  </a:lnTo>
                  <a:lnTo>
                    <a:pt x="0" y="1659559"/>
                  </a:lnTo>
                  <a:lnTo>
                    <a:pt x="227914" y="2036902"/>
                  </a:lnTo>
                  <a:lnTo>
                    <a:pt x="888453" y="2617406"/>
                  </a:lnTo>
                  <a:lnTo>
                    <a:pt x="885863" y="2662351"/>
                  </a:lnTo>
                  <a:lnTo>
                    <a:pt x="883043" y="2713037"/>
                  </a:lnTo>
                  <a:lnTo>
                    <a:pt x="880338" y="2763736"/>
                  </a:lnTo>
                  <a:lnTo>
                    <a:pt x="877722" y="2814434"/>
                  </a:lnTo>
                  <a:lnTo>
                    <a:pt x="875195" y="2865145"/>
                  </a:lnTo>
                  <a:lnTo>
                    <a:pt x="872731" y="2915843"/>
                  </a:lnTo>
                  <a:lnTo>
                    <a:pt x="870331" y="2966555"/>
                  </a:lnTo>
                  <a:lnTo>
                    <a:pt x="867994" y="3017253"/>
                  </a:lnTo>
                  <a:lnTo>
                    <a:pt x="865695" y="3067951"/>
                  </a:lnTo>
                  <a:lnTo>
                    <a:pt x="854405" y="3321266"/>
                  </a:lnTo>
                  <a:lnTo>
                    <a:pt x="852119" y="3371888"/>
                  </a:lnTo>
                  <a:lnTo>
                    <a:pt x="849807" y="3422472"/>
                  </a:lnTo>
                  <a:lnTo>
                    <a:pt x="847432" y="3473043"/>
                  </a:lnTo>
                  <a:lnTo>
                    <a:pt x="845019" y="3523589"/>
                  </a:lnTo>
                  <a:lnTo>
                    <a:pt x="842530" y="3574097"/>
                  </a:lnTo>
                  <a:lnTo>
                    <a:pt x="839965" y="3624580"/>
                  </a:lnTo>
                  <a:lnTo>
                    <a:pt x="837399" y="3673284"/>
                  </a:lnTo>
                  <a:lnTo>
                    <a:pt x="926020" y="3673284"/>
                  </a:lnTo>
                  <a:lnTo>
                    <a:pt x="928674" y="3625278"/>
                  </a:lnTo>
                  <a:lnTo>
                    <a:pt x="931354" y="3575151"/>
                  </a:lnTo>
                  <a:lnTo>
                    <a:pt x="933945" y="3524999"/>
                  </a:lnTo>
                  <a:lnTo>
                    <a:pt x="936447" y="3474809"/>
                  </a:lnTo>
                  <a:lnTo>
                    <a:pt x="938898" y="3424618"/>
                  </a:lnTo>
                  <a:lnTo>
                    <a:pt x="941285" y="3374390"/>
                  </a:lnTo>
                  <a:lnTo>
                    <a:pt x="943635" y="3324161"/>
                  </a:lnTo>
                  <a:lnTo>
                    <a:pt x="948232" y="3223641"/>
                  </a:lnTo>
                  <a:lnTo>
                    <a:pt x="955090" y="3072777"/>
                  </a:lnTo>
                  <a:lnTo>
                    <a:pt x="957402" y="3022485"/>
                  </a:lnTo>
                  <a:lnTo>
                    <a:pt x="959751" y="2972181"/>
                  </a:lnTo>
                  <a:lnTo>
                    <a:pt x="962139" y="2921889"/>
                  </a:lnTo>
                  <a:lnTo>
                    <a:pt x="964590" y="2871584"/>
                  </a:lnTo>
                  <a:lnTo>
                    <a:pt x="967092" y="2821279"/>
                  </a:lnTo>
                  <a:lnTo>
                    <a:pt x="969683" y="2771000"/>
                  </a:lnTo>
                  <a:lnTo>
                    <a:pt x="972362" y="2720708"/>
                  </a:lnTo>
                  <a:lnTo>
                    <a:pt x="975144" y="2670441"/>
                  </a:lnTo>
                  <a:lnTo>
                    <a:pt x="978027" y="2620175"/>
                  </a:lnTo>
                  <a:lnTo>
                    <a:pt x="981036" y="2569921"/>
                  </a:lnTo>
                  <a:lnTo>
                    <a:pt x="984173" y="2519692"/>
                  </a:lnTo>
                  <a:lnTo>
                    <a:pt x="987450" y="2469477"/>
                  </a:lnTo>
                  <a:lnTo>
                    <a:pt x="990892" y="2419286"/>
                  </a:lnTo>
                  <a:lnTo>
                    <a:pt x="994498" y="2369108"/>
                  </a:lnTo>
                  <a:lnTo>
                    <a:pt x="998270" y="2318969"/>
                  </a:lnTo>
                  <a:lnTo>
                    <a:pt x="1002245" y="2268842"/>
                  </a:lnTo>
                  <a:lnTo>
                    <a:pt x="1006411" y="2218753"/>
                  </a:lnTo>
                  <a:lnTo>
                    <a:pt x="1010780" y="2168690"/>
                  </a:lnTo>
                  <a:lnTo>
                    <a:pt x="1015377" y="2118664"/>
                  </a:lnTo>
                  <a:lnTo>
                    <a:pt x="1020191" y="2068664"/>
                  </a:lnTo>
                  <a:lnTo>
                    <a:pt x="1025258" y="2018703"/>
                  </a:lnTo>
                  <a:lnTo>
                    <a:pt x="1030579" y="1968792"/>
                  </a:lnTo>
                  <a:lnTo>
                    <a:pt x="1036167" y="1918906"/>
                  </a:lnTo>
                  <a:lnTo>
                    <a:pt x="1042035" y="1869071"/>
                  </a:lnTo>
                  <a:lnTo>
                    <a:pt x="1048181" y="1819287"/>
                  </a:lnTo>
                  <a:lnTo>
                    <a:pt x="1054620" y="1769541"/>
                  </a:lnTo>
                  <a:lnTo>
                    <a:pt x="1061377" y="1719859"/>
                  </a:lnTo>
                  <a:lnTo>
                    <a:pt x="1068438" y="1670215"/>
                  </a:lnTo>
                  <a:lnTo>
                    <a:pt x="1075842" y="1620621"/>
                  </a:lnTo>
                  <a:lnTo>
                    <a:pt x="1083589" y="1571091"/>
                  </a:lnTo>
                  <a:lnTo>
                    <a:pt x="1091679" y="1521625"/>
                  </a:lnTo>
                  <a:lnTo>
                    <a:pt x="1100137" y="1472209"/>
                  </a:lnTo>
                  <a:lnTo>
                    <a:pt x="1108976" y="1422857"/>
                  </a:lnTo>
                  <a:lnTo>
                    <a:pt x="1118196" y="1373568"/>
                  </a:lnTo>
                  <a:lnTo>
                    <a:pt x="1127810" y="1324343"/>
                  </a:lnTo>
                  <a:lnTo>
                    <a:pt x="1137831" y="1275194"/>
                  </a:lnTo>
                  <a:lnTo>
                    <a:pt x="1148270" y="1226108"/>
                  </a:lnTo>
                  <a:lnTo>
                    <a:pt x="1159141" y="1177099"/>
                  </a:lnTo>
                  <a:lnTo>
                    <a:pt x="1170457" y="1128153"/>
                  </a:lnTo>
                  <a:lnTo>
                    <a:pt x="1182217" y="1079296"/>
                  </a:lnTo>
                  <a:lnTo>
                    <a:pt x="1194447" y="1030516"/>
                  </a:lnTo>
                  <a:lnTo>
                    <a:pt x="1207135" y="981824"/>
                  </a:lnTo>
                  <a:lnTo>
                    <a:pt x="1220317" y="933196"/>
                  </a:lnTo>
                  <a:lnTo>
                    <a:pt x="1233995" y="884669"/>
                  </a:lnTo>
                  <a:lnTo>
                    <a:pt x="1248181" y="836218"/>
                  </a:lnTo>
                  <a:lnTo>
                    <a:pt x="1262888" y="787869"/>
                  </a:lnTo>
                  <a:lnTo>
                    <a:pt x="1278115" y="739597"/>
                  </a:lnTo>
                  <a:lnTo>
                    <a:pt x="1293888" y="691426"/>
                  </a:lnTo>
                  <a:lnTo>
                    <a:pt x="1291310" y="664324"/>
                  </a:lnTo>
                  <a:lnTo>
                    <a:pt x="1345806" y="647179"/>
                  </a:lnTo>
                  <a:lnTo>
                    <a:pt x="1384503" y="627011"/>
                  </a:lnTo>
                  <a:lnTo>
                    <a:pt x="1422476" y="601510"/>
                  </a:lnTo>
                  <a:lnTo>
                    <a:pt x="1459534" y="571284"/>
                  </a:lnTo>
                  <a:lnTo>
                    <a:pt x="1495475" y="536943"/>
                  </a:lnTo>
                  <a:lnTo>
                    <a:pt x="1530146" y="499110"/>
                  </a:lnTo>
                  <a:lnTo>
                    <a:pt x="1563331" y="458406"/>
                  </a:lnTo>
                  <a:lnTo>
                    <a:pt x="1594866" y="415442"/>
                  </a:lnTo>
                  <a:lnTo>
                    <a:pt x="1624571" y="370840"/>
                  </a:lnTo>
                  <a:lnTo>
                    <a:pt x="1652244" y="325196"/>
                  </a:lnTo>
                  <a:lnTo>
                    <a:pt x="1677708" y="279146"/>
                  </a:lnTo>
                  <a:lnTo>
                    <a:pt x="1700784" y="233311"/>
                  </a:lnTo>
                  <a:lnTo>
                    <a:pt x="1721281" y="188290"/>
                  </a:lnTo>
                  <a:lnTo>
                    <a:pt x="1739011" y="144703"/>
                  </a:lnTo>
                  <a:lnTo>
                    <a:pt x="1753806" y="103174"/>
                  </a:lnTo>
                  <a:lnTo>
                    <a:pt x="1765477" y="64325"/>
                  </a:lnTo>
                  <a:lnTo>
                    <a:pt x="1773821" y="28752"/>
                  </a:lnTo>
                  <a:close/>
                </a:path>
              </a:pathLst>
            </a:custGeom>
            <a:solidFill>
              <a:srgbClr val="0097B1">
                <a:alpha val="22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16" name="object 16"/>
          <p:cNvGrpSpPr/>
          <p:nvPr/>
        </p:nvGrpSpPr>
        <p:grpSpPr>
          <a:xfrm>
            <a:off x="13638465" y="5245239"/>
            <a:ext cx="4401820" cy="5041900"/>
            <a:chOff x="13638465" y="5245239"/>
            <a:chExt cx="4401820" cy="5041900"/>
          </a:xfrm>
        </p:grpSpPr>
        <p:sp>
          <p:nvSpPr>
            <p:cNvPr id="17" name="object 17"/>
            <p:cNvSpPr/>
            <p:nvPr/>
          </p:nvSpPr>
          <p:spPr>
            <a:xfrm>
              <a:off x="13638454" y="5931179"/>
              <a:ext cx="2289810" cy="1720214"/>
            </a:xfrm>
            <a:custGeom>
              <a:avLst/>
              <a:gdLst/>
              <a:ahLst/>
              <a:cxnLst/>
              <a:rect l="l" t="t" r="r" b="b"/>
              <a:pathLst>
                <a:path w="2289809" h="1720215">
                  <a:moveTo>
                    <a:pt x="2289187" y="1100848"/>
                  </a:moveTo>
                  <a:lnTo>
                    <a:pt x="2279624" y="1039228"/>
                  </a:lnTo>
                  <a:lnTo>
                    <a:pt x="2249754" y="973442"/>
                  </a:lnTo>
                  <a:lnTo>
                    <a:pt x="2226640" y="938961"/>
                  </a:lnTo>
                  <a:lnTo>
                    <a:pt x="2197290" y="905357"/>
                  </a:lnTo>
                  <a:lnTo>
                    <a:pt x="2162556" y="876452"/>
                  </a:lnTo>
                  <a:lnTo>
                    <a:pt x="2123287" y="851738"/>
                  </a:lnTo>
                  <a:lnTo>
                    <a:pt x="2080323" y="830681"/>
                  </a:lnTo>
                  <a:lnTo>
                    <a:pt x="2034527" y="812736"/>
                  </a:lnTo>
                  <a:lnTo>
                    <a:pt x="1986737" y="797382"/>
                  </a:lnTo>
                  <a:lnTo>
                    <a:pt x="1937804" y="784085"/>
                  </a:lnTo>
                  <a:lnTo>
                    <a:pt x="1888591" y="772312"/>
                  </a:lnTo>
                  <a:lnTo>
                    <a:pt x="1747672" y="740816"/>
                  </a:lnTo>
                  <a:lnTo>
                    <a:pt x="1705787" y="729818"/>
                  </a:lnTo>
                  <a:lnTo>
                    <a:pt x="1660321" y="721601"/>
                  </a:lnTo>
                  <a:lnTo>
                    <a:pt x="1617522" y="721283"/>
                  </a:lnTo>
                  <a:lnTo>
                    <a:pt x="1577174" y="728103"/>
                  </a:lnTo>
                  <a:lnTo>
                    <a:pt x="1539062" y="741324"/>
                  </a:lnTo>
                  <a:lnTo>
                    <a:pt x="1502968" y="760183"/>
                  </a:lnTo>
                  <a:lnTo>
                    <a:pt x="1476375" y="778611"/>
                  </a:lnTo>
                  <a:lnTo>
                    <a:pt x="1490675" y="744804"/>
                  </a:lnTo>
                  <a:lnTo>
                    <a:pt x="1509242" y="698106"/>
                  </a:lnTo>
                  <a:lnTo>
                    <a:pt x="1526438" y="651573"/>
                  </a:lnTo>
                  <a:lnTo>
                    <a:pt x="1542059" y="605358"/>
                  </a:lnTo>
                  <a:lnTo>
                    <a:pt x="1555927" y="559625"/>
                  </a:lnTo>
                  <a:lnTo>
                    <a:pt x="1567827" y="514527"/>
                  </a:lnTo>
                  <a:lnTo>
                    <a:pt x="1577568" y="470192"/>
                  </a:lnTo>
                  <a:lnTo>
                    <a:pt x="1584972" y="426796"/>
                  </a:lnTo>
                  <a:lnTo>
                    <a:pt x="1589824" y="384479"/>
                  </a:lnTo>
                  <a:lnTo>
                    <a:pt x="1591932" y="343395"/>
                  </a:lnTo>
                  <a:lnTo>
                    <a:pt x="1591119" y="303695"/>
                  </a:lnTo>
                  <a:lnTo>
                    <a:pt x="1587169" y="265544"/>
                  </a:lnTo>
                  <a:lnTo>
                    <a:pt x="1569123" y="194449"/>
                  </a:lnTo>
                  <a:lnTo>
                    <a:pt x="1536204" y="131330"/>
                  </a:lnTo>
                  <a:lnTo>
                    <a:pt x="1486890" y="77419"/>
                  </a:lnTo>
                  <a:lnTo>
                    <a:pt x="1455585" y="54292"/>
                  </a:lnTo>
                  <a:lnTo>
                    <a:pt x="1409903" y="27647"/>
                  </a:lnTo>
                  <a:lnTo>
                    <a:pt x="1364259" y="10502"/>
                  </a:lnTo>
                  <a:lnTo>
                    <a:pt x="1318691" y="1676"/>
                  </a:lnTo>
                  <a:lnTo>
                    <a:pt x="1273251" y="0"/>
                  </a:lnTo>
                  <a:lnTo>
                    <a:pt x="1227963" y="4305"/>
                  </a:lnTo>
                  <a:lnTo>
                    <a:pt x="1182878" y="13411"/>
                  </a:lnTo>
                  <a:lnTo>
                    <a:pt x="1138021" y="26162"/>
                  </a:lnTo>
                  <a:lnTo>
                    <a:pt x="1093457" y="41376"/>
                  </a:lnTo>
                  <a:lnTo>
                    <a:pt x="1005319" y="74510"/>
                  </a:lnTo>
                  <a:lnTo>
                    <a:pt x="912507" y="107276"/>
                  </a:lnTo>
                  <a:lnTo>
                    <a:pt x="823277" y="136309"/>
                  </a:lnTo>
                  <a:lnTo>
                    <a:pt x="783361" y="150253"/>
                  </a:lnTo>
                  <a:lnTo>
                    <a:pt x="746569" y="165239"/>
                  </a:lnTo>
                  <a:lnTo>
                    <a:pt x="682383" y="202488"/>
                  </a:lnTo>
                  <a:lnTo>
                    <a:pt x="630720" y="256463"/>
                  </a:lnTo>
                  <a:lnTo>
                    <a:pt x="609587" y="292354"/>
                  </a:lnTo>
                  <a:lnTo>
                    <a:pt x="591578" y="335572"/>
                  </a:lnTo>
                  <a:lnTo>
                    <a:pt x="576707" y="387197"/>
                  </a:lnTo>
                  <a:lnTo>
                    <a:pt x="564972" y="448246"/>
                  </a:lnTo>
                  <a:lnTo>
                    <a:pt x="558546" y="519633"/>
                  </a:lnTo>
                  <a:lnTo>
                    <a:pt x="558355" y="561365"/>
                  </a:lnTo>
                  <a:lnTo>
                    <a:pt x="560120" y="606488"/>
                  </a:lnTo>
                  <a:lnTo>
                    <a:pt x="563765" y="654507"/>
                  </a:lnTo>
                  <a:lnTo>
                    <a:pt x="569239" y="704938"/>
                  </a:lnTo>
                  <a:lnTo>
                    <a:pt x="576491" y="757275"/>
                  </a:lnTo>
                  <a:lnTo>
                    <a:pt x="585457" y="811047"/>
                  </a:lnTo>
                  <a:lnTo>
                    <a:pt x="587159" y="819848"/>
                  </a:lnTo>
                  <a:lnTo>
                    <a:pt x="572477" y="805942"/>
                  </a:lnTo>
                  <a:lnTo>
                    <a:pt x="540169" y="777074"/>
                  </a:lnTo>
                  <a:lnTo>
                    <a:pt x="507847" y="750049"/>
                  </a:lnTo>
                  <a:lnTo>
                    <a:pt x="475602" y="725055"/>
                  </a:lnTo>
                  <a:lnTo>
                    <a:pt x="443484" y="702297"/>
                  </a:lnTo>
                  <a:lnTo>
                    <a:pt x="380022" y="664324"/>
                  </a:lnTo>
                  <a:lnTo>
                    <a:pt x="318109" y="637730"/>
                  </a:lnTo>
                  <a:lnTo>
                    <a:pt x="258381" y="624154"/>
                  </a:lnTo>
                  <a:lnTo>
                    <a:pt x="229539" y="622757"/>
                  </a:lnTo>
                  <a:lnTo>
                    <a:pt x="201472" y="625221"/>
                  </a:lnTo>
                  <a:lnTo>
                    <a:pt x="148056" y="642531"/>
                  </a:lnTo>
                  <a:lnTo>
                    <a:pt x="98742" y="677710"/>
                  </a:lnTo>
                  <a:lnTo>
                    <a:pt x="54178" y="732396"/>
                  </a:lnTo>
                  <a:lnTo>
                    <a:pt x="33883" y="767562"/>
                  </a:lnTo>
                  <a:lnTo>
                    <a:pt x="16510" y="808913"/>
                  </a:lnTo>
                  <a:lnTo>
                    <a:pt x="5626" y="853186"/>
                  </a:lnTo>
                  <a:lnTo>
                    <a:pt x="406" y="899820"/>
                  </a:lnTo>
                  <a:lnTo>
                    <a:pt x="0" y="948283"/>
                  </a:lnTo>
                  <a:lnTo>
                    <a:pt x="3606" y="998004"/>
                  </a:lnTo>
                  <a:lnTo>
                    <a:pt x="10350" y="1048448"/>
                  </a:lnTo>
                  <a:lnTo>
                    <a:pt x="19431" y="1099045"/>
                  </a:lnTo>
                  <a:lnTo>
                    <a:pt x="29984" y="1149248"/>
                  </a:lnTo>
                  <a:lnTo>
                    <a:pt x="62230" y="1292009"/>
                  </a:lnTo>
                  <a:lnTo>
                    <a:pt x="70383" y="1335138"/>
                  </a:lnTo>
                  <a:lnTo>
                    <a:pt x="82473" y="1380375"/>
                  </a:lnTo>
                  <a:lnTo>
                    <a:pt x="100469" y="1419809"/>
                  </a:lnTo>
                  <a:lnTo>
                    <a:pt x="123774" y="1453946"/>
                  </a:lnTo>
                  <a:lnTo>
                    <a:pt x="151815" y="1483309"/>
                  </a:lnTo>
                  <a:lnTo>
                    <a:pt x="184023" y="1508404"/>
                  </a:lnTo>
                  <a:lnTo>
                    <a:pt x="219811" y="1529740"/>
                  </a:lnTo>
                  <a:lnTo>
                    <a:pt x="258622" y="1547850"/>
                  </a:lnTo>
                  <a:lnTo>
                    <a:pt x="299859" y="1563243"/>
                  </a:lnTo>
                  <a:lnTo>
                    <a:pt x="342950" y="1576438"/>
                  </a:lnTo>
                  <a:lnTo>
                    <a:pt x="387324" y="1587944"/>
                  </a:lnTo>
                  <a:lnTo>
                    <a:pt x="566102" y="1627454"/>
                  </a:lnTo>
                  <a:lnTo>
                    <a:pt x="608228" y="1638274"/>
                  </a:lnTo>
                  <a:lnTo>
                    <a:pt x="660095" y="1652638"/>
                  </a:lnTo>
                  <a:lnTo>
                    <a:pt x="708126" y="1667764"/>
                  </a:lnTo>
                  <a:lnTo>
                    <a:pt x="794385" y="1696313"/>
                  </a:lnTo>
                  <a:lnTo>
                    <a:pt x="833424" y="1707769"/>
                  </a:lnTo>
                  <a:lnTo>
                    <a:pt x="870280" y="1716011"/>
                  </a:lnTo>
                  <a:lnTo>
                    <a:pt x="905383" y="1720049"/>
                  </a:lnTo>
                  <a:lnTo>
                    <a:pt x="939126" y="1718906"/>
                  </a:lnTo>
                  <a:lnTo>
                    <a:pt x="1004214" y="1697050"/>
                  </a:lnTo>
                  <a:lnTo>
                    <a:pt x="1036370" y="1674368"/>
                  </a:lnTo>
                  <a:lnTo>
                    <a:pt x="1068832" y="1642529"/>
                  </a:lnTo>
                  <a:lnTo>
                    <a:pt x="1095705" y="1608493"/>
                  </a:lnTo>
                  <a:lnTo>
                    <a:pt x="1116647" y="1622513"/>
                  </a:lnTo>
                  <a:lnTo>
                    <a:pt x="1254340" y="1601419"/>
                  </a:lnTo>
                  <a:lnTo>
                    <a:pt x="1366710" y="1581708"/>
                  </a:lnTo>
                  <a:lnTo>
                    <a:pt x="1450162" y="1565402"/>
                  </a:lnTo>
                  <a:lnTo>
                    <a:pt x="1538274" y="1546415"/>
                  </a:lnTo>
                  <a:lnTo>
                    <a:pt x="1629232" y="1524660"/>
                  </a:lnTo>
                  <a:lnTo>
                    <a:pt x="1721142" y="1500022"/>
                  </a:lnTo>
                  <a:lnTo>
                    <a:pt x="1766887" y="1486585"/>
                  </a:lnTo>
                  <a:lnTo>
                    <a:pt x="1812188" y="1472387"/>
                  </a:lnTo>
                  <a:lnTo>
                    <a:pt x="1856803" y="1457413"/>
                  </a:lnTo>
                  <a:lnTo>
                    <a:pt x="1900504" y="1441640"/>
                  </a:lnTo>
                  <a:lnTo>
                    <a:pt x="1943049" y="1425067"/>
                  </a:lnTo>
                  <a:lnTo>
                    <a:pt x="1984235" y="1407680"/>
                  </a:lnTo>
                  <a:lnTo>
                    <a:pt x="2023808" y="1389456"/>
                  </a:lnTo>
                  <a:lnTo>
                    <a:pt x="2061540" y="1370380"/>
                  </a:lnTo>
                  <a:lnTo>
                    <a:pt x="2097214" y="1350454"/>
                  </a:lnTo>
                  <a:lnTo>
                    <a:pt x="2130577" y="1329651"/>
                  </a:lnTo>
                  <a:lnTo>
                    <a:pt x="2189480" y="1285379"/>
                  </a:lnTo>
                  <a:lnTo>
                    <a:pt x="2236406" y="1237437"/>
                  </a:lnTo>
                  <a:lnTo>
                    <a:pt x="2269515" y="1185722"/>
                  </a:lnTo>
                  <a:lnTo>
                    <a:pt x="2286927" y="1130134"/>
                  </a:lnTo>
                  <a:lnTo>
                    <a:pt x="2289187" y="1100848"/>
                  </a:lnTo>
                  <a:close/>
                </a:path>
              </a:pathLst>
            </a:custGeom>
            <a:solidFill>
              <a:srgbClr val="F9C1BE">
                <a:alpha val="22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8" name="object 18"/>
            <p:cNvSpPr/>
            <p:nvPr/>
          </p:nvSpPr>
          <p:spPr>
            <a:xfrm>
              <a:off x="15137308" y="7637868"/>
              <a:ext cx="1313815" cy="1215390"/>
            </a:xfrm>
            <a:custGeom>
              <a:avLst/>
              <a:gdLst/>
              <a:ahLst/>
              <a:cxnLst/>
              <a:rect l="l" t="t" r="r" b="b"/>
              <a:pathLst>
                <a:path w="1313815" h="1215390">
                  <a:moveTo>
                    <a:pt x="1313802" y="511162"/>
                  </a:moveTo>
                  <a:lnTo>
                    <a:pt x="1284160" y="441375"/>
                  </a:lnTo>
                  <a:lnTo>
                    <a:pt x="1232077" y="398487"/>
                  </a:lnTo>
                  <a:lnTo>
                    <a:pt x="1169136" y="378485"/>
                  </a:lnTo>
                  <a:lnTo>
                    <a:pt x="1134173" y="376186"/>
                  </a:lnTo>
                  <a:lnTo>
                    <a:pt x="1097178" y="378561"/>
                  </a:lnTo>
                  <a:lnTo>
                    <a:pt x="1058379" y="385229"/>
                  </a:lnTo>
                  <a:lnTo>
                    <a:pt x="1018006" y="395859"/>
                  </a:lnTo>
                  <a:lnTo>
                    <a:pt x="976287" y="410095"/>
                  </a:lnTo>
                  <a:lnTo>
                    <a:pt x="933462" y="427570"/>
                  </a:lnTo>
                  <a:lnTo>
                    <a:pt x="889736" y="447941"/>
                  </a:lnTo>
                  <a:lnTo>
                    <a:pt x="845362" y="470865"/>
                  </a:lnTo>
                  <a:lnTo>
                    <a:pt x="800557" y="495960"/>
                  </a:lnTo>
                  <a:lnTo>
                    <a:pt x="755548" y="522897"/>
                  </a:lnTo>
                  <a:lnTo>
                    <a:pt x="752703" y="524700"/>
                  </a:lnTo>
                  <a:lnTo>
                    <a:pt x="759993" y="494919"/>
                  </a:lnTo>
                  <a:lnTo>
                    <a:pt x="761238" y="451612"/>
                  </a:lnTo>
                  <a:lnTo>
                    <a:pt x="758367" y="408089"/>
                  </a:lnTo>
                  <a:lnTo>
                    <a:pt x="755205" y="311073"/>
                  </a:lnTo>
                  <a:lnTo>
                    <a:pt x="752436" y="260629"/>
                  </a:lnTo>
                  <a:lnTo>
                    <a:pt x="747217" y="210921"/>
                  </a:lnTo>
                  <a:lnTo>
                    <a:pt x="738327" y="163499"/>
                  </a:lnTo>
                  <a:lnTo>
                    <a:pt x="724522" y="119849"/>
                  </a:lnTo>
                  <a:lnTo>
                    <a:pt x="704545" y="81534"/>
                  </a:lnTo>
                  <a:lnTo>
                    <a:pt x="677189" y="50050"/>
                  </a:lnTo>
                  <a:lnTo>
                    <a:pt x="618274" y="11785"/>
                  </a:lnTo>
                  <a:lnTo>
                    <a:pt x="559701" y="0"/>
                  </a:lnTo>
                  <a:lnTo>
                    <a:pt x="530682" y="3073"/>
                  </a:lnTo>
                  <a:lnTo>
                    <a:pt x="473367" y="25285"/>
                  </a:lnTo>
                  <a:lnTo>
                    <a:pt x="417385" y="66357"/>
                  </a:lnTo>
                  <a:lnTo>
                    <a:pt x="390017" y="93014"/>
                  </a:lnTo>
                  <a:lnTo>
                    <a:pt x="363118" y="123240"/>
                  </a:lnTo>
                  <a:lnTo>
                    <a:pt x="336740" y="156654"/>
                  </a:lnTo>
                  <a:lnTo>
                    <a:pt x="310946" y="192887"/>
                  </a:lnTo>
                  <a:lnTo>
                    <a:pt x="285775" y="231533"/>
                  </a:lnTo>
                  <a:lnTo>
                    <a:pt x="261264" y="272249"/>
                  </a:lnTo>
                  <a:lnTo>
                    <a:pt x="237477" y="314617"/>
                  </a:lnTo>
                  <a:lnTo>
                    <a:pt x="214464" y="358279"/>
                  </a:lnTo>
                  <a:lnTo>
                    <a:pt x="192265" y="402844"/>
                  </a:lnTo>
                  <a:lnTo>
                    <a:pt x="170929" y="447929"/>
                  </a:lnTo>
                  <a:lnTo>
                    <a:pt x="150495" y="493166"/>
                  </a:lnTo>
                  <a:lnTo>
                    <a:pt x="131038" y="538162"/>
                  </a:lnTo>
                  <a:lnTo>
                    <a:pt x="95199" y="625932"/>
                  </a:lnTo>
                  <a:lnTo>
                    <a:pt x="63779" y="708164"/>
                  </a:lnTo>
                  <a:lnTo>
                    <a:pt x="37185" y="781850"/>
                  </a:lnTo>
                  <a:lnTo>
                    <a:pt x="0" y="891324"/>
                  </a:lnTo>
                  <a:lnTo>
                    <a:pt x="31927" y="959332"/>
                  </a:lnTo>
                  <a:lnTo>
                    <a:pt x="74828" y="981925"/>
                  </a:lnTo>
                  <a:lnTo>
                    <a:pt x="113703" y="993381"/>
                  </a:lnTo>
                  <a:lnTo>
                    <a:pt x="149656" y="994892"/>
                  </a:lnTo>
                  <a:lnTo>
                    <a:pt x="183819" y="987704"/>
                  </a:lnTo>
                  <a:lnTo>
                    <a:pt x="211480" y="975563"/>
                  </a:lnTo>
                  <a:lnTo>
                    <a:pt x="211632" y="1051394"/>
                  </a:lnTo>
                  <a:lnTo>
                    <a:pt x="230682" y="1101737"/>
                  </a:lnTo>
                  <a:lnTo>
                    <a:pt x="279095" y="1142098"/>
                  </a:lnTo>
                  <a:lnTo>
                    <a:pt x="350939" y="1173010"/>
                  </a:lnTo>
                  <a:lnTo>
                    <a:pt x="393814" y="1185100"/>
                  </a:lnTo>
                  <a:lnTo>
                    <a:pt x="440321" y="1195031"/>
                  </a:lnTo>
                  <a:lnTo>
                    <a:pt x="489737" y="1202880"/>
                  </a:lnTo>
                  <a:lnTo>
                    <a:pt x="541324" y="1208709"/>
                  </a:lnTo>
                  <a:lnTo>
                    <a:pt x="594334" y="1212596"/>
                  </a:lnTo>
                  <a:lnTo>
                    <a:pt x="648042" y="1214602"/>
                  </a:lnTo>
                  <a:lnTo>
                    <a:pt x="701687" y="1214793"/>
                  </a:lnTo>
                  <a:lnTo>
                    <a:pt x="754557" y="1213243"/>
                  </a:lnTo>
                  <a:lnTo>
                    <a:pt x="805891" y="1210030"/>
                  </a:lnTo>
                  <a:lnTo>
                    <a:pt x="854951" y="1205204"/>
                  </a:lnTo>
                  <a:lnTo>
                    <a:pt x="901014" y="1198841"/>
                  </a:lnTo>
                  <a:lnTo>
                    <a:pt x="943330" y="1191018"/>
                  </a:lnTo>
                  <a:lnTo>
                    <a:pt x="981163" y="1181785"/>
                  </a:lnTo>
                  <a:lnTo>
                    <a:pt x="1065898" y="1149616"/>
                  </a:lnTo>
                  <a:lnTo>
                    <a:pt x="1104138" y="1127582"/>
                  </a:lnTo>
                  <a:lnTo>
                    <a:pt x="1147660" y="1080477"/>
                  </a:lnTo>
                  <a:lnTo>
                    <a:pt x="1161719" y="1026287"/>
                  </a:lnTo>
                  <a:lnTo>
                    <a:pt x="1163713" y="961377"/>
                  </a:lnTo>
                  <a:lnTo>
                    <a:pt x="1165631" y="923785"/>
                  </a:lnTo>
                  <a:lnTo>
                    <a:pt x="1171041" y="882154"/>
                  </a:lnTo>
                  <a:lnTo>
                    <a:pt x="1182141" y="836028"/>
                  </a:lnTo>
                  <a:lnTo>
                    <a:pt x="1196225" y="796886"/>
                  </a:lnTo>
                  <a:lnTo>
                    <a:pt x="1215605" y="756285"/>
                  </a:lnTo>
                  <a:lnTo>
                    <a:pt x="1261033" y="672782"/>
                  </a:lnTo>
                  <a:lnTo>
                    <a:pt x="1282446" y="630923"/>
                  </a:lnTo>
                  <a:lnTo>
                    <a:pt x="1299921" y="589686"/>
                  </a:lnTo>
                  <a:lnTo>
                    <a:pt x="1311148" y="549592"/>
                  </a:lnTo>
                  <a:lnTo>
                    <a:pt x="1313802" y="511162"/>
                  </a:lnTo>
                  <a:close/>
                </a:path>
              </a:pathLst>
            </a:custGeom>
            <a:solidFill>
              <a:srgbClr val="9A75BF">
                <a:alpha val="22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9" name="object 19"/>
            <p:cNvSpPr/>
            <p:nvPr/>
          </p:nvSpPr>
          <p:spPr>
            <a:xfrm>
              <a:off x="16794519" y="5245252"/>
              <a:ext cx="1245870" cy="1317625"/>
            </a:xfrm>
            <a:custGeom>
              <a:avLst/>
              <a:gdLst/>
              <a:ahLst/>
              <a:cxnLst/>
              <a:rect l="l" t="t" r="r" b="b"/>
              <a:pathLst>
                <a:path w="1245869" h="1317625">
                  <a:moveTo>
                    <a:pt x="1245400" y="418439"/>
                  </a:moveTo>
                  <a:lnTo>
                    <a:pt x="1234732" y="353453"/>
                  </a:lnTo>
                  <a:lnTo>
                    <a:pt x="1207668" y="300278"/>
                  </a:lnTo>
                  <a:lnTo>
                    <a:pt x="1162100" y="261112"/>
                  </a:lnTo>
                  <a:lnTo>
                    <a:pt x="1095921" y="238163"/>
                  </a:lnTo>
                  <a:lnTo>
                    <a:pt x="1054595" y="236054"/>
                  </a:lnTo>
                  <a:lnTo>
                    <a:pt x="1012621" y="244081"/>
                  </a:lnTo>
                  <a:lnTo>
                    <a:pt x="970407" y="260311"/>
                  </a:lnTo>
                  <a:lnTo>
                    <a:pt x="928344" y="282829"/>
                  </a:lnTo>
                  <a:lnTo>
                    <a:pt x="886841" y="309664"/>
                  </a:lnTo>
                  <a:lnTo>
                    <a:pt x="846277" y="338899"/>
                  </a:lnTo>
                  <a:lnTo>
                    <a:pt x="769620" y="396798"/>
                  </a:lnTo>
                  <a:lnTo>
                    <a:pt x="734314" y="421601"/>
                  </a:lnTo>
                  <a:lnTo>
                    <a:pt x="701713" y="449580"/>
                  </a:lnTo>
                  <a:lnTo>
                    <a:pt x="683260" y="473976"/>
                  </a:lnTo>
                  <a:lnTo>
                    <a:pt x="682879" y="470598"/>
                  </a:lnTo>
                  <a:lnTo>
                    <a:pt x="675576" y="418071"/>
                  </a:lnTo>
                  <a:lnTo>
                    <a:pt x="666991" y="366839"/>
                  </a:lnTo>
                  <a:lnTo>
                    <a:pt x="656996" y="317322"/>
                  </a:lnTo>
                  <a:lnTo>
                    <a:pt x="645452" y="269900"/>
                  </a:lnTo>
                  <a:lnTo>
                    <a:pt x="632231" y="224993"/>
                  </a:lnTo>
                  <a:lnTo>
                    <a:pt x="617207" y="182994"/>
                  </a:lnTo>
                  <a:lnTo>
                    <a:pt x="600240" y="144310"/>
                  </a:lnTo>
                  <a:lnTo>
                    <a:pt x="581215" y="109347"/>
                  </a:lnTo>
                  <a:lnTo>
                    <a:pt x="536448" y="52146"/>
                  </a:lnTo>
                  <a:lnTo>
                    <a:pt x="481850" y="14630"/>
                  </a:lnTo>
                  <a:lnTo>
                    <a:pt x="416382" y="0"/>
                  </a:lnTo>
                  <a:lnTo>
                    <a:pt x="377177" y="3886"/>
                  </a:lnTo>
                  <a:lnTo>
                    <a:pt x="316128" y="45986"/>
                  </a:lnTo>
                  <a:lnTo>
                    <a:pt x="292227" y="79870"/>
                  </a:lnTo>
                  <a:lnTo>
                    <a:pt x="271348" y="119430"/>
                  </a:lnTo>
                  <a:lnTo>
                    <a:pt x="252450" y="162496"/>
                  </a:lnTo>
                  <a:lnTo>
                    <a:pt x="216433" y="250558"/>
                  </a:lnTo>
                  <a:lnTo>
                    <a:pt x="197231" y="291223"/>
                  </a:lnTo>
                  <a:lnTo>
                    <a:pt x="175856" y="326771"/>
                  </a:lnTo>
                  <a:lnTo>
                    <a:pt x="147281" y="364363"/>
                  </a:lnTo>
                  <a:lnTo>
                    <a:pt x="118618" y="394639"/>
                  </a:lnTo>
                  <a:lnTo>
                    <a:pt x="65036" y="441274"/>
                  </a:lnTo>
                  <a:lnTo>
                    <a:pt x="42138" y="461645"/>
                  </a:lnTo>
                  <a:lnTo>
                    <a:pt x="23177" y="482752"/>
                  </a:lnTo>
                  <a:lnTo>
                    <a:pt x="9169" y="506577"/>
                  </a:lnTo>
                  <a:lnTo>
                    <a:pt x="1104" y="535152"/>
                  </a:lnTo>
                  <a:lnTo>
                    <a:pt x="0" y="570484"/>
                  </a:lnTo>
                  <a:lnTo>
                    <a:pt x="6870" y="614578"/>
                  </a:lnTo>
                  <a:lnTo>
                    <a:pt x="22707" y="669442"/>
                  </a:lnTo>
                  <a:lnTo>
                    <a:pt x="51396" y="737755"/>
                  </a:lnTo>
                  <a:lnTo>
                    <a:pt x="71742" y="776249"/>
                  </a:lnTo>
                  <a:lnTo>
                    <a:pt x="95554" y="816813"/>
                  </a:lnTo>
                  <a:lnTo>
                    <a:pt x="122428" y="858799"/>
                  </a:lnTo>
                  <a:lnTo>
                    <a:pt x="151942" y="901585"/>
                  </a:lnTo>
                  <a:lnTo>
                    <a:pt x="183692" y="944537"/>
                  </a:lnTo>
                  <a:lnTo>
                    <a:pt x="217271" y="987044"/>
                  </a:lnTo>
                  <a:lnTo>
                    <a:pt x="252285" y="1028446"/>
                  </a:lnTo>
                  <a:lnTo>
                    <a:pt x="288315" y="1068133"/>
                  </a:lnTo>
                  <a:lnTo>
                    <a:pt x="324954" y="1105471"/>
                  </a:lnTo>
                  <a:lnTo>
                    <a:pt x="361784" y="1139837"/>
                  </a:lnTo>
                  <a:lnTo>
                    <a:pt x="398424" y="1170584"/>
                  </a:lnTo>
                  <a:lnTo>
                    <a:pt x="434441" y="1197102"/>
                  </a:lnTo>
                  <a:lnTo>
                    <a:pt x="469442" y="1218742"/>
                  </a:lnTo>
                  <a:lnTo>
                    <a:pt x="534758" y="1244904"/>
                  </a:lnTo>
                  <a:lnTo>
                    <a:pt x="564248" y="1248168"/>
                  </a:lnTo>
                  <a:lnTo>
                    <a:pt x="591096" y="1244041"/>
                  </a:lnTo>
                  <a:lnTo>
                    <a:pt x="614883" y="1231900"/>
                  </a:lnTo>
                  <a:lnTo>
                    <a:pt x="673303" y="1184757"/>
                  </a:lnTo>
                  <a:lnTo>
                    <a:pt x="681240" y="1214374"/>
                  </a:lnTo>
                  <a:lnTo>
                    <a:pt x="696988" y="1245984"/>
                  </a:lnTo>
                  <a:lnTo>
                    <a:pt x="720585" y="1273594"/>
                  </a:lnTo>
                  <a:lnTo>
                    <a:pt x="753630" y="1297343"/>
                  </a:lnTo>
                  <a:lnTo>
                    <a:pt x="797763" y="1317332"/>
                  </a:lnTo>
                  <a:lnTo>
                    <a:pt x="870191" y="1300187"/>
                  </a:lnTo>
                  <a:lnTo>
                    <a:pt x="931252" y="1202474"/>
                  </a:lnTo>
                  <a:lnTo>
                    <a:pt x="971397" y="1135443"/>
                  </a:lnTo>
                  <a:lnTo>
                    <a:pt x="1015136" y="1059256"/>
                  </a:lnTo>
                  <a:lnTo>
                    <a:pt x="1060361" y="976109"/>
                  </a:lnTo>
                  <a:lnTo>
                    <a:pt x="1082878" y="932611"/>
                  </a:lnTo>
                  <a:lnTo>
                    <a:pt x="1104988" y="888199"/>
                  </a:lnTo>
                  <a:lnTo>
                    <a:pt x="1126413" y="843153"/>
                  </a:lnTo>
                  <a:lnTo>
                    <a:pt x="1146886" y="797750"/>
                  </a:lnTo>
                  <a:lnTo>
                    <a:pt x="1166164" y="752259"/>
                  </a:lnTo>
                  <a:lnTo>
                    <a:pt x="1183970" y="706970"/>
                  </a:lnTo>
                  <a:lnTo>
                    <a:pt x="1200048" y="662139"/>
                  </a:lnTo>
                  <a:lnTo>
                    <a:pt x="1214132" y="618058"/>
                  </a:lnTo>
                  <a:lnTo>
                    <a:pt x="1225956" y="574992"/>
                  </a:lnTo>
                  <a:lnTo>
                    <a:pt x="1235252" y="533209"/>
                  </a:lnTo>
                  <a:lnTo>
                    <a:pt x="1241767" y="493014"/>
                  </a:lnTo>
                  <a:lnTo>
                    <a:pt x="1245247" y="454660"/>
                  </a:lnTo>
                  <a:lnTo>
                    <a:pt x="1245400" y="418439"/>
                  </a:lnTo>
                  <a:close/>
                </a:path>
              </a:pathLst>
            </a:custGeom>
            <a:solidFill>
              <a:srgbClr val="A8D4DA">
                <a:alpha val="22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0" name="object 20"/>
            <p:cNvSpPr/>
            <p:nvPr/>
          </p:nvSpPr>
          <p:spPr>
            <a:xfrm>
              <a:off x="13663448" y="6158013"/>
              <a:ext cx="4081779" cy="4129404"/>
            </a:xfrm>
            <a:custGeom>
              <a:avLst/>
              <a:gdLst/>
              <a:ahLst/>
              <a:cxnLst/>
              <a:rect l="l" t="t" r="r" b="b"/>
              <a:pathLst>
                <a:path w="4081780" h="4129404">
                  <a:moveTo>
                    <a:pt x="2162937" y="2579624"/>
                  </a:moveTo>
                  <a:lnTo>
                    <a:pt x="2148281" y="2536533"/>
                  </a:lnTo>
                  <a:lnTo>
                    <a:pt x="2126983" y="2500401"/>
                  </a:lnTo>
                  <a:lnTo>
                    <a:pt x="2099830" y="2470797"/>
                  </a:lnTo>
                  <a:lnTo>
                    <a:pt x="2067636" y="2447290"/>
                  </a:lnTo>
                  <a:lnTo>
                    <a:pt x="2031174" y="2429433"/>
                  </a:lnTo>
                  <a:lnTo>
                    <a:pt x="1991271" y="2416772"/>
                  </a:lnTo>
                  <a:lnTo>
                    <a:pt x="1948700" y="2408872"/>
                  </a:lnTo>
                  <a:lnTo>
                    <a:pt x="1904263" y="2405303"/>
                  </a:lnTo>
                  <a:lnTo>
                    <a:pt x="1858746" y="2405608"/>
                  </a:lnTo>
                  <a:lnTo>
                    <a:pt x="1812975" y="2409342"/>
                  </a:lnTo>
                  <a:lnTo>
                    <a:pt x="1767725" y="2416086"/>
                  </a:lnTo>
                  <a:lnTo>
                    <a:pt x="1723796" y="2425382"/>
                  </a:lnTo>
                  <a:lnTo>
                    <a:pt x="1681988" y="2436787"/>
                  </a:lnTo>
                  <a:lnTo>
                    <a:pt x="1660423" y="2444038"/>
                  </a:lnTo>
                  <a:lnTo>
                    <a:pt x="1662595" y="2439606"/>
                  </a:lnTo>
                  <a:lnTo>
                    <a:pt x="1679232" y="2396413"/>
                  </a:lnTo>
                  <a:lnTo>
                    <a:pt x="1691894" y="2351151"/>
                  </a:lnTo>
                  <a:lnTo>
                    <a:pt x="1699361" y="2305278"/>
                  </a:lnTo>
                  <a:lnTo>
                    <a:pt x="1700352" y="2260269"/>
                  </a:lnTo>
                  <a:lnTo>
                    <a:pt x="1693646" y="2217585"/>
                  </a:lnTo>
                  <a:lnTo>
                    <a:pt x="1677962" y="2178685"/>
                  </a:lnTo>
                  <a:lnTo>
                    <a:pt x="1652066" y="2145030"/>
                  </a:lnTo>
                  <a:lnTo>
                    <a:pt x="1614716" y="2118068"/>
                  </a:lnTo>
                  <a:lnTo>
                    <a:pt x="1593964" y="2147557"/>
                  </a:lnTo>
                  <a:lnTo>
                    <a:pt x="1573149" y="2184781"/>
                  </a:lnTo>
                  <a:lnTo>
                    <a:pt x="1553476" y="2227910"/>
                  </a:lnTo>
                  <a:lnTo>
                    <a:pt x="1536141" y="2275141"/>
                  </a:lnTo>
                  <a:lnTo>
                    <a:pt x="1522349" y="2324646"/>
                  </a:lnTo>
                  <a:lnTo>
                    <a:pt x="1513281" y="2374582"/>
                  </a:lnTo>
                  <a:lnTo>
                    <a:pt x="1510144" y="2423147"/>
                  </a:lnTo>
                  <a:lnTo>
                    <a:pt x="1514157" y="2468499"/>
                  </a:lnTo>
                  <a:lnTo>
                    <a:pt x="1520215" y="2488323"/>
                  </a:lnTo>
                  <a:lnTo>
                    <a:pt x="1505585" y="2516022"/>
                  </a:lnTo>
                  <a:lnTo>
                    <a:pt x="1482344" y="2560523"/>
                  </a:lnTo>
                  <a:lnTo>
                    <a:pt x="1459293" y="2605163"/>
                  </a:lnTo>
                  <a:lnTo>
                    <a:pt x="1436420" y="2649931"/>
                  </a:lnTo>
                  <a:lnTo>
                    <a:pt x="1413751" y="2694838"/>
                  </a:lnTo>
                  <a:lnTo>
                    <a:pt x="1391259" y="2739860"/>
                  </a:lnTo>
                  <a:lnTo>
                    <a:pt x="1368971" y="2785021"/>
                  </a:lnTo>
                  <a:lnTo>
                    <a:pt x="1346847" y="2830284"/>
                  </a:lnTo>
                  <a:lnTo>
                    <a:pt x="1324914" y="2875673"/>
                  </a:lnTo>
                  <a:lnTo>
                    <a:pt x="1303172" y="2921177"/>
                  </a:lnTo>
                  <a:lnTo>
                    <a:pt x="1281607" y="2966783"/>
                  </a:lnTo>
                  <a:lnTo>
                    <a:pt x="1260221" y="3012503"/>
                  </a:lnTo>
                  <a:lnTo>
                    <a:pt x="1239024" y="3058325"/>
                  </a:lnTo>
                  <a:lnTo>
                    <a:pt x="1217993" y="3104261"/>
                  </a:lnTo>
                  <a:lnTo>
                    <a:pt x="1197152" y="3150273"/>
                  </a:lnTo>
                  <a:lnTo>
                    <a:pt x="1176477" y="3196399"/>
                  </a:lnTo>
                  <a:lnTo>
                    <a:pt x="1155992" y="3242602"/>
                  </a:lnTo>
                  <a:lnTo>
                    <a:pt x="1135672" y="3288906"/>
                  </a:lnTo>
                  <a:lnTo>
                    <a:pt x="1115517" y="3335286"/>
                  </a:lnTo>
                  <a:lnTo>
                    <a:pt x="1095552" y="3381756"/>
                  </a:lnTo>
                  <a:lnTo>
                    <a:pt x="1075753" y="3428301"/>
                  </a:lnTo>
                  <a:lnTo>
                    <a:pt x="1056119" y="3474936"/>
                  </a:lnTo>
                  <a:lnTo>
                    <a:pt x="1036650" y="3521621"/>
                  </a:lnTo>
                  <a:lnTo>
                    <a:pt x="1017358" y="3568395"/>
                  </a:lnTo>
                  <a:lnTo>
                    <a:pt x="998232" y="3615232"/>
                  </a:lnTo>
                  <a:lnTo>
                    <a:pt x="979271" y="3662121"/>
                  </a:lnTo>
                  <a:lnTo>
                    <a:pt x="960475" y="3709085"/>
                  </a:lnTo>
                  <a:lnTo>
                    <a:pt x="941844" y="3756101"/>
                  </a:lnTo>
                  <a:lnTo>
                    <a:pt x="938733" y="3764026"/>
                  </a:lnTo>
                  <a:lnTo>
                    <a:pt x="940612" y="3645725"/>
                  </a:lnTo>
                  <a:lnTo>
                    <a:pt x="955840" y="2728811"/>
                  </a:lnTo>
                  <a:lnTo>
                    <a:pt x="959116" y="2525052"/>
                  </a:lnTo>
                  <a:lnTo>
                    <a:pt x="961504" y="2372233"/>
                  </a:lnTo>
                  <a:lnTo>
                    <a:pt x="963790" y="2219414"/>
                  </a:lnTo>
                  <a:lnTo>
                    <a:pt x="965263" y="2117534"/>
                  </a:lnTo>
                  <a:lnTo>
                    <a:pt x="966673" y="2015655"/>
                  </a:lnTo>
                  <a:lnTo>
                    <a:pt x="968032" y="1913775"/>
                  </a:lnTo>
                  <a:lnTo>
                    <a:pt x="969327" y="1811896"/>
                  </a:lnTo>
                  <a:lnTo>
                    <a:pt x="970546" y="1710016"/>
                  </a:lnTo>
                  <a:lnTo>
                    <a:pt x="971689" y="1608150"/>
                  </a:lnTo>
                  <a:lnTo>
                    <a:pt x="972172" y="1561719"/>
                  </a:lnTo>
                  <a:lnTo>
                    <a:pt x="977366" y="1554670"/>
                  </a:lnTo>
                  <a:lnTo>
                    <a:pt x="985215" y="1564741"/>
                  </a:lnTo>
                  <a:lnTo>
                    <a:pt x="1024661" y="1561261"/>
                  </a:lnTo>
                  <a:lnTo>
                    <a:pt x="1063434" y="1545932"/>
                  </a:lnTo>
                  <a:lnTo>
                    <a:pt x="1100874" y="1520837"/>
                  </a:lnTo>
                  <a:lnTo>
                    <a:pt x="1136332" y="1488071"/>
                  </a:lnTo>
                  <a:lnTo>
                    <a:pt x="1169149" y="1449730"/>
                  </a:lnTo>
                  <a:lnTo>
                    <a:pt x="1198664" y="1407909"/>
                  </a:lnTo>
                  <a:lnTo>
                    <a:pt x="1224229" y="1364691"/>
                  </a:lnTo>
                  <a:lnTo>
                    <a:pt x="1245196" y="1322171"/>
                  </a:lnTo>
                  <a:lnTo>
                    <a:pt x="1260894" y="1282458"/>
                  </a:lnTo>
                  <a:lnTo>
                    <a:pt x="1270660" y="1247635"/>
                  </a:lnTo>
                  <a:lnTo>
                    <a:pt x="1226629" y="1234744"/>
                  </a:lnTo>
                  <a:lnTo>
                    <a:pt x="1184579" y="1235151"/>
                  </a:lnTo>
                  <a:lnTo>
                    <a:pt x="1144866" y="1246936"/>
                  </a:lnTo>
                  <a:lnTo>
                    <a:pt x="1107808" y="1268209"/>
                  </a:lnTo>
                  <a:lnTo>
                    <a:pt x="1073772" y="1297051"/>
                  </a:lnTo>
                  <a:lnTo>
                    <a:pt x="1043101" y="1331556"/>
                  </a:lnTo>
                  <a:lnTo>
                    <a:pt x="1016139" y="1369822"/>
                  </a:lnTo>
                  <a:lnTo>
                    <a:pt x="993228" y="1409954"/>
                  </a:lnTo>
                  <a:lnTo>
                    <a:pt x="991120" y="1414513"/>
                  </a:lnTo>
                  <a:lnTo>
                    <a:pt x="983272" y="1392834"/>
                  </a:lnTo>
                  <a:lnTo>
                    <a:pt x="966012" y="1352511"/>
                  </a:lnTo>
                  <a:lnTo>
                    <a:pt x="945807" y="1311821"/>
                  </a:lnTo>
                  <a:lnTo>
                    <a:pt x="922807" y="1271676"/>
                  </a:lnTo>
                  <a:lnTo>
                    <a:pt x="897166" y="1232979"/>
                  </a:lnTo>
                  <a:lnTo>
                    <a:pt x="869048" y="1196644"/>
                  </a:lnTo>
                  <a:lnTo>
                    <a:pt x="838606" y="1163574"/>
                  </a:lnTo>
                  <a:lnTo>
                    <a:pt x="805992" y="1134681"/>
                  </a:lnTo>
                  <a:lnTo>
                    <a:pt x="771372" y="1110869"/>
                  </a:lnTo>
                  <a:lnTo>
                    <a:pt x="734898" y="1093063"/>
                  </a:lnTo>
                  <a:lnTo>
                    <a:pt x="696722" y="1082141"/>
                  </a:lnTo>
                  <a:lnTo>
                    <a:pt x="656996" y="1079030"/>
                  </a:lnTo>
                  <a:lnTo>
                    <a:pt x="615899" y="1084630"/>
                  </a:lnTo>
                  <a:lnTo>
                    <a:pt x="573570" y="1099870"/>
                  </a:lnTo>
                  <a:lnTo>
                    <a:pt x="582383" y="1135494"/>
                  </a:lnTo>
                  <a:lnTo>
                    <a:pt x="595541" y="1175207"/>
                  </a:lnTo>
                  <a:lnTo>
                    <a:pt x="612711" y="1217891"/>
                  </a:lnTo>
                  <a:lnTo>
                    <a:pt x="633526" y="1262443"/>
                  </a:lnTo>
                  <a:lnTo>
                    <a:pt x="657694" y="1307731"/>
                  </a:lnTo>
                  <a:lnTo>
                    <a:pt x="684847" y="1352651"/>
                  </a:lnTo>
                  <a:lnTo>
                    <a:pt x="714679" y="1396072"/>
                  </a:lnTo>
                  <a:lnTo>
                    <a:pt x="746836" y="1436890"/>
                  </a:lnTo>
                  <a:lnTo>
                    <a:pt x="780999" y="1473987"/>
                  </a:lnTo>
                  <a:lnTo>
                    <a:pt x="816825" y="1506232"/>
                  </a:lnTo>
                  <a:lnTo>
                    <a:pt x="853998" y="1532521"/>
                  </a:lnTo>
                  <a:lnTo>
                    <a:pt x="883843" y="1547558"/>
                  </a:lnTo>
                  <a:lnTo>
                    <a:pt x="883221" y="1608150"/>
                  </a:lnTo>
                  <a:lnTo>
                    <a:pt x="882078" y="1710016"/>
                  </a:lnTo>
                  <a:lnTo>
                    <a:pt x="880859" y="1811896"/>
                  </a:lnTo>
                  <a:lnTo>
                    <a:pt x="879563" y="1913775"/>
                  </a:lnTo>
                  <a:lnTo>
                    <a:pt x="878205" y="2015655"/>
                  </a:lnTo>
                  <a:lnTo>
                    <a:pt x="876795" y="2117534"/>
                  </a:lnTo>
                  <a:lnTo>
                    <a:pt x="874572" y="2270353"/>
                  </a:lnTo>
                  <a:lnTo>
                    <a:pt x="872248" y="2423172"/>
                  </a:lnTo>
                  <a:lnTo>
                    <a:pt x="869022" y="2626931"/>
                  </a:lnTo>
                  <a:lnTo>
                    <a:pt x="862241" y="3035084"/>
                  </a:lnTo>
                  <a:lnTo>
                    <a:pt x="619391" y="2280780"/>
                  </a:lnTo>
                  <a:lnTo>
                    <a:pt x="347967" y="1935708"/>
                  </a:lnTo>
                  <a:lnTo>
                    <a:pt x="144983" y="1898916"/>
                  </a:lnTo>
                  <a:lnTo>
                    <a:pt x="65151" y="1938235"/>
                  </a:lnTo>
                  <a:lnTo>
                    <a:pt x="14490" y="1995868"/>
                  </a:lnTo>
                  <a:lnTo>
                    <a:pt x="0" y="2194268"/>
                  </a:lnTo>
                  <a:lnTo>
                    <a:pt x="227914" y="2571661"/>
                  </a:lnTo>
                  <a:lnTo>
                    <a:pt x="860704" y="3127806"/>
                  </a:lnTo>
                  <a:lnTo>
                    <a:pt x="853808" y="3543846"/>
                  </a:lnTo>
                  <a:lnTo>
                    <a:pt x="850519" y="3747605"/>
                  </a:lnTo>
                  <a:lnTo>
                    <a:pt x="848144" y="3900424"/>
                  </a:lnTo>
                  <a:lnTo>
                    <a:pt x="846582" y="4004068"/>
                  </a:lnTo>
                  <a:lnTo>
                    <a:pt x="833437" y="4039235"/>
                  </a:lnTo>
                  <a:lnTo>
                    <a:pt x="815924" y="4086568"/>
                  </a:lnTo>
                  <a:lnTo>
                    <a:pt x="800379" y="4128998"/>
                  </a:lnTo>
                  <a:lnTo>
                    <a:pt x="844753" y="4128998"/>
                  </a:lnTo>
                  <a:lnTo>
                    <a:pt x="893572" y="4128998"/>
                  </a:lnTo>
                  <a:lnTo>
                    <a:pt x="933221" y="4128998"/>
                  </a:lnTo>
                  <a:lnTo>
                    <a:pt x="934834" y="4017670"/>
                  </a:lnTo>
                  <a:lnTo>
                    <a:pt x="936701" y="4012679"/>
                  </a:lnTo>
                  <a:lnTo>
                    <a:pt x="954811" y="3964736"/>
                  </a:lnTo>
                  <a:lnTo>
                    <a:pt x="973086" y="3916832"/>
                  </a:lnTo>
                  <a:lnTo>
                    <a:pt x="991539" y="3868978"/>
                  </a:lnTo>
                  <a:lnTo>
                    <a:pt x="1010170" y="3821176"/>
                  </a:lnTo>
                  <a:lnTo>
                    <a:pt x="1028966" y="3773424"/>
                  </a:lnTo>
                  <a:lnTo>
                    <a:pt x="1047940" y="3725735"/>
                  </a:lnTo>
                  <a:lnTo>
                    <a:pt x="1067092" y="3678097"/>
                  </a:lnTo>
                  <a:lnTo>
                    <a:pt x="1086421" y="3630536"/>
                  </a:lnTo>
                  <a:lnTo>
                    <a:pt x="1105916" y="3583038"/>
                  </a:lnTo>
                  <a:lnTo>
                    <a:pt x="1125601" y="3535603"/>
                  </a:lnTo>
                  <a:lnTo>
                    <a:pt x="1145463" y="3488258"/>
                  </a:lnTo>
                  <a:lnTo>
                    <a:pt x="1165491" y="3440976"/>
                  </a:lnTo>
                  <a:lnTo>
                    <a:pt x="1185710" y="3393783"/>
                  </a:lnTo>
                  <a:lnTo>
                    <a:pt x="1206119" y="3346678"/>
                  </a:lnTo>
                  <a:lnTo>
                    <a:pt x="1226693" y="3299650"/>
                  </a:lnTo>
                  <a:lnTo>
                    <a:pt x="1247457" y="3252724"/>
                  </a:lnTo>
                  <a:lnTo>
                    <a:pt x="1268399" y="3205886"/>
                  </a:lnTo>
                  <a:lnTo>
                    <a:pt x="1289532" y="3159150"/>
                  </a:lnTo>
                  <a:lnTo>
                    <a:pt x="1310855" y="3112516"/>
                  </a:lnTo>
                  <a:lnTo>
                    <a:pt x="1332357" y="3065983"/>
                  </a:lnTo>
                  <a:lnTo>
                    <a:pt x="1354035" y="3019552"/>
                  </a:lnTo>
                  <a:lnTo>
                    <a:pt x="1375918" y="2973235"/>
                  </a:lnTo>
                  <a:lnTo>
                    <a:pt x="1397977" y="2927045"/>
                  </a:lnTo>
                  <a:lnTo>
                    <a:pt x="1420228" y="2880957"/>
                  </a:lnTo>
                  <a:lnTo>
                    <a:pt x="1442669" y="2834995"/>
                  </a:lnTo>
                  <a:lnTo>
                    <a:pt x="1465300" y="2789161"/>
                  </a:lnTo>
                  <a:lnTo>
                    <a:pt x="1488122" y="2743454"/>
                  </a:lnTo>
                  <a:lnTo>
                    <a:pt x="1511134" y="2697886"/>
                  </a:lnTo>
                  <a:lnTo>
                    <a:pt x="1534337" y="2652433"/>
                  </a:lnTo>
                  <a:lnTo>
                    <a:pt x="1557731" y="2607132"/>
                  </a:lnTo>
                  <a:lnTo>
                    <a:pt x="1574977" y="2574125"/>
                  </a:lnTo>
                  <a:lnTo>
                    <a:pt x="1583740" y="2584361"/>
                  </a:lnTo>
                  <a:lnTo>
                    <a:pt x="1616405" y="2608313"/>
                  </a:lnTo>
                  <a:lnTo>
                    <a:pt x="1654975" y="2626639"/>
                  </a:lnTo>
                  <a:lnTo>
                    <a:pt x="1698371" y="2639758"/>
                  </a:lnTo>
                  <a:lnTo>
                    <a:pt x="1745526" y="2648102"/>
                  </a:lnTo>
                  <a:lnTo>
                    <a:pt x="1795386" y="2652103"/>
                  </a:lnTo>
                  <a:lnTo>
                    <a:pt x="1846859" y="2652191"/>
                  </a:lnTo>
                  <a:lnTo>
                    <a:pt x="1898891" y="2648813"/>
                  </a:lnTo>
                  <a:lnTo>
                    <a:pt x="1950415" y="2642374"/>
                  </a:lnTo>
                  <a:lnTo>
                    <a:pt x="2000351" y="2633332"/>
                  </a:lnTo>
                  <a:lnTo>
                    <a:pt x="2047646" y="2622105"/>
                  </a:lnTo>
                  <a:lnTo>
                    <a:pt x="2091220" y="2609113"/>
                  </a:lnTo>
                  <a:lnTo>
                    <a:pt x="2130006" y="2594813"/>
                  </a:lnTo>
                  <a:lnTo>
                    <a:pt x="2162937" y="2579624"/>
                  </a:lnTo>
                  <a:close/>
                </a:path>
                <a:path w="4081780" h="4129404">
                  <a:moveTo>
                    <a:pt x="4081576" y="168605"/>
                  </a:moveTo>
                  <a:lnTo>
                    <a:pt x="4037546" y="155689"/>
                  </a:lnTo>
                  <a:lnTo>
                    <a:pt x="3995496" y="156057"/>
                  </a:lnTo>
                  <a:lnTo>
                    <a:pt x="3955783" y="167830"/>
                  </a:lnTo>
                  <a:lnTo>
                    <a:pt x="3918724" y="189077"/>
                  </a:lnTo>
                  <a:lnTo>
                    <a:pt x="3884688" y="217906"/>
                  </a:lnTo>
                  <a:lnTo>
                    <a:pt x="3854018" y="252399"/>
                  </a:lnTo>
                  <a:lnTo>
                    <a:pt x="3827056" y="290664"/>
                  </a:lnTo>
                  <a:lnTo>
                    <a:pt x="3804145" y="330796"/>
                  </a:lnTo>
                  <a:lnTo>
                    <a:pt x="3802062" y="335305"/>
                  </a:lnTo>
                  <a:lnTo>
                    <a:pt x="3794252" y="313753"/>
                  </a:lnTo>
                  <a:lnTo>
                    <a:pt x="3776980" y="273431"/>
                  </a:lnTo>
                  <a:lnTo>
                    <a:pt x="3756761" y="232740"/>
                  </a:lnTo>
                  <a:lnTo>
                    <a:pt x="3733762" y="192595"/>
                  </a:lnTo>
                  <a:lnTo>
                    <a:pt x="3708108" y="153898"/>
                  </a:lnTo>
                  <a:lnTo>
                    <a:pt x="3679977" y="117563"/>
                  </a:lnTo>
                  <a:lnTo>
                    <a:pt x="3649535" y="84505"/>
                  </a:lnTo>
                  <a:lnTo>
                    <a:pt x="3616922" y="55626"/>
                  </a:lnTo>
                  <a:lnTo>
                    <a:pt x="3582289" y="31826"/>
                  </a:lnTo>
                  <a:lnTo>
                    <a:pt x="3545814" y="14008"/>
                  </a:lnTo>
                  <a:lnTo>
                    <a:pt x="3507638" y="3098"/>
                  </a:lnTo>
                  <a:lnTo>
                    <a:pt x="3467912" y="0"/>
                  </a:lnTo>
                  <a:lnTo>
                    <a:pt x="3426815" y="5613"/>
                  </a:lnTo>
                  <a:lnTo>
                    <a:pt x="3384486" y="20840"/>
                  </a:lnTo>
                  <a:lnTo>
                    <a:pt x="3393300" y="56438"/>
                  </a:lnTo>
                  <a:lnTo>
                    <a:pt x="3406457" y="96139"/>
                  </a:lnTo>
                  <a:lnTo>
                    <a:pt x="3423628" y="138811"/>
                  </a:lnTo>
                  <a:lnTo>
                    <a:pt x="3444443" y="183362"/>
                  </a:lnTo>
                  <a:lnTo>
                    <a:pt x="3468611" y="228650"/>
                  </a:lnTo>
                  <a:lnTo>
                    <a:pt x="3495764" y="273570"/>
                  </a:lnTo>
                  <a:lnTo>
                    <a:pt x="3525596" y="317004"/>
                  </a:lnTo>
                  <a:lnTo>
                    <a:pt x="3557752" y="357822"/>
                  </a:lnTo>
                  <a:lnTo>
                    <a:pt x="3591915" y="394919"/>
                  </a:lnTo>
                  <a:lnTo>
                    <a:pt x="3627742" y="427177"/>
                  </a:lnTo>
                  <a:lnTo>
                    <a:pt x="3664915" y="453478"/>
                  </a:lnTo>
                  <a:lnTo>
                    <a:pt x="3694963" y="468617"/>
                  </a:lnTo>
                  <a:lnTo>
                    <a:pt x="3694519" y="521868"/>
                  </a:lnTo>
                  <a:lnTo>
                    <a:pt x="3693591" y="623227"/>
                  </a:lnTo>
                  <a:lnTo>
                    <a:pt x="3692601" y="724585"/>
                  </a:lnTo>
                  <a:lnTo>
                    <a:pt x="3691039" y="876617"/>
                  </a:lnTo>
                  <a:lnTo>
                    <a:pt x="3689362" y="1028661"/>
                  </a:lnTo>
                  <a:lnTo>
                    <a:pt x="3687584" y="1180706"/>
                  </a:lnTo>
                  <a:lnTo>
                    <a:pt x="3685730" y="1332750"/>
                  </a:lnTo>
                  <a:lnTo>
                    <a:pt x="3683139" y="1535468"/>
                  </a:lnTo>
                  <a:lnTo>
                    <a:pt x="3679748" y="1788871"/>
                  </a:lnTo>
                  <a:lnTo>
                    <a:pt x="3671849" y="2351963"/>
                  </a:lnTo>
                  <a:lnTo>
                    <a:pt x="3419246" y="1567370"/>
                  </a:lnTo>
                  <a:lnTo>
                    <a:pt x="3147834" y="1222311"/>
                  </a:lnTo>
                  <a:lnTo>
                    <a:pt x="2944838" y="1185506"/>
                  </a:lnTo>
                  <a:lnTo>
                    <a:pt x="2865005" y="1224826"/>
                  </a:lnTo>
                  <a:lnTo>
                    <a:pt x="2814345" y="1282446"/>
                  </a:lnTo>
                  <a:lnTo>
                    <a:pt x="2799854" y="1480807"/>
                  </a:lnTo>
                  <a:lnTo>
                    <a:pt x="3027769" y="1858200"/>
                  </a:lnTo>
                  <a:lnTo>
                    <a:pt x="3670846" y="2423439"/>
                  </a:lnTo>
                  <a:lnTo>
                    <a:pt x="3664127" y="2903829"/>
                  </a:lnTo>
                  <a:lnTo>
                    <a:pt x="3660698" y="3157232"/>
                  </a:lnTo>
                  <a:lnTo>
                    <a:pt x="3658070" y="3359950"/>
                  </a:lnTo>
                  <a:lnTo>
                    <a:pt x="3656177" y="3511994"/>
                  </a:lnTo>
                  <a:lnTo>
                    <a:pt x="3654348" y="3664026"/>
                  </a:lnTo>
                  <a:lnTo>
                    <a:pt x="3652621" y="3816070"/>
                  </a:lnTo>
                  <a:lnTo>
                    <a:pt x="3652266" y="3848176"/>
                  </a:lnTo>
                  <a:lnTo>
                    <a:pt x="3419246" y="3124403"/>
                  </a:lnTo>
                  <a:lnTo>
                    <a:pt x="3147834" y="2779331"/>
                  </a:lnTo>
                  <a:lnTo>
                    <a:pt x="2944838" y="2742539"/>
                  </a:lnTo>
                  <a:lnTo>
                    <a:pt x="2865005" y="2781858"/>
                  </a:lnTo>
                  <a:lnTo>
                    <a:pt x="2814345" y="2839478"/>
                  </a:lnTo>
                  <a:lnTo>
                    <a:pt x="2799854" y="3037840"/>
                  </a:lnTo>
                  <a:lnTo>
                    <a:pt x="3027769" y="3415220"/>
                  </a:lnTo>
                  <a:lnTo>
                    <a:pt x="3651046" y="3963060"/>
                  </a:lnTo>
                  <a:lnTo>
                    <a:pt x="3650996" y="3968115"/>
                  </a:lnTo>
                  <a:lnTo>
                    <a:pt x="3649980" y="4069473"/>
                  </a:lnTo>
                  <a:lnTo>
                    <a:pt x="3649395" y="4128998"/>
                  </a:lnTo>
                  <a:lnTo>
                    <a:pt x="3737864" y="4128998"/>
                  </a:lnTo>
                  <a:lnTo>
                    <a:pt x="3738943" y="4018788"/>
                  </a:lnTo>
                  <a:lnTo>
                    <a:pt x="3740543" y="3866756"/>
                  </a:lnTo>
                  <a:lnTo>
                    <a:pt x="3742232" y="3714712"/>
                  </a:lnTo>
                  <a:lnTo>
                    <a:pt x="3744023" y="3562667"/>
                  </a:lnTo>
                  <a:lnTo>
                    <a:pt x="3746538" y="3359950"/>
                  </a:lnTo>
                  <a:lnTo>
                    <a:pt x="3749167" y="3157232"/>
                  </a:lnTo>
                  <a:lnTo>
                    <a:pt x="3753294" y="2853144"/>
                  </a:lnTo>
                  <a:lnTo>
                    <a:pt x="3766832" y="1890229"/>
                  </a:lnTo>
                  <a:lnTo>
                    <a:pt x="3770261" y="1636826"/>
                  </a:lnTo>
                  <a:lnTo>
                    <a:pt x="3772916" y="1434109"/>
                  </a:lnTo>
                  <a:lnTo>
                    <a:pt x="3775443" y="1231379"/>
                  </a:lnTo>
                  <a:lnTo>
                    <a:pt x="3777246" y="1079347"/>
                  </a:lnTo>
                  <a:lnTo>
                    <a:pt x="3778961" y="927303"/>
                  </a:lnTo>
                  <a:lnTo>
                    <a:pt x="3780561" y="775258"/>
                  </a:lnTo>
                  <a:lnTo>
                    <a:pt x="3781577" y="673900"/>
                  </a:lnTo>
                  <a:lnTo>
                    <a:pt x="3782530" y="572541"/>
                  </a:lnTo>
                  <a:lnTo>
                    <a:pt x="3783317" y="482384"/>
                  </a:lnTo>
                  <a:lnTo>
                    <a:pt x="3788397" y="475500"/>
                  </a:lnTo>
                  <a:lnTo>
                    <a:pt x="3796271" y="485571"/>
                  </a:lnTo>
                  <a:lnTo>
                    <a:pt x="3835641" y="482104"/>
                  </a:lnTo>
                  <a:lnTo>
                    <a:pt x="3874363" y="466775"/>
                  </a:lnTo>
                  <a:lnTo>
                    <a:pt x="3911777" y="441706"/>
                  </a:lnTo>
                  <a:lnTo>
                    <a:pt x="3947210" y="408952"/>
                  </a:lnTo>
                  <a:lnTo>
                    <a:pt x="3980027" y="370636"/>
                  </a:lnTo>
                  <a:lnTo>
                    <a:pt x="4009555" y="328828"/>
                  </a:lnTo>
                  <a:lnTo>
                    <a:pt x="4035133" y="285635"/>
                  </a:lnTo>
                  <a:lnTo>
                    <a:pt x="4056100" y="243141"/>
                  </a:lnTo>
                  <a:lnTo>
                    <a:pt x="4071797" y="203428"/>
                  </a:lnTo>
                  <a:lnTo>
                    <a:pt x="4081576" y="168605"/>
                  </a:lnTo>
                  <a:close/>
                </a:path>
              </a:pathLst>
            </a:custGeom>
            <a:solidFill>
              <a:srgbClr val="0097B1">
                <a:alpha val="22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8287998" cy="10286999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187249" y="52"/>
            <a:ext cx="17300575" cy="10287000"/>
            <a:chOff x="187249" y="52"/>
            <a:chExt cx="17300575" cy="10287000"/>
          </a:xfrm>
        </p:grpSpPr>
        <p:pic>
          <p:nvPicPr>
            <p:cNvPr id="4" name="object 4"/>
            <p:cNvPicPr/>
            <p:nvPr/>
          </p:nvPicPr>
          <p:blipFill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756514" y="52"/>
              <a:ext cx="13408086" cy="1403633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400305" y="489645"/>
              <a:ext cx="423043" cy="953452"/>
            </a:xfrm>
            <a:prstGeom prst="rect">
              <a:avLst/>
            </a:prstGeom>
          </p:spPr>
        </p:pic>
        <p:pic>
          <p:nvPicPr>
            <p:cNvPr id="6" name="object 6"/>
            <p:cNvPicPr/>
            <p:nvPr/>
          </p:nvPicPr>
          <p:blipFill>
            <a:blip r:embed="rId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7068744" y="495701"/>
              <a:ext cx="418646" cy="947760"/>
            </a:xfrm>
            <a:prstGeom prst="rect">
              <a:avLst/>
            </a:prstGeom>
          </p:spPr>
        </p:pic>
        <p:pic>
          <p:nvPicPr>
            <p:cNvPr id="7" name="object 7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3764004" y="1180504"/>
              <a:ext cx="13408033" cy="8411968"/>
            </a:xfrm>
            <a:prstGeom prst="rect">
              <a:avLst/>
            </a:prstGeom>
          </p:spPr>
        </p:pic>
        <p:pic>
          <p:nvPicPr>
            <p:cNvPr id="8" name="object 8"/>
            <p:cNvPicPr/>
            <p:nvPr/>
          </p:nvPicPr>
          <p:blipFill>
            <a:blip r:embed="rId7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711680" y="9316792"/>
              <a:ext cx="152289" cy="285752"/>
            </a:xfrm>
            <a:prstGeom prst="rect">
              <a:avLst/>
            </a:prstGeom>
          </p:spPr>
        </p:pic>
        <p:pic>
          <p:nvPicPr>
            <p:cNvPr id="9" name="object 9"/>
            <p:cNvPicPr/>
            <p:nvPr/>
          </p:nvPicPr>
          <p:blipFill>
            <a:blip r:embed="rId8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7088039" y="9319467"/>
              <a:ext cx="152289" cy="285782"/>
            </a:xfrm>
            <a:prstGeom prst="rect">
              <a:avLst/>
            </a:prstGeom>
          </p:spPr>
        </p:pic>
        <p:pic>
          <p:nvPicPr>
            <p:cNvPr id="10" name="object 10"/>
            <p:cNvPicPr/>
            <p:nvPr/>
          </p:nvPicPr>
          <p:blipFill>
            <a:blip r:embed="rId9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9424151" y="9330335"/>
              <a:ext cx="2082694" cy="727380"/>
            </a:xfrm>
            <a:prstGeom prst="rect">
              <a:avLst/>
            </a:prstGeom>
          </p:spPr>
        </p:pic>
        <p:pic>
          <p:nvPicPr>
            <p:cNvPr id="11" name="object 11"/>
            <p:cNvPicPr/>
            <p:nvPr/>
          </p:nvPicPr>
          <p:blipFill>
            <a:blip r:embed="rId10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87249" y="2503573"/>
              <a:ext cx="4486274" cy="7783425"/>
            </a:xfrm>
            <a:prstGeom prst="rect">
              <a:avLst/>
            </a:prstGeom>
          </p:spPr>
        </p:pic>
        <p:pic>
          <p:nvPicPr>
            <p:cNvPr id="12" name="object 12"/>
            <p:cNvPicPr/>
            <p:nvPr/>
          </p:nvPicPr>
          <p:blipFill>
            <a:blip r:embed="rId11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4656526" y="3348072"/>
              <a:ext cx="146940" cy="146940"/>
            </a:xfrm>
            <a:prstGeom prst="rect">
              <a:avLst/>
            </a:prstGeom>
          </p:spPr>
        </p:pic>
        <p:pic>
          <p:nvPicPr>
            <p:cNvPr id="13" name="object 13"/>
            <p:cNvPicPr/>
            <p:nvPr/>
          </p:nvPicPr>
          <p:blipFill>
            <a:blip r:embed="rId11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4656526" y="4505227"/>
              <a:ext cx="146940" cy="146940"/>
            </a:xfrm>
            <a:prstGeom prst="rect">
              <a:avLst/>
            </a:prstGeom>
          </p:spPr>
        </p:pic>
        <p:pic>
          <p:nvPicPr>
            <p:cNvPr id="14" name="object 14"/>
            <p:cNvPicPr/>
            <p:nvPr/>
          </p:nvPicPr>
          <p:blipFill>
            <a:blip r:embed="rId11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4656526" y="5662383"/>
              <a:ext cx="146940" cy="146940"/>
            </a:xfrm>
            <a:prstGeom prst="rect">
              <a:avLst/>
            </a:prstGeom>
          </p:spPr>
        </p:pic>
      </p:grpSp>
      <p:sp>
        <p:nvSpPr>
          <p:cNvPr id="15" name="object 15"/>
          <p:cNvSpPr txBox="1"/>
          <p:nvPr/>
        </p:nvSpPr>
        <p:spPr>
          <a:xfrm>
            <a:off x="5002567" y="3060465"/>
            <a:ext cx="11594465" cy="407606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 algn="just">
              <a:lnSpc>
                <a:spcPct val="116799"/>
              </a:lnSpc>
              <a:spcBef>
                <a:spcPts val="95"/>
              </a:spcBef>
            </a:pPr>
            <a:r>
              <a:rPr sz="3250" dirty="0">
                <a:solidFill>
                  <a:srgbClr val="00669D"/>
                </a:solidFill>
                <a:latin typeface="Comic Sans MS"/>
                <a:cs typeface="Comic Sans MS"/>
              </a:rPr>
              <a:t>обращение</a:t>
            </a:r>
            <a:r>
              <a:rPr sz="3250" spc="-60" dirty="0">
                <a:solidFill>
                  <a:srgbClr val="00669D"/>
                </a:solidFill>
                <a:latin typeface="Comic Sans MS"/>
                <a:cs typeface="Comic Sans MS"/>
              </a:rPr>
              <a:t>  </a:t>
            </a:r>
            <a:r>
              <a:rPr sz="3250" dirty="0">
                <a:solidFill>
                  <a:srgbClr val="00669D"/>
                </a:solidFill>
                <a:latin typeface="Comic Sans MS"/>
                <a:cs typeface="Comic Sans MS"/>
              </a:rPr>
              <a:t>к</a:t>
            </a:r>
            <a:r>
              <a:rPr sz="3250" spc="-55" dirty="0">
                <a:solidFill>
                  <a:srgbClr val="00669D"/>
                </a:solidFill>
                <a:latin typeface="Comic Sans MS"/>
                <a:cs typeface="Comic Sans MS"/>
              </a:rPr>
              <a:t>  </a:t>
            </a:r>
            <a:r>
              <a:rPr sz="3250" dirty="0">
                <a:solidFill>
                  <a:srgbClr val="00669D"/>
                </a:solidFill>
                <a:latin typeface="Comic Sans MS"/>
                <a:cs typeface="Comic Sans MS"/>
              </a:rPr>
              <a:t>чувству</a:t>
            </a:r>
            <a:r>
              <a:rPr sz="3250" spc="-55" dirty="0">
                <a:solidFill>
                  <a:srgbClr val="00669D"/>
                </a:solidFill>
                <a:latin typeface="Comic Sans MS"/>
                <a:cs typeface="Comic Sans MS"/>
              </a:rPr>
              <a:t>  </a:t>
            </a:r>
            <a:r>
              <a:rPr sz="3250" dirty="0">
                <a:solidFill>
                  <a:srgbClr val="00669D"/>
                </a:solidFill>
                <a:latin typeface="Comic Sans MS"/>
                <a:cs typeface="Comic Sans MS"/>
              </a:rPr>
              <a:t>родительской</a:t>
            </a:r>
            <a:r>
              <a:rPr sz="3250" spc="-55" dirty="0">
                <a:solidFill>
                  <a:srgbClr val="00669D"/>
                </a:solidFill>
                <a:latin typeface="Comic Sans MS"/>
                <a:cs typeface="Comic Sans MS"/>
              </a:rPr>
              <a:t>  </a:t>
            </a:r>
            <a:r>
              <a:rPr sz="3250" dirty="0">
                <a:solidFill>
                  <a:srgbClr val="00669D"/>
                </a:solidFill>
                <a:latin typeface="Comic Sans MS"/>
                <a:cs typeface="Comic Sans MS"/>
              </a:rPr>
              <a:t>любви</a:t>
            </a:r>
            <a:r>
              <a:rPr sz="3250" spc="-55" dirty="0">
                <a:solidFill>
                  <a:srgbClr val="00669D"/>
                </a:solidFill>
                <a:latin typeface="Comic Sans MS"/>
                <a:cs typeface="Comic Sans MS"/>
              </a:rPr>
              <a:t>  </a:t>
            </a:r>
            <a:r>
              <a:rPr sz="3250" dirty="0">
                <a:solidFill>
                  <a:srgbClr val="00669D"/>
                </a:solidFill>
                <a:latin typeface="Comic Sans MS"/>
                <a:cs typeface="Comic Sans MS"/>
              </a:rPr>
              <a:t>и</a:t>
            </a:r>
            <a:r>
              <a:rPr sz="3250" spc="-55" dirty="0">
                <a:solidFill>
                  <a:srgbClr val="00669D"/>
                </a:solidFill>
                <a:latin typeface="Comic Sans MS"/>
                <a:cs typeface="Comic Sans MS"/>
              </a:rPr>
              <a:t>  </a:t>
            </a:r>
            <a:r>
              <a:rPr sz="3250" spc="-10" dirty="0">
                <a:solidFill>
                  <a:srgbClr val="00669D"/>
                </a:solidFill>
                <a:latin typeface="Comic Sans MS"/>
                <a:cs typeface="Comic Sans MS"/>
              </a:rPr>
              <a:t>уважение </a:t>
            </a:r>
            <a:r>
              <a:rPr sz="3250" spc="-25" dirty="0">
                <a:solidFill>
                  <a:srgbClr val="00669D"/>
                </a:solidFill>
                <a:latin typeface="Comic Sans MS"/>
                <a:cs typeface="Comic Sans MS"/>
              </a:rPr>
              <a:t>ее;</a:t>
            </a:r>
            <a:endParaRPr sz="3250">
              <a:latin typeface="Comic Sans MS"/>
              <a:cs typeface="Comic Sans MS"/>
            </a:endParaRPr>
          </a:p>
          <a:p>
            <a:pPr marL="12700" marR="5080" algn="just">
              <a:lnSpc>
                <a:spcPct val="116799"/>
              </a:lnSpc>
            </a:pPr>
            <a:r>
              <a:rPr sz="3250" dirty="0">
                <a:solidFill>
                  <a:srgbClr val="00669D"/>
                </a:solidFill>
                <a:latin typeface="Comic Sans MS"/>
                <a:cs typeface="Comic Sans MS"/>
              </a:rPr>
              <a:t>доброжелательность</a:t>
            </a:r>
            <a:r>
              <a:rPr sz="3250" spc="60" dirty="0">
                <a:solidFill>
                  <a:srgbClr val="00669D"/>
                </a:solidFill>
                <a:latin typeface="Comic Sans MS"/>
                <a:cs typeface="Comic Sans MS"/>
              </a:rPr>
              <a:t>  </a:t>
            </a:r>
            <a:r>
              <a:rPr sz="3250" dirty="0">
                <a:solidFill>
                  <a:srgbClr val="00669D"/>
                </a:solidFill>
                <a:latin typeface="Comic Sans MS"/>
                <a:cs typeface="Comic Sans MS"/>
              </a:rPr>
              <a:t>и</a:t>
            </a:r>
            <a:r>
              <a:rPr sz="3250" spc="75" dirty="0">
                <a:solidFill>
                  <a:srgbClr val="00669D"/>
                </a:solidFill>
                <a:latin typeface="Comic Sans MS"/>
                <a:cs typeface="Comic Sans MS"/>
              </a:rPr>
              <a:t>  </a:t>
            </a:r>
            <a:r>
              <a:rPr sz="3250" dirty="0">
                <a:solidFill>
                  <a:srgbClr val="00669D"/>
                </a:solidFill>
                <a:latin typeface="Comic Sans MS"/>
                <a:cs typeface="Comic Sans MS"/>
              </a:rPr>
              <a:t>дипломатичность</a:t>
            </a:r>
            <a:r>
              <a:rPr sz="3250" spc="70" dirty="0">
                <a:solidFill>
                  <a:srgbClr val="00669D"/>
                </a:solidFill>
                <a:latin typeface="Comic Sans MS"/>
                <a:cs typeface="Comic Sans MS"/>
              </a:rPr>
              <a:t>  </a:t>
            </a:r>
            <a:r>
              <a:rPr sz="3250" dirty="0">
                <a:solidFill>
                  <a:srgbClr val="00669D"/>
                </a:solidFill>
                <a:latin typeface="Comic Sans MS"/>
                <a:cs typeface="Comic Sans MS"/>
              </a:rPr>
              <a:t>в</a:t>
            </a:r>
            <a:r>
              <a:rPr sz="3250" spc="75" dirty="0">
                <a:solidFill>
                  <a:srgbClr val="00669D"/>
                </a:solidFill>
                <a:latin typeface="Comic Sans MS"/>
                <a:cs typeface="Comic Sans MS"/>
              </a:rPr>
              <a:t>  </a:t>
            </a:r>
            <a:r>
              <a:rPr sz="3250" dirty="0">
                <a:solidFill>
                  <a:srgbClr val="00669D"/>
                </a:solidFill>
                <a:latin typeface="Comic Sans MS"/>
                <a:cs typeface="Comic Sans MS"/>
              </a:rPr>
              <a:t>общении</a:t>
            </a:r>
            <a:r>
              <a:rPr sz="3250" spc="70" dirty="0">
                <a:solidFill>
                  <a:srgbClr val="00669D"/>
                </a:solidFill>
                <a:latin typeface="Comic Sans MS"/>
                <a:cs typeface="Comic Sans MS"/>
              </a:rPr>
              <a:t>  </a:t>
            </a:r>
            <a:r>
              <a:rPr sz="3250" spc="-50" dirty="0">
                <a:solidFill>
                  <a:srgbClr val="00669D"/>
                </a:solidFill>
                <a:latin typeface="Comic Sans MS"/>
                <a:cs typeface="Comic Sans MS"/>
              </a:rPr>
              <a:t>с </a:t>
            </a:r>
            <a:r>
              <a:rPr sz="3250" spc="-10" dirty="0">
                <a:solidFill>
                  <a:srgbClr val="00669D"/>
                </a:solidFill>
                <a:latin typeface="Comic Sans MS"/>
                <a:cs typeface="Comic Sans MS"/>
              </a:rPr>
              <a:t>родителями;</a:t>
            </a:r>
            <a:endParaRPr sz="3250">
              <a:latin typeface="Comic Sans MS"/>
              <a:cs typeface="Comic Sans MS"/>
            </a:endParaRPr>
          </a:p>
          <a:p>
            <a:pPr marL="12700" marR="5080" algn="just">
              <a:lnSpc>
                <a:spcPct val="116799"/>
              </a:lnSpc>
            </a:pPr>
            <a:r>
              <a:rPr sz="3250" dirty="0">
                <a:solidFill>
                  <a:srgbClr val="00669D"/>
                </a:solidFill>
                <a:latin typeface="Comic Sans MS"/>
                <a:cs typeface="Comic Sans MS"/>
              </a:rPr>
              <a:t>позиция</a:t>
            </a:r>
            <a:r>
              <a:rPr sz="3250" spc="580" dirty="0">
                <a:solidFill>
                  <a:srgbClr val="00669D"/>
                </a:solidFill>
                <a:latin typeface="Comic Sans MS"/>
                <a:cs typeface="Comic Sans MS"/>
              </a:rPr>
              <a:t>  </a:t>
            </a:r>
            <a:r>
              <a:rPr sz="3250" dirty="0">
                <a:solidFill>
                  <a:srgbClr val="00669D"/>
                </a:solidFill>
                <a:latin typeface="Comic Sans MS"/>
                <a:cs typeface="Comic Sans MS"/>
              </a:rPr>
              <a:t>сотрудничества</a:t>
            </a:r>
            <a:r>
              <a:rPr sz="3250" spc="580" dirty="0">
                <a:solidFill>
                  <a:srgbClr val="00669D"/>
                </a:solidFill>
                <a:latin typeface="Comic Sans MS"/>
                <a:cs typeface="Comic Sans MS"/>
              </a:rPr>
              <a:t>  </a:t>
            </a:r>
            <a:r>
              <a:rPr sz="3250" dirty="0">
                <a:solidFill>
                  <a:srgbClr val="00669D"/>
                </a:solidFill>
                <a:latin typeface="Comic Sans MS"/>
                <a:cs typeface="Comic Sans MS"/>
              </a:rPr>
              <a:t>в</a:t>
            </a:r>
            <a:r>
              <a:rPr sz="3250" spc="580" dirty="0">
                <a:solidFill>
                  <a:srgbClr val="00669D"/>
                </a:solidFill>
                <a:latin typeface="Comic Sans MS"/>
                <a:cs typeface="Comic Sans MS"/>
              </a:rPr>
              <a:t>  </a:t>
            </a:r>
            <a:r>
              <a:rPr sz="3250" dirty="0">
                <a:solidFill>
                  <a:srgbClr val="00669D"/>
                </a:solidFill>
                <a:latin typeface="Comic Sans MS"/>
                <a:cs typeface="Comic Sans MS"/>
              </a:rPr>
              <a:t>общении</a:t>
            </a:r>
            <a:r>
              <a:rPr sz="3250" spc="580" dirty="0">
                <a:solidFill>
                  <a:srgbClr val="00669D"/>
                </a:solidFill>
                <a:latin typeface="Comic Sans MS"/>
                <a:cs typeface="Comic Sans MS"/>
              </a:rPr>
              <a:t>  </a:t>
            </a:r>
            <a:r>
              <a:rPr sz="3250" dirty="0">
                <a:solidFill>
                  <a:srgbClr val="00669D"/>
                </a:solidFill>
                <a:latin typeface="Comic Sans MS"/>
                <a:cs typeface="Comic Sans MS"/>
              </a:rPr>
              <a:t>с</a:t>
            </a:r>
            <a:r>
              <a:rPr sz="3250" spc="575" dirty="0">
                <a:solidFill>
                  <a:srgbClr val="00669D"/>
                </a:solidFill>
                <a:latin typeface="Comic Sans MS"/>
                <a:cs typeface="Comic Sans MS"/>
              </a:rPr>
              <a:t>  </a:t>
            </a:r>
            <a:r>
              <a:rPr sz="3250" spc="-10" dirty="0">
                <a:solidFill>
                  <a:srgbClr val="00669D"/>
                </a:solidFill>
                <a:latin typeface="Comic Sans MS"/>
                <a:cs typeface="Comic Sans MS"/>
              </a:rPr>
              <a:t>родителями, </a:t>
            </a:r>
            <a:r>
              <a:rPr sz="3250" dirty="0">
                <a:solidFill>
                  <a:srgbClr val="00669D"/>
                </a:solidFill>
                <a:latin typeface="Comic Sans MS"/>
                <a:cs typeface="Comic Sans MS"/>
              </a:rPr>
              <a:t>уважение</a:t>
            </a:r>
            <a:r>
              <a:rPr sz="3250" spc="150" dirty="0">
                <a:solidFill>
                  <a:srgbClr val="00669D"/>
                </a:solidFill>
                <a:latin typeface="Comic Sans MS"/>
                <a:cs typeface="Comic Sans MS"/>
              </a:rPr>
              <a:t> </a:t>
            </a:r>
            <a:r>
              <a:rPr sz="3250" dirty="0">
                <a:solidFill>
                  <a:srgbClr val="00669D"/>
                </a:solidFill>
                <a:latin typeface="Comic Sans MS"/>
                <a:cs typeface="Comic Sans MS"/>
              </a:rPr>
              <a:t>их</a:t>
            </a:r>
            <a:r>
              <a:rPr sz="3250" spc="165" dirty="0">
                <a:solidFill>
                  <a:srgbClr val="00669D"/>
                </a:solidFill>
                <a:latin typeface="Comic Sans MS"/>
                <a:cs typeface="Comic Sans MS"/>
              </a:rPr>
              <a:t> </a:t>
            </a:r>
            <a:r>
              <a:rPr sz="3250" dirty="0">
                <a:solidFill>
                  <a:srgbClr val="00669D"/>
                </a:solidFill>
                <a:latin typeface="Comic Sans MS"/>
                <a:cs typeface="Comic Sans MS"/>
              </a:rPr>
              <a:t>личности</a:t>
            </a:r>
            <a:r>
              <a:rPr sz="3250" spc="160" dirty="0">
                <a:solidFill>
                  <a:srgbClr val="00669D"/>
                </a:solidFill>
                <a:latin typeface="Comic Sans MS"/>
                <a:cs typeface="Comic Sans MS"/>
              </a:rPr>
              <a:t> </a:t>
            </a:r>
            <a:r>
              <a:rPr sz="3250" dirty="0">
                <a:solidFill>
                  <a:srgbClr val="00669D"/>
                </a:solidFill>
                <a:latin typeface="Comic Sans MS"/>
                <a:cs typeface="Comic Sans MS"/>
              </a:rPr>
              <a:t>как</a:t>
            </a:r>
            <a:r>
              <a:rPr sz="3250" spc="160" dirty="0">
                <a:solidFill>
                  <a:srgbClr val="00669D"/>
                </a:solidFill>
                <a:latin typeface="Comic Sans MS"/>
                <a:cs typeface="Comic Sans MS"/>
              </a:rPr>
              <a:t> </a:t>
            </a:r>
            <a:r>
              <a:rPr sz="3250" dirty="0">
                <a:solidFill>
                  <a:srgbClr val="00669D"/>
                </a:solidFill>
                <a:latin typeface="Comic Sans MS"/>
                <a:cs typeface="Comic Sans MS"/>
              </a:rPr>
              <a:t>матери</a:t>
            </a:r>
            <a:r>
              <a:rPr sz="3250" spc="165" dirty="0">
                <a:solidFill>
                  <a:srgbClr val="00669D"/>
                </a:solidFill>
                <a:latin typeface="Comic Sans MS"/>
                <a:cs typeface="Comic Sans MS"/>
              </a:rPr>
              <a:t> </a:t>
            </a:r>
            <a:r>
              <a:rPr sz="3250" dirty="0">
                <a:solidFill>
                  <a:srgbClr val="00669D"/>
                </a:solidFill>
                <a:latin typeface="Comic Sans MS"/>
                <a:cs typeface="Comic Sans MS"/>
              </a:rPr>
              <a:t>и</a:t>
            </a:r>
            <a:r>
              <a:rPr sz="3250" spc="160" dirty="0">
                <a:solidFill>
                  <a:srgbClr val="00669D"/>
                </a:solidFill>
                <a:latin typeface="Comic Sans MS"/>
                <a:cs typeface="Comic Sans MS"/>
              </a:rPr>
              <a:t> </a:t>
            </a:r>
            <a:r>
              <a:rPr sz="3250" dirty="0">
                <a:solidFill>
                  <a:srgbClr val="00669D"/>
                </a:solidFill>
                <a:latin typeface="Comic Sans MS"/>
                <a:cs typeface="Comic Sans MS"/>
              </a:rPr>
              <a:t>отца,</a:t>
            </a:r>
            <a:r>
              <a:rPr sz="3250" spc="160" dirty="0">
                <a:solidFill>
                  <a:srgbClr val="00669D"/>
                </a:solidFill>
                <a:latin typeface="Comic Sans MS"/>
                <a:cs typeface="Comic Sans MS"/>
              </a:rPr>
              <a:t> </a:t>
            </a:r>
            <a:r>
              <a:rPr sz="3250" dirty="0">
                <a:solidFill>
                  <a:srgbClr val="00669D"/>
                </a:solidFill>
                <a:latin typeface="Comic Sans MS"/>
                <a:cs typeface="Comic Sans MS"/>
              </a:rPr>
              <a:t>их</a:t>
            </a:r>
            <a:r>
              <a:rPr sz="3250" spc="160" dirty="0">
                <a:solidFill>
                  <a:srgbClr val="00669D"/>
                </a:solidFill>
                <a:latin typeface="Comic Sans MS"/>
                <a:cs typeface="Comic Sans MS"/>
              </a:rPr>
              <a:t> </a:t>
            </a:r>
            <a:r>
              <a:rPr sz="3250" dirty="0">
                <a:solidFill>
                  <a:srgbClr val="00669D"/>
                </a:solidFill>
                <a:latin typeface="Comic Sans MS"/>
                <a:cs typeface="Comic Sans MS"/>
              </a:rPr>
              <a:t>трудовой</a:t>
            </a:r>
            <a:r>
              <a:rPr sz="3250" spc="165" dirty="0">
                <a:solidFill>
                  <a:srgbClr val="00669D"/>
                </a:solidFill>
                <a:latin typeface="Comic Sans MS"/>
                <a:cs typeface="Comic Sans MS"/>
              </a:rPr>
              <a:t> </a:t>
            </a:r>
            <a:r>
              <a:rPr sz="3250" spc="-50" dirty="0">
                <a:solidFill>
                  <a:srgbClr val="00669D"/>
                </a:solidFill>
                <a:latin typeface="Comic Sans MS"/>
                <a:cs typeface="Comic Sans MS"/>
              </a:rPr>
              <a:t>и </a:t>
            </a:r>
            <a:r>
              <a:rPr sz="3250" dirty="0">
                <a:solidFill>
                  <a:srgbClr val="00669D"/>
                </a:solidFill>
                <a:latin typeface="Comic Sans MS"/>
                <a:cs typeface="Comic Sans MS"/>
              </a:rPr>
              <a:t>общественной</a:t>
            </a:r>
            <a:r>
              <a:rPr sz="3250" spc="20" dirty="0">
                <a:solidFill>
                  <a:srgbClr val="00669D"/>
                </a:solidFill>
                <a:latin typeface="Comic Sans MS"/>
                <a:cs typeface="Comic Sans MS"/>
              </a:rPr>
              <a:t> </a:t>
            </a:r>
            <a:r>
              <a:rPr sz="3250" spc="-10" dirty="0">
                <a:solidFill>
                  <a:srgbClr val="00669D"/>
                </a:solidFill>
                <a:latin typeface="Comic Sans MS"/>
                <a:cs typeface="Comic Sans MS"/>
              </a:rPr>
              <a:t>деятельности.</a:t>
            </a:r>
            <a:endParaRPr sz="3250">
              <a:latin typeface="Comic Sans MS"/>
              <a:cs typeface="Comic Sans MS"/>
            </a:endParaRPr>
          </a:p>
        </p:txBody>
      </p:sp>
      <p:sp>
        <p:nvSpPr>
          <p:cNvPr id="16" name="object 16"/>
          <p:cNvSpPr txBox="1">
            <a:spLocks noGrp="1"/>
          </p:cNvSpPr>
          <p:nvPr>
            <p:ph type="title"/>
          </p:nvPr>
        </p:nvSpPr>
        <p:spPr>
          <a:xfrm>
            <a:off x="8774758" y="1838514"/>
            <a:ext cx="4050081" cy="876521"/>
          </a:xfrm>
          <a:prstGeom prst="rect">
            <a:avLst/>
          </a:prstGeom>
        </p:spPr>
        <p:txBody>
          <a:bodyPr vert="horz" wrap="square" lIns="0" tIns="14604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4"/>
              </a:spcBef>
            </a:pPr>
            <a:r>
              <a:rPr lang="ru-RU" sz="5600" b="1" spc="50" dirty="0">
                <a:latin typeface="Comic Sans MS" panose="030F0702030302020204" pitchFamily="66" charset="0"/>
                <a:cs typeface="Consolas"/>
              </a:rPr>
              <a:t>Принципы</a:t>
            </a:r>
            <a:endParaRPr sz="5600" b="1" dirty="0">
              <a:latin typeface="Comic Sans MS" panose="030F0702030302020204" pitchFamily="66" charset="0"/>
              <a:cs typeface="Consolas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6111738" y="4500039"/>
            <a:ext cx="5181600" cy="1179830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0"/>
              </a:spcBef>
            </a:pPr>
            <a:r>
              <a:rPr sz="7550" spc="-509" dirty="0">
                <a:solidFill>
                  <a:srgbClr val="A8D4DA"/>
                </a:solidFill>
                <a:latin typeface="Trebuchet MS"/>
                <a:cs typeface="Trebuchet MS"/>
              </a:rPr>
              <a:t>Направления</a:t>
            </a:r>
            <a:endParaRPr sz="7550" dirty="0">
              <a:latin typeface="Trebuchet MS"/>
              <a:cs typeface="Trebuchet MS"/>
            </a:endParaRPr>
          </a:p>
        </p:txBody>
      </p:sp>
      <p:grpSp>
        <p:nvGrpSpPr>
          <p:cNvPr id="3" name="object 3"/>
          <p:cNvGrpSpPr/>
          <p:nvPr/>
        </p:nvGrpSpPr>
        <p:grpSpPr>
          <a:xfrm>
            <a:off x="10171835" y="849261"/>
            <a:ext cx="5238115" cy="1713864"/>
            <a:chOff x="10171835" y="849261"/>
            <a:chExt cx="5238115" cy="1713864"/>
          </a:xfrm>
        </p:grpSpPr>
        <p:sp>
          <p:nvSpPr>
            <p:cNvPr id="4" name="object 4"/>
            <p:cNvSpPr/>
            <p:nvPr/>
          </p:nvSpPr>
          <p:spPr>
            <a:xfrm>
              <a:off x="10171835" y="849261"/>
              <a:ext cx="5235575" cy="1713864"/>
            </a:xfrm>
            <a:custGeom>
              <a:avLst/>
              <a:gdLst/>
              <a:ahLst/>
              <a:cxnLst/>
              <a:rect l="l" t="t" r="r" b="b"/>
              <a:pathLst>
                <a:path w="5235575" h="1713864">
                  <a:moveTo>
                    <a:pt x="4752202" y="1713864"/>
                  </a:moveTo>
                  <a:lnTo>
                    <a:pt x="485773" y="1713864"/>
                  </a:lnTo>
                  <a:lnTo>
                    <a:pt x="437762" y="1711487"/>
                  </a:lnTo>
                  <a:lnTo>
                    <a:pt x="390562" y="1704444"/>
                  </a:lnTo>
                  <a:lnTo>
                    <a:pt x="344494" y="1692867"/>
                  </a:lnTo>
                  <a:lnTo>
                    <a:pt x="299876" y="1676887"/>
                  </a:lnTo>
                  <a:lnTo>
                    <a:pt x="257028" y="1656637"/>
                  </a:lnTo>
                  <a:lnTo>
                    <a:pt x="216266" y="1632248"/>
                  </a:lnTo>
                  <a:lnTo>
                    <a:pt x="177911" y="1603854"/>
                  </a:lnTo>
                  <a:lnTo>
                    <a:pt x="142280" y="1571584"/>
                  </a:lnTo>
                  <a:lnTo>
                    <a:pt x="110010" y="1535953"/>
                  </a:lnTo>
                  <a:lnTo>
                    <a:pt x="81615" y="1497598"/>
                  </a:lnTo>
                  <a:lnTo>
                    <a:pt x="57227" y="1456836"/>
                  </a:lnTo>
                  <a:lnTo>
                    <a:pt x="36977" y="1413987"/>
                  </a:lnTo>
                  <a:lnTo>
                    <a:pt x="20997" y="1369370"/>
                  </a:lnTo>
                  <a:lnTo>
                    <a:pt x="9420" y="1323302"/>
                  </a:lnTo>
                  <a:lnTo>
                    <a:pt x="2377" y="1276102"/>
                  </a:lnTo>
                  <a:lnTo>
                    <a:pt x="0" y="1228089"/>
                  </a:lnTo>
                  <a:lnTo>
                    <a:pt x="0" y="485774"/>
                  </a:lnTo>
                  <a:lnTo>
                    <a:pt x="2377" y="437762"/>
                  </a:lnTo>
                  <a:lnTo>
                    <a:pt x="9420" y="390562"/>
                  </a:lnTo>
                  <a:lnTo>
                    <a:pt x="20997" y="344494"/>
                  </a:lnTo>
                  <a:lnTo>
                    <a:pt x="36977" y="299876"/>
                  </a:lnTo>
                  <a:lnTo>
                    <a:pt x="57227" y="257028"/>
                  </a:lnTo>
                  <a:lnTo>
                    <a:pt x="81615" y="216266"/>
                  </a:lnTo>
                  <a:lnTo>
                    <a:pt x="110010" y="177911"/>
                  </a:lnTo>
                  <a:lnTo>
                    <a:pt x="142280" y="142280"/>
                  </a:lnTo>
                  <a:lnTo>
                    <a:pt x="177911" y="110010"/>
                  </a:lnTo>
                  <a:lnTo>
                    <a:pt x="216266" y="81615"/>
                  </a:lnTo>
                  <a:lnTo>
                    <a:pt x="257028" y="57227"/>
                  </a:lnTo>
                  <a:lnTo>
                    <a:pt x="299876" y="36977"/>
                  </a:lnTo>
                  <a:lnTo>
                    <a:pt x="344494" y="20997"/>
                  </a:lnTo>
                  <a:lnTo>
                    <a:pt x="390562" y="9420"/>
                  </a:lnTo>
                  <a:lnTo>
                    <a:pt x="437762" y="2377"/>
                  </a:lnTo>
                  <a:lnTo>
                    <a:pt x="485774" y="0"/>
                  </a:lnTo>
                  <a:lnTo>
                    <a:pt x="4752201" y="0"/>
                  </a:lnTo>
                  <a:lnTo>
                    <a:pt x="4800213" y="2377"/>
                  </a:lnTo>
                  <a:lnTo>
                    <a:pt x="4847413" y="9420"/>
                  </a:lnTo>
                  <a:lnTo>
                    <a:pt x="4893481" y="20997"/>
                  </a:lnTo>
                  <a:lnTo>
                    <a:pt x="4938099" y="36977"/>
                  </a:lnTo>
                  <a:lnTo>
                    <a:pt x="4980948" y="57227"/>
                  </a:lnTo>
                  <a:lnTo>
                    <a:pt x="5021709" y="81615"/>
                  </a:lnTo>
                  <a:lnTo>
                    <a:pt x="5060065" y="110010"/>
                  </a:lnTo>
                  <a:lnTo>
                    <a:pt x="5095696" y="142280"/>
                  </a:lnTo>
                  <a:lnTo>
                    <a:pt x="5127965" y="177911"/>
                  </a:lnTo>
                  <a:lnTo>
                    <a:pt x="5156360" y="216266"/>
                  </a:lnTo>
                  <a:lnTo>
                    <a:pt x="5180748" y="257028"/>
                  </a:lnTo>
                  <a:lnTo>
                    <a:pt x="5200998" y="299876"/>
                  </a:lnTo>
                  <a:lnTo>
                    <a:pt x="5216978" y="344494"/>
                  </a:lnTo>
                  <a:lnTo>
                    <a:pt x="5228555" y="390562"/>
                  </a:lnTo>
                  <a:lnTo>
                    <a:pt x="5235321" y="435900"/>
                  </a:lnTo>
                  <a:lnTo>
                    <a:pt x="5235321" y="1277964"/>
                  </a:lnTo>
                  <a:lnTo>
                    <a:pt x="5228555" y="1323302"/>
                  </a:lnTo>
                  <a:lnTo>
                    <a:pt x="5216978" y="1369370"/>
                  </a:lnTo>
                  <a:lnTo>
                    <a:pt x="5200998" y="1413987"/>
                  </a:lnTo>
                  <a:lnTo>
                    <a:pt x="5180748" y="1456836"/>
                  </a:lnTo>
                  <a:lnTo>
                    <a:pt x="5156360" y="1497598"/>
                  </a:lnTo>
                  <a:lnTo>
                    <a:pt x="5127965" y="1535953"/>
                  </a:lnTo>
                  <a:lnTo>
                    <a:pt x="5095696" y="1571584"/>
                  </a:lnTo>
                  <a:lnTo>
                    <a:pt x="5060065" y="1603854"/>
                  </a:lnTo>
                  <a:lnTo>
                    <a:pt x="5021709" y="1632248"/>
                  </a:lnTo>
                  <a:lnTo>
                    <a:pt x="4980948" y="1656637"/>
                  </a:lnTo>
                  <a:lnTo>
                    <a:pt x="4938099" y="1676887"/>
                  </a:lnTo>
                  <a:lnTo>
                    <a:pt x="4893481" y="1692867"/>
                  </a:lnTo>
                  <a:lnTo>
                    <a:pt x="4847413" y="1704444"/>
                  </a:lnTo>
                  <a:lnTo>
                    <a:pt x="4800213" y="1711487"/>
                  </a:lnTo>
                  <a:lnTo>
                    <a:pt x="4752202" y="1713864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10171943" y="849261"/>
              <a:ext cx="5238115" cy="1713864"/>
            </a:xfrm>
            <a:custGeom>
              <a:avLst/>
              <a:gdLst/>
              <a:ahLst/>
              <a:cxnLst/>
              <a:rect l="l" t="t" r="r" b="b"/>
              <a:pathLst>
                <a:path w="5238115" h="1713864">
                  <a:moveTo>
                    <a:pt x="742918" y="85724"/>
                  </a:moveTo>
                  <a:lnTo>
                    <a:pt x="657193" y="85724"/>
                  </a:lnTo>
                  <a:lnTo>
                    <a:pt x="657193" y="0"/>
                  </a:lnTo>
                  <a:lnTo>
                    <a:pt x="742918" y="0"/>
                  </a:lnTo>
                  <a:lnTo>
                    <a:pt x="742918" y="85724"/>
                  </a:lnTo>
                  <a:close/>
                </a:path>
                <a:path w="5238115" h="1713864">
                  <a:moveTo>
                    <a:pt x="914368" y="85724"/>
                  </a:moveTo>
                  <a:lnTo>
                    <a:pt x="828643" y="85724"/>
                  </a:lnTo>
                  <a:lnTo>
                    <a:pt x="828643" y="0"/>
                  </a:lnTo>
                  <a:lnTo>
                    <a:pt x="914368" y="0"/>
                  </a:lnTo>
                  <a:lnTo>
                    <a:pt x="914368" y="85724"/>
                  </a:lnTo>
                  <a:close/>
                </a:path>
                <a:path w="5238115" h="1713864">
                  <a:moveTo>
                    <a:pt x="1085818" y="85724"/>
                  </a:moveTo>
                  <a:lnTo>
                    <a:pt x="1000093" y="85724"/>
                  </a:lnTo>
                  <a:lnTo>
                    <a:pt x="1000093" y="0"/>
                  </a:lnTo>
                  <a:lnTo>
                    <a:pt x="1085818" y="0"/>
                  </a:lnTo>
                  <a:lnTo>
                    <a:pt x="1085818" y="85724"/>
                  </a:lnTo>
                  <a:close/>
                </a:path>
                <a:path w="5238115" h="1713864">
                  <a:moveTo>
                    <a:pt x="1257268" y="85724"/>
                  </a:moveTo>
                  <a:lnTo>
                    <a:pt x="1171543" y="85724"/>
                  </a:lnTo>
                  <a:lnTo>
                    <a:pt x="1171543" y="0"/>
                  </a:lnTo>
                  <a:lnTo>
                    <a:pt x="1257268" y="0"/>
                  </a:lnTo>
                  <a:lnTo>
                    <a:pt x="1257268" y="85724"/>
                  </a:lnTo>
                  <a:close/>
                </a:path>
                <a:path w="5238115" h="1713864">
                  <a:moveTo>
                    <a:pt x="1428718" y="85724"/>
                  </a:moveTo>
                  <a:lnTo>
                    <a:pt x="1342993" y="85724"/>
                  </a:lnTo>
                  <a:lnTo>
                    <a:pt x="1342993" y="0"/>
                  </a:lnTo>
                  <a:lnTo>
                    <a:pt x="1428718" y="0"/>
                  </a:lnTo>
                  <a:lnTo>
                    <a:pt x="1428718" y="85724"/>
                  </a:lnTo>
                  <a:close/>
                </a:path>
                <a:path w="5238115" h="1713864">
                  <a:moveTo>
                    <a:pt x="1600168" y="85724"/>
                  </a:moveTo>
                  <a:lnTo>
                    <a:pt x="1514443" y="85724"/>
                  </a:lnTo>
                  <a:lnTo>
                    <a:pt x="1514443" y="0"/>
                  </a:lnTo>
                  <a:lnTo>
                    <a:pt x="1600168" y="0"/>
                  </a:lnTo>
                  <a:lnTo>
                    <a:pt x="1600168" y="85724"/>
                  </a:lnTo>
                  <a:close/>
                </a:path>
                <a:path w="5238115" h="1713864">
                  <a:moveTo>
                    <a:pt x="1771618" y="85724"/>
                  </a:moveTo>
                  <a:lnTo>
                    <a:pt x="1685893" y="85724"/>
                  </a:lnTo>
                  <a:lnTo>
                    <a:pt x="1685893" y="0"/>
                  </a:lnTo>
                  <a:lnTo>
                    <a:pt x="1771618" y="0"/>
                  </a:lnTo>
                  <a:lnTo>
                    <a:pt x="1771618" y="85724"/>
                  </a:lnTo>
                  <a:close/>
                </a:path>
                <a:path w="5238115" h="1713864">
                  <a:moveTo>
                    <a:pt x="1943068" y="85724"/>
                  </a:moveTo>
                  <a:lnTo>
                    <a:pt x="1857343" y="85724"/>
                  </a:lnTo>
                  <a:lnTo>
                    <a:pt x="1857343" y="0"/>
                  </a:lnTo>
                  <a:lnTo>
                    <a:pt x="1943068" y="0"/>
                  </a:lnTo>
                  <a:lnTo>
                    <a:pt x="1943068" y="85724"/>
                  </a:lnTo>
                  <a:close/>
                </a:path>
                <a:path w="5238115" h="1713864">
                  <a:moveTo>
                    <a:pt x="2114518" y="85724"/>
                  </a:moveTo>
                  <a:lnTo>
                    <a:pt x="2028793" y="85724"/>
                  </a:lnTo>
                  <a:lnTo>
                    <a:pt x="2028793" y="0"/>
                  </a:lnTo>
                  <a:lnTo>
                    <a:pt x="2114518" y="0"/>
                  </a:lnTo>
                  <a:lnTo>
                    <a:pt x="2114518" y="85724"/>
                  </a:lnTo>
                  <a:close/>
                </a:path>
                <a:path w="5238115" h="1713864">
                  <a:moveTo>
                    <a:pt x="2285968" y="85724"/>
                  </a:moveTo>
                  <a:lnTo>
                    <a:pt x="2200243" y="85724"/>
                  </a:lnTo>
                  <a:lnTo>
                    <a:pt x="2200243" y="0"/>
                  </a:lnTo>
                  <a:lnTo>
                    <a:pt x="2285968" y="0"/>
                  </a:lnTo>
                  <a:lnTo>
                    <a:pt x="2285968" y="85724"/>
                  </a:lnTo>
                  <a:close/>
                </a:path>
                <a:path w="5238115" h="1713864">
                  <a:moveTo>
                    <a:pt x="2457418" y="85724"/>
                  </a:moveTo>
                  <a:lnTo>
                    <a:pt x="2371693" y="85724"/>
                  </a:lnTo>
                  <a:lnTo>
                    <a:pt x="2371693" y="0"/>
                  </a:lnTo>
                  <a:lnTo>
                    <a:pt x="2457418" y="0"/>
                  </a:lnTo>
                  <a:lnTo>
                    <a:pt x="2457418" y="85724"/>
                  </a:lnTo>
                  <a:close/>
                </a:path>
                <a:path w="5238115" h="1713864">
                  <a:moveTo>
                    <a:pt x="2628868" y="85724"/>
                  </a:moveTo>
                  <a:lnTo>
                    <a:pt x="2543143" y="85724"/>
                  </a:lnTo>
                  <a:lnTo>
                    <a:pt x="2543143" y="0"/>
                  </a:lnTo>
                  <a:lnTo>
                    <a:pt x="2628868" y="0"/>
                  </a:lnTo>
                  <a:lnTo>
                    <a:pt x="2628868" y="85724"/>
                  </a:lnTo>
                  <a:close/>
                </a:path>
                <a:path w="5238115" h="1713864">
                  <a:moveTo>
                    <a:pt x="2800318" y="85724"/>
                  </a:moveTo>
                  <a:lnTo>
                    <a:pt x="2714593" y="85724"/>
                  </a:lnTo>
                  <a:lnTo>
                    <a:pt x="2714593" y="0"/>
                  </a:lnTo>
                  <a:lnTo>
                    <a:pt x="2800318" y="0"/>
                  </a:lnTo>
                  <a:lnTo>
                    <a:pt x="2800318" y="85724"/>
                  </a:lnTo>
                  <a:close/>
                </a:path>
                <a:path w="5238115" h="1713864">
                  <a:moveTo>
                    <a:pt x="2971768" y="85724"/>
                  </a:moveTo>
                  <a:lnTo>
                    <a:pt x="2886043" y="85724"/>
                  </a:lnTo>
                  <a:lnTo>
                    <a:pt x="2886043" y="0"/>
                  </a:lnTo>
                  <a:lnTo>
                    <a:pt x="2971768" y="0"/>
                  </a:lnTo>
                  <a:lnTo>
                    <a:pt x="2971768" y="85724"/>
                  </a:lnTo>
                  <a:close/>
                </a:path>
                <a:path w="5238115" h="1713864">
                  <a:moveTo>
                    <a:pt x="3143218" y="85724"/>
                  </a:moveTo>
                  <a:lnTo>
                    <a:pt x="3057493" y="85724"/>
                  </a:lnTo>
                  <a:lnTo>
                    <a:pt x="3057493" y="0"/>
                  </a:lnTo>
                  <a:lnTo>
                    <a:pt x="3143218" y="0"/>
                  </a:lnTo>
                  <a:lnTo>
                    <a:pt x="3143218" y="85724"/>
                  </a:lnTo>
                  <a:close/>
                </a:path>
                <a:path w="5238115" h="1713864">
                  <a:moveTo>
                    <a:pt x="3314668" y="85724"/>
                  </a:moveTo>
                  <a:lnTo>
                    <a:pt x="3228943" y="85724"/>
                  </a:lnTo>
                  <a:lnTo>
                    <a:pt x="3228943" y="0"/>
                  </a:lnTo>
                  <a:lnTo>
                    <a:pt x="3314668" y="0"/>
                  </a:lnTo>
                  <a:lnTo>
                    <a:pt x="3314668" y="85724"/>
                  </a:lnTo>
                  <a:close/>
                </a:path>
                <a:path w="5238115" h="1713864">
                  <a:moveTo>
                    <a:pt x="3486118" y="85724"/>
                  </a:moveTo>
                  <a:lnTo>
                    <a:pt x="3400393" y="85724"/>
                  </a:lnTo>
                  <a:lnTo>
                    <a:pt x="3400393" y="0"/>
                  </a:lnTo>
                  <a:lnTo>
                    <a:pt x="3486118" y="0"/>
                  </a:lnTo>
                  <a:lnTo>
                    <a:pt x="3486118" y="85724"/>
                  </a:lnTo>
                  <a:close/>
                </a:path>
                <a:path w="5238115" h="1713864">
                  <a:moveTo>
                    <a:pt x="3657568" y="85724"/>
                  </a:moveTo>
                  <a:lnTo>
                    <a:pt x="3571843" y="85724"/>
                  </a:lnTo>
                  <a:lnTo>
                    <a:pt x="3571843" y="0"/>
                  </a:lnTo>
                  <a:lnTo>
                    <a:pt x="3657568" y="0"/>
                  </a:lnTo>
                  <a:lnTo>
                    <a:pt x="3657568" y="85724"/>
                  </a:lnTo>
                  <a:close/>
                </a:path>
                <a:path w="5238115" h="1713864">
                  <a:moveTo>
                    <a:pt x="3829018" y="85724"/>
                  </a:moveTo>
                  <a:lnTo>
                    <a:pt x="3743293" y="85724"/>
                  </a:lnTo>
                  <a:lnTo>
                    <a:pt x="3743293" y="0"/>
                  </a:lnTo>
                  <a:lnTo>
                    <a:pt x="3829018" y="0"/>
                  </a:lnTo>
                  <a:lnTo>
                    <a:pt x="3829018" y="85724"/>
                  </a:lnTo>
                  <a:close/>
                </a:path>
                <a:path w="5238115" h="1713864">
                  <a:moveTo>
                    <a:pt x="4000468" y="85724"/>
                  </a:moveTo>
                  <a:lnTo>
                    <a:pt x="3914743" y="85724"/>
                  </a:lnTo>
                  <a:lnTo>
                    <a:pt x="3914743" y="0"/>
                  </a:lnTo>
                  <a:lnTo>
                    <a:pt x="4000468" y="0"/>
                  </a:lnTo>
                  <a:lnTo>
                    <a:pt x="4000468" y="85724"/>
                  </a:lnTo>
                  <a:close/>
                </a:path>
                <a:path w="5238115" h="1713864">
                  <a:moveTo>
                    <a:pt x="4171918" y="85724"/>
                  </a:moveTo>
                  <a:lnTo>
                    <a:pt x="4086193" y="85724"/>
                  </a:lnTo>
                  <a:lnTo>
                    <a:pt x="4086193" y="0"/>
                  </a:lnTo>
                  <a:lnTo>
                    <a:pt x="4171918" y="0"/>
                  </a:lnTo>
                  <a:lnTo>
                    <a:pt x="4171918" y="85724"/>
                  </a:lnTo>
                  <a:close/>
                </a:path>
                <a:path w="5238115" h="1713864">
                  <a:moveTo>
                    <a:pt x="4343368" y="85724"/>
                  </a:moveTo>
                  <a:lnTo>
                    <a:pt x="4257643" y="85724"/>
                  </a:lnTo>
                  <a:lnTo>
                    <a:pt x="4257643" y="0"/>
                  </a:lnTo>
                  <a:lnTo>
                    <a:pt x="4343368" y="0"/>
                  </a:lnTo>
                  <a:lnTo>
                    <a:pt x="4343368" y="85724"/>
                  </a:lnTo>
                  <a:close/>
                </a:path>
                <a:path w="5238115" h="1713864">
                  <a:moveTo>
                    <a:pt x="4514818" y="85724"/>
                  </a:moveTo>
                  <a:lnTo>
                    <a:pt x="4429093" y="85724"/>
                  </a:lnTo>
                  <a:lnTo>
                    <a:pt x="4429093" y="0"/>
                  </a:lnTo>
                  <a:lnTo>
                    <a:pt x="4514818" y="0"/>
                  </a:lnTo>
                  <a:lnTo>
                    <a:pt x="4514818" y="85724"/>
                  </a:lnTo>
                  <a:close/>
                </a:path>
                <a:path w="5238115" h="1713864">
                  <a:moveTo>
                    <a:pt x="4686268" y="85724"/>
                  </a:moveTo>
                  <a:lnTo>
                    <a:pt x="4600543" y="85724"/>
                  </a:lnTo>
                  <a:lnTo>
                    <a:pt x="4600543" y="0"/>
                  </a:lnTo>
                  <a:lnTo>
                    <a:pt x="4686268" y="0"/>
                  </a:lnTo>
                  <a:lnTo>
                    <a:pt x="4686268" y="85724"/>
                  </a:lnTo>
                  <a:close/>
                </a:path>
                <a:path w="5238115" h="1713864">
                  <a:moveTo>
                    <a:pt x="4838512" y="95212"/>
                  </a:moveTo>
                  <a:lnTo>
                    <a:pt x="4821181" y="91766"/>
                  </a:lnTo>
                  <a:lnTo>
                    <a:pt x="4803748" y="89094"/>
                  </a:lnTo>
                  <a:lnTo>
                    <a:pt x="4786212" y="87196"/>
                  </a:lnTo>
                  <a:lnTo>
                    <a:pt x="4768574" y="86072"/>
                  </a:lnTo>
                  <a:lnTo>
                    <a:pt x="4772120" y="1001"/>
                  </a:lnTo>
                  <a:lnTo>
                    <a:pt x="4799908" y="2376"/>
                  </a:lnTo>
                  <a:lnTo>
                    <a:pt x="4847105" y="9419"/>
                  </a:lnTo>
                  <a:lnTo>
                    <a:pt x="4856991" y="11904"/>
                  </a:lnTo>
                  <a:lnTo>
                    <a:pt x="4838512" y="95212"/>
                  </a:lnTo>
                  <a:close/>
                </a:path>
                <a:path w="5238115" h="1713864">
                  <a:moveTo>
                    <a:pt x="4968331" y="149331"/>
                  </a:moveTo>
                  <a:lnTo>
                    <a:pt x="4953249" y="140092"/>
                  </a:lnTo>
                  <a:lnTo>
                    <a:pt x="4937803" y="131544"/>
                  </a:lnTo>
                  <a:lnTo>
                    <a:pt x="4921992" y="123687"/>
                  </a:lnTo>
                  <a:lnTo>
                    <a:pt x="4905815" y="116522"/>
                  </a:lnTo>
                  <a:lnTo>
                    <a:pt x="4938780" y="37445"/>
                  </a:lnTo>
                  <a:lnTo>
                    <a:pt x="4980630" y="57223"/>
                  </a:lnTo>
                  <a:lnTo>
                    <a:pt x="5014535" y="77510"/>
                  </a:lnTo>
                  <a:lnTo>
                    <a:pt x="4968331" y="149331"/>
                  </a:lnTo>
                  <a:close/>
                </a:path>
                <a:path w="5238115" h="1713864">
                  <a:moveTo>
                    <a:pt x="5071495" y="245173"/>
                  </a:moveTo>
                  <a:lnTo>
                    <a:pt x="5044497" y="212978"/>
                  </a:lnTo>
                  <a:lnTo>
                    <a:pt x="5024056" y="192579"/>
                  </a:lnTo>
                  <a:lnTo>
                    <a:pt x="5082002" y="130163"/>
                  </a:lnTo>
                  <a:lnTo>
                    <a:pt x="5095371" y="142271"/>
                  </a:lnTo>
                  <a:lnTo>
                    <a:pt x="5127638" y="177899"/>
                  </a:lnTo>
                  <a:lnTo>
                    <a:pt x="5139528" y="193960"/>
                  </a:lnTo>
                  <a:lnTo>
                    <a:pt x="5071495" y="245173"/>
                  </a:lnTo>
                  <a:close/>
                </a:path>
                <a:path w="5238115" h="1713864">
                  <a:moveTo>
                    <a:pt x="5134972" y="370549"/>
                  </a:moveTo>
                  <a:lnTo>
                    <a:pt x="5129511" y="353741"/>
                  </a:lnTo>
                  <a:lnTo>
                    <a:pt x="5123326" y="337222"/>
                  </a:lnTo>
                  <a:lnTo>
                    <a:pt x="5116416" y="320993"/>
                  </a:lnTo>
                  <a:lnTo>
                    <a:pt x="5108782" y="305054"/>
                  </a:lnTo>
                  <a:lnTo>
                    <a:pt x="5184909" y="266513"/>
                  </a:lnTo>
                  <a:lnTo>
                    <a:pt x="5200667" y="299857"/>
                  </a:lnTo>
                  <a:lnTo>
                    <a:pt x="5216646" y="344472"/>
                  </a:lnTo>
                  <a:lnTo>
                    <a:pt x="5217000" y="345879"/>
                  </a:lnTo>
                  <a:lnTo>
                    <a:pt x="5134972" y="370549"/>
                  </a:lnTo>
                  <a:close/>
                </a:path>
                <a:path w="5238115" h="1713864">
                  <a:moveTo>
                    <a:pt x="5237643" y="515583"/>
                  </a:moveTo>
                  <a:lnTo>
                    <a:pt x="5151916" y="515583"/>
                  </a:lnTo>
                  <a:lnTo>
                    <a:pt x="5151916" y="485743"/>
                  </a:lnTo>
                  <a:lnTo>
                    <a:pt x="5151750" y="474177"/>
                  </a:lnTo>
                  <a:lnTo>
                    <a:pt x="5151250" y="462632"/>
                  </a:lnTo>
                  <a:lnTo>
                    <a:pt x="5150416" y="451111"/>
                  </a:lnTo>
                  <a:lnTo>
                    <a:pt x="5149249" y="439611"/>
                  </a:lnTo>
                  <a:lnTo>
                    <a:pt x="5234077" y="429764"/>
                  </a:lnTo>
                  <a:lnTo>
                    <a:pt x="5235266" y="437734"/>
                  </a:lnTo>
                  <a:lnTo>
                    <a:pt x="5237643" y="485743"/>
                  </a:lnTo>
                  <a:lnTo>
                    <a:pt x="5237643" y="515583"/>
                  </a:lnTo>
                  <a:close/>
                </a:path>
                <a:path w="5238115" h="1713864">
                  <a:moveTo>
                    <a:pt x="5237643" y="687033"/>
                  </a:moveTo>
                  <a:lnTo>
                    <a:pt x="5151916" y="687033"/>
                  </a:lnTo>
                  <a:lnTo>
                    <a:pt x="5151916" y="601308"/>
                  </a:lnTo>
                  <a:lnTo>
                    <a:pt x="5237643" y="601308"/>
                  </a:lnTo>
                  <a:lnTo>
                    <a:pt x="5237643" y="687033"/>
                  </a:lnTo>
                  <a:close/>
                </a:path>
                <a:path w="5238115" h="1713864">
                  <a:moveTo>
                    <a:pt x="5237643" y="858483"/>
                  </a:moveTo>
                  <a:lnTo>
                    <a:pt x="5151916" y="858483"/>
                  </a:lnTo>
                  <a:lnTo>
                    <a:pt x="5151916" y="772758"/>
                  </a:lnTo>
                  <a:lnTo>
                    <a:pt x="5237643" y="772758"/>
                  </a:lnTo>
                  <a:lnTo>
                    <a:pt x="5237643" y="858483"/>
                  </a:lnTo>
                  <a:close/>
                </a:path>
                <a:path w="5238115" h="1713864">
                  <a:moveTo>
                    <a:pt x="5237643" y="1029933"/>
                  </a:moveTo>
                  <a:lnTo>
                    <a:pt x="5151916" y="1029933"/>
                  </a:lnTo>
                  <a:lnTo>
                    <a:pt x="5151916" y="944208"/>
                  </a:lnTo>
                  <a:lnTo>
                    <a:pt x="5237643" y="944208"/>
                  </a:lnTo>
                  <a:lnTo>
                    <a:pt x="5237643" y="1029933"/>
                  </a:lnTo>
                  <a:close/>
                </a:path>
                <a:path w="5238115" h="1713864">
                  <a:moveTo>
                    <a:pt x="5237643" y="1201383"/>
                  </a:moveTo>
                  <a:lnTo>
                    <a:pt x="5151916" y="1201383"/>
                  </a:lnTo>
                  <a:lnTo>
                    <a:pt x="5151916" y="1115658"/>
                  </a:lnTo>
                  <a:lnTo>
                    <a:pt x="5237643" y="1115658"/>
                  </a:lnTo>
                  <a:lnTo>
                    <a:pt x="5237643" y="1201383"/>
                  </a:lnTo>
                  <a:close/>
                </a:path>
                <a:path w="5238115" h="1713864">
                  <a:moveTo>
                    <a:pt x="5216050" y="1370946"/>
                  </a:moveTo>
                  <a:lnTo>
                    <a:pt x="5134201" y="1345738"/>
                  </a:lnTo>
                  <a:lnTo>
                    <a:pt x="5139030" y="1328738"/>
                  </a:lnTo>
                  <a:lnTo>
                    <a:pt x="5143096" y="1311577"/>
                  </a:lnTo>
                  <a:lnTo>
                    <a:pt x="5146398" y="1294254"/>
                  </a:lnTo>
                  <a:lnTo>
                    <a:pt x="5148936" y="1276771"/>
                  </a:lnTo>
                  <a:lnTo>
                    <a:pt x="5233603" y="1287165"/>
                  </a:lnTo>
                  <a:lnTo>
                    <a:pt x="5228223" y="1323218"/>
                  </a:lnTo>
                  <a:lnTo>
                    <a:pt x="5216646" y="1369283"/>
                  </a:lnTo>
                  <a:lnTo>
                    <a:pt x="5216050" y="1370946"/>
                  </a:lnTo>
                  <a:close/>
                </a:path>
                <a:path w="5238115" h="1713864">
                  <a:moveTo>
                    <a:pt x="5137622" y="1522368"/>
                  </a:moveTo>
                  <a:lnTo>
                    <a:pt x="5069900" y="1470686"/>
                  </a:lnTo>
                  <a:lnTo>
                    <a:pt x="5080309" y="1456407"/>
                  </a:lnTo>
                  <a:lnTo>
                    <a:pt x="5090058" y="1441709"/>
                  </a:lnTo>
                  <a:lnTo>
                    <a:pt x="5099148" y="1426593"/>
                  </a:lnTo>
                  <a:lnTo>
                    <a:pt x="5107579" y="1411058"/>
                  </a:lnTo>
                  <a:lnTo>
                    <a:pt x="5183536" y="1450146"/>
                  </a:lnTo>
                  <a:lnTo>
                    <a:pt x="5180418" y="1456743"/>
                  </a:lnTo>
                  <a:lnTo>
                    <a:pt x="5156031" y="1497502"/>
                  </a:lnTo>
                  <a:lnTo>
                    <a:pt x="5137622" y="1522368"/>
                  </a:lnTo>
                  <a:close/>
                </a:path>
                <a:path w="5238115" h="1713864">
                  <a:moveTo>
                    <a:pt x="5011770" y="1637899"/>
                  </a:moveTo>
                  <a:lnTo>
                    <a:pt x="4966094" y="1565852"/>
                  </a:lnTo>
                  <a:lnTo>
                    <a:pt x="4980805" y="1556065"/>
                  </a:lnTo>
                  <a:lnTo>
                    <a:pt x="4995043" y="1545657"/>
                  </a:lnTo>
                  <a:lnTo>
                    <a:pt x="5008808" y="1534629"/>
                  </a:lnTo>
                  <a:lnTo>
                    <a:pt x="5022099" y="1522980"/>
                  </a:lnTo>
                  <a:lnTo>
                    <a:pt x="5079610" y="1585758"/>
                  </a:lnTo>
                  <a:lnTo>
                    <a:pt x="5059742" y="1603751"/>
                  </a:lnTo>
                  <a:lnTo>
                    <a:pt x="5021389" y="1632144"/>
                  </a:lnTo>
                  <a:lnTo>
                    <a:pt x="5011770" y="1637899"/>
                  </a:lnTo>
                  <a:close/>
                </a:path>
                <a:path w="5238115" h="1713864">
                  <a:moveTo>
                    <a:pt x="4853866" y="1702636"/>
                  </a:moveTo>
                  <a:lnTo>
                    <a:pt x="4835919" y="1619108"/>
                  </a:lnTo>
                  <a:lnTo>
                    <a:pt x="4853126" y="1615013"/>
                  </a:lnTo>
                  <a:lnTo>
                    <a:pt x="4870104" y="1610170"/>
                  </a:lnTo>
                  <a:lnTo>
                    <a:pt x="4886852" y="1604580"/>
                  </a:lnTo>
                  <a:lnTo>
                    <a:pt x="4903371" y="1598242"/>
                  </a:lnTo>
                  <a:lnTo>
                    <a:pt x="4935795" y="1677493"/>
                  </a:lnTo>
                  <a:lnTo>
                    <a:pt x="4893170" y="1692759"/>
                  </a:lnTo>
                  <a:lnTo>
                    <a:pt x="4853866" y="1702636"/>
                  </a:lnTo>
                  <a:close/>
                </a:path>
                <a:path w="5238115" h="1713864">
                  <a:moveTo>
                    <a:pt x="4751897" y="1713755"/>
                  </a:moveTo>
                  <a:lnTo>
                    <a:pt x="4683057" y="1713755"/>
                  </a:lnTo>
                  <a:lnTo>
                    <a:pt x="4683057" y="1628030"/>
                  </a:lnTo>
                  <a:lnTo>
                    <a:pt x="4756575" y="1628030"/>
                  </a:lnTo>
                  <a:lnTo>
                    <a:pt x="4761247" y="1627948"/>
                  </a:lnTo>
                  <a:lnTo>
                    <a:pt x="4765914" y="1627785"/>
                  </a:lnTo>
                  <a:lnTo>
                    <a:pt x="4768897" y="1712914"/>
                  </a:lnTo>
                  <a:lnTo>
                    <a:pt x="4751897" y="1713755"/>
                  </a:lnTo>
                  <a:close/>
                </a:path>
                <a:path w="5238115" h="1713864">
                  <a:moveTo>
                    <a:pt x="4597332" y="1713755"/>
                  </a:moveTo>
                  <a:lnTo>
                    <a:pt x="4511607" y="1713755"/>
                  </a:lnTo>
                  <a:lnTo>
                    <a:pt x="4511607" y="1628030"/>
                  </a:lnTo>
                  <a:lnTo>
                    <a:pt x="4597332" y="1628030"/>
                  </a:lnTo>
                  <a:lnTo>
                    <a:pt x="4597332" y="1713755"/>
                  </a:lnTo>
                  <a:close/>
                </a:path>
                <a:path w="5238115" h="1713864">
                  <a:moveTo>
                    <a:pt x="4425882" y="1713755"/>
                  </a:moveTo>
                  <a:lnTo>
                    <a:pt x="4340157" y="1713755"/>
                  </a:lnTo>
                  <a:lnTo>
                    <a:pt x="4340157" y="1628030"/>
                  </a:lnTo>
                  <a:lnTo>
                    <a:pt x="4425882" y="1628030"/>
                  </a:lnTo>
                  <a:lnTo>
                    <a:pt x="4425882" y="1713755"/>
                  </a:lnTo>
                  <a:close/>
                </a:path>
                <a:path w="5238115" h="1713864">
                  <a:moveTo>
                    <a:pt x="4254432" y="1713755"/>
                  </a:moveTo>
                  <a:lnTo>
                    <a:pt x="4168707" y="1713755"/>
                  </a:lnTo>
                  <a:lnTo>
                    <a:pt x="4168707" y="1628030"/>
                  </a:lnTo>
                  <a:lnTo>
                    <a:pt x="4254432" y="1628030"/>
                  </a:lnTo>
                  <a:lnTo>
                    <a:pt x="4254432" y="1713755"/>
                  </a:lnTo>
                  <a:close/>
                </a:path>
                <a:path w="5238115" h="1713864">
                  <a:moveTo>
                    <a:pt x="4082982" y="1713755"/>
                  </a:moveTo>
                  <a:lnTo>
                    <a:pt x="3997257" y="1713755"/>
                  </a:lnTo>
                  <a:lnTo>
                    <a:pt x="3997257" y="1628030"/>
                  </a:lnTo>
                  <a:lnTo>
                    <a:pt x="4082982" y="1628030"/>
                  </a:lnTo>
                  <a:lnTo>
                    <a:pt x="4082982" y="1713755"/>
                  </a:lnTo>
                  <a:close/>
                </a:path>
                <a:path w="5238115" h="1713864">
                  <a:moveTo>
                    <a:pt x="3911532" y="1713755"/>
                  </a:moveTo>
                  <a:lnTo>
                    <a:pt x="3825807" y="1713755"/>
                  </a:lnTo>
                  <a:lnTo>
                    <a:pt x="3825807" y="1628030"/>
                  </a:lnTo>
                  <a:lnTo>
                    <a:pt x="3911532" y="1628030"/>
                  </a:lnTo>
                  <a:lnTo>
                    <a:pt x="3911532" y="1713755"/>
                  </a:lnTo>
                  <a:close/>
                </a:path>
                <a:path w="5238115" h="1713864">
                  <a:moveTo>
                    <a:pt x="3740082" y="1713755"/>
                  </a:moveTo>
                  <a:lnTo>
                    <a:pt x="3654357" y="1713755"/>
                  </a:lnTo>
                  <a:lnTo>
                    <a:pt x="3654357" y="1628030"/>
                  </a:lnTo>
                  <a:lnTo>
                    <a:pt x="3740082" y="1628030"/>
                  </a:lnTo>
                  <a:lnTo>
                    <a:pt x="3740082" y="1713755"/>
                  </a:lnTo>
                  <a:close/>
                </a:path>
                <a:path w="5238115" h="1713864">
                  <a:moveTo>
                    <a:pt x="3568632" y="1713755"/>
                  </a:moveTo>
                  <a:lnTo>
                    <a:pt x="3482907" y="1713755"/>
                  </a:lnTo>
                  <a:lnTo>
                    <a:pt x="3482907" y="1628030"/>
                  </a:lnTo>
                  <a:lnTo>
                    <a:pt x="3568632" y="1628030"/>
                  </a:lnTo>
                  <a:lnTo>
                    <a:pt x="3568632" y="1713755"/>
                  </a:lnTo>
                  <a:close/>
                </a:path>
                <a:path w="5238115" h="1713864">
                  <a:moveTo>
                    <a:pt x="3397182" y="1713755"/>
                  </a:moveTo>
                  <a:lnTo>
                    <a:pt x="3311457" y="1713755"/>
                  </a:lnTo>
                  <a:lnTo>
                    <a:pt x="3311457" y="1628030"/>
                  </a:lnTo>
                  <a:lnTo>
                    <a:pt x="3397182" y="1628030"/>
                  </a:lnTo>
                  <a:lnTo>
                    <a:pt x="3397182" y="1713755"/>
                  </a:lnTo>
                  <a:close/>
                </a:path>
                <a:path w="5238115" h="1713864">
                  <a:moveTo>
                    <a:pt x="3225732" y="1713755"/>
                  </a:moveTo>
                  <a:lnTo>
                    <a:pt x="3140007" y="1713755"/>
                  </a:lnTo>
                  <a:lnTo>
                    <a:pt x="3140007" y="1628030"/>
                  </a:lnTo>
                  <a:lnTo>
                    <a:pt x="3225732" y="1628030"/>
                  </a:lnTo>
                  <a:lnTo>
                    <a:pt x="3225732" y="1713755"/>
                  </a:lnTo>
                  <a:close/>
                </a:path>
                <a:path w="5238115" h="1713864">
                  <a:moveTo>
                    <a:pt x="3054282" y="1713755"/>
                  </a:moveTo>
                  <a:lnTo>
                    <a:pt x="2968557" y="1713755"/>
                  </a:lnTo>
                  <a:lnTo>
                    <a:pt x="2968557" y="1628030"/>
                  </a:lnTo>
                  <a:lnTo>
                    <a:pt x="3054282" y="1628030"/>
                  </a:lnTo>
                  <a:lnTo>
                    <a:pt x="3054282" y="1713755"/>
                  </a:lnTo>
                  <a:close/>
                </a:path>
                <a:path w="5238115" h="1713864">
                  <a:moveTo>
                    <a:pt x="2882832" y="1713755"/>
                  </a:moveTo>
                  <a:lnTo>
                    <a:pt x="2797107" y="1713755"/>
                  </a:lnTo>
                  <a:lnTo>
                    <a:pt x="2797107" y="1628030"/>
                  </a:lnTo>
                  <a:lnTo>
                    <a:pt x="2882832" y="1628030"/>
                  </a:lnTo>
                  <a:lnTo>
                    <a:pt x="2882832" y="1713755"/>
                  </a:lnTo>
                  <a:close/>
                </a:path>
                <a:path w="5238115" h="1713864">
                  <a:moveTo>
                    <a:pt x="2711382" y="1713755"/>
                  </a:moveTo>
                  <a:lnTo>
                    <a:pt x="2625657" y="1713755"/>
                  </a:lnTo>
                  <a:lnTo>
                    <a:pt x="2625657" y="1628030"/>
                  </a:lnTo>
                  <a:lnTo>
                    <a:pt x="2711382" y="1628030"/>
                  </a:lnTo>
                  <a:lnTo>
                    <a:pt x="2711382" y="1713755"/>
                  </a:lnTo>
                  <a:close/>
                </a:path>
                <a:path w="5238115" h="1713864">
                  <a:moveTo>
                    <a:pt x="2539932" y="1713755"/>
                  </a:moveTo>
                  <a:lnTo>
                    <a:pt x="2454207" y="1713755"/>
                  </a:lnTo>
                  <a:lnTo>
                    <a:pt x="2454207" y="1628030"/>
                  </a:lnTo>
                  <a:lnTo>
                    <a:pt x="2539932" y="1628030"/>
                  </a:lnTo>
                  <a:lnTo>
                    <a:pt x="2539932" y="1713755"/>
                  </a:lnTo>
                  <a:close/>
                </a:path>
                <a:path w="5238115" h="1713864">
                  <a:moveTo>
                    <a:pt x="2368482" y="1713755"/>
                  </a:moveTo>
                  <a:lnTo>
                    <a:pt x="2282757" y="1713755"/>
                  </a:lnTo>
                  <a:lnTo>
                    <a:pt x="2282757" y="1628030"/>
                  </a:lnTo>
                  <a:lnTo>
                    <a:pt x="2368482" y="1628030"/>
                  </a:lnTo>
                  <a:lnTo>
                    <a:pt x="2368482" y="1713755"/>
                  </a:lnTo>
                  <a:close/>
                </a:path>
                <a:path w="5238115" h="1713864">
                  <a:moveTo>
                    <a:pt x="2197032" y="1713755"/>
                  </a:moveTo>
                  <a:lnTo>
                    <a:pt x="2111307" y="1713755"/>
                  </a:lnTo>
                  <a:lnTo>
                    <a:pt x="2111307" y="1628030"/>
                  </a:lnTo>
                  <a:lnTo>
                    <a:pt x="2197032" y="1628030"/>
                  </a:lnTo>
                  <a:lnTo>
                    <a:pt x="2197032" y="1713755"/>
                  </a:lnTo>
                  <a:close/>
                </a:path>
                <a:path w="5238115" h="1713864">
                  <a:moveTo>
                    <a:pt x="2025582" y="1713755"/>
                  </a:moveTo>
                  <a:lnTo>
                    <a:pt x="1939857" y="1713755"/>
                  </a:lnTo>
                  <a:lnTo>
                    <a:pt x="1939857" y="1628030"/>
                  </a:lnTo>
                  <a:lnTo>
                    <a:pt x="2025582" y="1628030"/>
                  </a:lnTo>
                  <a:lnTo>
                    <a:pt x="2025582" y="1713755"/>
                  </a:lnTo>
                  <a:close/>
                </a:path>
                <a:path w="5238115" h="1713864">
                  <a:moveTo>
                    <a:pt x="1854132" y="1713755"/>
                  </a:moveTo>
                  <a:lnTo>
                    <a:pt x="1768407" y="1713755"/>
                  </a:lnTo>
                  <a:lnTo>
                    <a:pt x="1768407" y="1628030"/>
                  </a:lnTo>
                  <a:lnTo>
                    <a:pt x="1854132" y="1628030"/>
                  </a:lnTo>
                  <a:lnTo>
                    <a:pt x="1854132" y="1713755"/>
                  </a:lnTo>
                  <a:close/>
                </a:path>
                <a:path w="5238115" h="1713864">
                  <a:moveTo>
                    <a:pt x="1682682" y="1713755"/>
                  </a:moveTo>
                  <a:lnTo>
                    <a:pt x="1596957" y="1713755"/>
                  </a:lnTo>
                  <a:lnTo>
                    <a:pt x="1596957" y="1628030"/>
                  </a:lnTo>
                  <a:lnTo>
                    <a:pt x="1682682" y="1628030"/>
                  </a:lnTo>
                  <a:lnTo>
                    <a:pt x="1682682" y="1713755"/>
                  </a:lnTo>
                  <a:close/>
                </a:path>
                <a:path w="5238115" h="1713864">
                  <a:moveTo>
                    <a:pt x="1511232" y="1713755"/>
                  </a:moveTo>
                  <a:lnTo>
                    <a:pt x="1425507" y="1713755"/>
                  </a:lnTo>
                  <a:lnTo>
                    <a:pt x="1425507" y="1628030"/>
                  </a:lnTo>
                  <a:lnTo>
                    <a:pt x="1511232" y="1628030"/>
                  </a:lnTo>
                  <a:lnTo>
                    <a:pt x="1511232" y="1713755"/>
                  </a:lnTo>
                  <a:close/>
                </a:path>
                <a:path w="5238115" h="1713864">
                  <a:moveTo>
                    <a:pt x="1339782" y="1713755"/>
                  </a:moveTo>
                  <a:lnTo>
                    <a:pt x="1254057" y="1713755"/>
                  </a:lnTo>
                  <a:lnTo>
                    <a:pt x="1254057" y="1628030"/>
                  </a:lnTo>
                  <a:lnTo>
                    <a:pt x="1339782" y="1628030"/>
                  </a:lnTo>
                  <a:lnTo>
                    <a:pt x="1339782" y="1713755"/>
                  </a:lnTo>
                  <a:close/>
                </a:path>
                <a:path w="5238115" h="1713864">
                  <a:moveTo>
                    <a:pt x="1168332" y="1713755"/>
                  </a:moveTo>
                  <a:lnTo>
                    <a:pt x="1082607" y="1713755"/>
                  </a:lnTo>
                  <a:lnTo>
                    <a:pt x="1082607" y="1628030"/>
                  </a:lnTo>
                  <a:lnTo>
                    <a:pt x="1168332" y="1628030"/>
                  </a:lnTo>
                  <a:lnTo>
                    <a:pt x="1168332" y="1713755"/>
                  </a:lnTo>
                  <a:close/>
                </a:path>
                <a:path w="5238115" h="1713864">
                  <a:moveTo>
                    <a:pt x="996882" y="1713755"/>
                  </a:moveTo>
                  <a:lnTo>
                    <a:pt x="911157" y="1713755"/>
                  </a:lnTo>
                  <a:lnTo>
                    <a:pt x="911157" y="1628030"/>
                  </a:lnTo>
                  <a:lnTo>
                    <a:pt x="996882" y="1628030"/>
                  </a:lnTo>
                  <a:lnTo>
                    <a:pt x="996882" y="1713755"/>
                  </a:lnTo>
                  <a:close/>
                </a:path>
                <a:path w="5238115" h="1713864">
                  <a:moveTo>
                    <a:pt x="825432" y="1713755"/>
                  </a:moveTo>
                  <a:lnTo>
                    <a:pt x="739707" y="1713755"/>
                  </a:lnTo>
                  <a:lnTo>
                    <a:pt x="739707" y="1628030"/>
                  </a:lnTo>
                  <a:lnTo>
                    <a:pt x="825432" y="1628030"/>
                  </a:lnTo>
                  <a:lnTo>
                    <a:pt x="825432" y="1713755"/>
                  </a:lnTo>
                  <a:close/>
                </a:path>
                <a:path w="5238115" h="1713864">
                  <a:moveTo>
                    <a:pt x="653982" y="1713755"/>
                  </a:moveTo>
                  <a:lnTo>
                    <a:pt x="568257" y="1713755"/>
                  </a:lnTo>
                  <a:lnTo>
                    <a:pt x="568257" y="1628030"/>
                  </a:lnTo>
                  <a:lnTo>
                    <a:pt x="653982" y="1628030"/>
                  </a:lnTo>
                  <a:lnTo>
                    <a:pt x="653982" y="1713755"/>
                  </a:lnTo>
                  <a:close/>
                </a:path>
                <a:path w="5238115" h="1713864">
                  <a:moveTo>
                    <a:pt x="482502" y="1713595"/>
                  </a:moveTo>
                  <a:lnTo>
                    <a:pt x="437734" y="1711378"/>
                  </a:lnTo>
                  <a:lnTo>
                    <a:pt x="397172" y="1705326"/>
                  </a:lnTo>
                  <a:lnTo>
                    <a:pt x="412761" y="1621318"/>
                  </a:lnTo>
                  <a:lnTo>
                    <a:pt x="430223" y="1624162"/>
                  </a:lnTo>
                  <a:lnTo>
                    <a:pt x="447762" y="1626227"/>
                  </a:lnTo>
                  <a:lnTo>
                    <a:pt x="465379" y="1627514"/>
                  </a:lnTo>
                  <a:lnTo>
                    <a:pt x="483073" y="1628021"/>
                  </a:lnTo>
                  <a:lnTo>
                    <a:pt x="482502" y="1713595"/>
                  </a:lnTo>
                  <a:close/>
                </a:path>
                <a:path w="5238115" h="1713864">
                  <a:moveTo>
                    <a:pt x="314718" y="1682103"/>
                  </a:moveTo>
                  <a:lnTo>
                    <a:pt x="299857" y="1676780"/>
                  </a:lnTo>
                  <a:lnTo>
                    <a:pt x="257011" y="1656531"/>
                  </a:lnTo>
                  <a:lnTo>
                    <a:pt x="237629" y="1644934"/>
                  </a:lnTo>
                  <a:lnTo>
                    <a:pt x="281170" y="1571764"/>
                  </a:lnTo>
                  <a:lnTo>
                    <a:pt x="296557" y="1580468"/>
                  </a:lnTo>
                  <a:lnTo>
                    <a:pt x="312283" y="1588468"/>
                  </a:lnTo>
                  <a:lnTo>
                    <a:pt x="328348" y="1595766"/>
                  </a:lnTo>
                  <a:lnTo>
                    <a:pt x="344753" y="1602360"/>
                  </a:lnTo>
                  <a:lnTo>
                    <a:pt x="314718" y="1682103"/>
                  </a:lnTo>
                  <a:close/>
                </a:path>
                <a:path w="5238115" h="1713864">
                  <a:moveTo>
                    <a:pt x="168200" y="1594966"/>
                  </a:moveTo>
                  <a:lnTo>
                    <a:pt x="142271" y="1571484"/>
                  </a:lnTo>
                  <a:lnTo>
                    <a:pt x="110004" y="1535855"/>
                  </a:lnTo>
                  <a:lnTo>
                    <a:pt x="108149" y="1533351"/>
                  </a:lnTo>
                  <a:lnTo>
                    <a:pt x="174694" y="1479536"/>
                  </a:lnTo>
                  <a:lnTo>
                    <a:pt x="181431" y="1487646"/>
                  </a:lnTo>
                  <a:lnTo>
                    <a:pt x="188375" y="1495571"/>
                  </a:lnTo>
                  <a:lnTo>
                    <a:pt x="218582" y="1525737"/>
                  </a:lnTo>
                  <a:lnTo>
                    <a:pt x="223989" y="1530502"/>
                  </a:lnTo>
                  <a:lnTo>
                    <a:pt x="168200" y="1594966"/>
                  </a:lnTo>
                  <a:close/>
                </a:path>
                <a:path w="5238115" h="1713864">
                  <a:moveTo>
                    <a:pt x="60509" y="1462235"/>
                  </a:moveTo>
                  <a:lnTo>
                    <a:pt x="57224" y="1456743"/>
                  </a:lnTo>
                  <a:lnTo>
                    <a:pt x="36975" y="1413897"/>
                  </a:lnTo>
                  <a:lnTo>
                    <a:pt x="26205" y="1383828"/>
                  </a:lnTo>
                  <a:lnTo>
                    <a:pt x="106908" y="1356462"/>
                  </a:lnTo>
                  <a:lnTo>
                    <a:pt x="112951" y="1373071"/>
                  </a:lnTo>
                  <a:lnTo>
                    <a:pt x="119707" y="1389365"/>
                  </a:lnTo>
                  <a:lnTo>
                    <a:pt x="127177" y="1405345"/>
                  </a:lnTo>
                  <a:lnTo>
                    <a:pt x="135361" y="1421009"/>
                  </a:lnTo>
                  <a:lnTo>
                    <a:pt x="60509" y="1462235"/>
                  </a:lnTo>
                  <a:close/>
                </a:path>
                <a:path w="5238115" h="1713864">
                  <a:moveTo>
                    <a:pt x="6053" y="1300656"/>
                  </a:moveTo>
                  <a:lnTo>
                    <a:pt x="2376" y="1276021"/>
                  </a:lnTo>
                  <a:lnTo>
                    <a:pt x="0" y="1228011"/>
                  </a:lnTo>
                  <a:lnTo>
                    <a:pt x="0" y="1215056"/>
                  </a:lnTo>
                  <a:lnTo>
                    <a:pt x="85724" y="1215056"/>
                  </a:lnTo>
                  <a:lnTo>
                    <a:pt x="85724" y="1228011"/>
                  </a:lnTo>
                  <a:lnTo>
                    <a:pt x="86006" y="1243053"/>
                  </a:lnTo>
                  <a:lnTo>
                    <a:pt x="86851" y="1258051"/>
                  </a:lnTo>
                  <a:lnTo>
                    <a:pt x="88260" y="1273002"/>
                  </a:lnTo>
                  <a:lnTo>
                    <a:pt x="90232" y="1287909"/>
                  </a:lnTo>
                  <a:lnTo>
                    <a:pt x="6053" y="1300656"/>
                  </a:lnTo>
                  <a:close/>
                </a:path>
                <a:path w="5238115" h="1713864">
                  <a:moveTo>
                    <a:pt x="85724" y="1129331"/>
                  </a:moveTo>
                  <a:lnTo>
                    <a:pt x="0" y="1129331"/>
                  </a:lnTo>
                  <a:lnTo>
                    <a:pt x="0" y="1043606"/>
                  </a:lnTo>
                  <a:lnTo>
                    <a:pt x="85724" y="1043606"/>
                  </a:lnTo>
                  <a:lnTo>
                    <a:pt x="85724" y="1129331"/>
                  </a:lnTo>
                  <a:close/>
                </a:path>
                <a:path w="5238115" h="1713864">
                  <a:moveTo>
                    <a:pt x="85724" y="957881"/>
                  </a:moveTo>
                  <a:lnTo>
                    <a:pt x="0" y="957881"/>
                  </a:lnTo>
                  <a:lnTo>
                    <a:pt x="0" y="872156"/>
                  </a:lnTo>
                  <a:lnTo>
                    <a:pt x="85724" y="872156"/>
                  </a:lnTo>
                  <a:lnTo>
                    <a:pt x="85724" y="957881"/>
                  </a:lnTo>
                  <a:close/>
                </a:path>
                <a:path w="5238115" h="1713864">
                  <a:moveTo>
                    <a:pt x="85724" y="786431"/>
                  </a:moveTo>
                  <a:lnTo>
                    <a:pt x="0" y="786431"/>
                  </a:lnTo>
                  <a:lnTo>
                    <a:pt x="0" y="700706"/>
                  </a:lnTo>
                  <a:lnTo>
                    <a:pt x="85724" y="700706"/>
                  </a:lnTo>
                  <a:lnTo>
                    <a:pt x="85724" y="786431"/>
                  </a:lnTo>
                  <a:close/>
                </a:path>
                <a:path w="5238115" h="1713864">
                  <a:moveTo>
                    <a:pt x="85724" y="614981"/>
                  </a:moveTo>
                  <a:lnTo>
                    <a:pt x="0" y="614981"/>
                  </a:lnTo>
                  <a:lnTo>
                    <a:pt x="0" y="529256"/>
                  </a:lnTo>
                  <a:lnTo>
                    <a:pt x="85724" y="529256"/>
                  </a:lnTo>
                  <a:lnTo>
                    <a:pt x="85724" y="614981"/>
                  </a:lnTo>
                  <a:close/>
                </a:path>
                <a:path w="5238115" h="1713864">
                  <a:moveTo>
                    <a:pt x="87250" y="450821"/>
                  </a:moveTo>
                  <a:lnTo>
                    <a:pt x="2098" y="443363"/>
                  </a:lnTo>
                  <a:lnTo>
                    <a:pt x="2376" y="437734"/>
                  </a:lnTo>
                  <a:lnTo>
                    <a:pt x="9419" y="390537"/>
                  </a:lnTo>
                  <a:lnTo>
                    <a:pt x="17305" y="359160"/>
                  </a:lnTo>
                  <a:lnTo>
                    <a:pt x="99573" y="381394"/>
                  </a:lnTo>
                  <a:lnTo>
                    <a:pt x="95340" y="398547"/>
                  </a:lnTo>
                  <a:lnTo>
                    <a:pt x="91875" y="415836"/>
                  </a:lnTo>
                  <a:lnTo>
                    <a:pt x="89179" y="433261"/>
                  </a:lnTo>
                  <a:lnTo>
                    <a:pt x="87250" y="450821"/>
                  </a:lnTo>
                  <a:close/>
                </a:path>
                <a:path w="5238115" h="1713864">
                  <a:moveTo>
                    <a:pt x="123912" y="315176"/>
                  </a:moveTo>
                  <a:lnTo>
                    <a:pt x="46893" y="278871"/>
                  </a:lnTo>
                  <a:lnTo>
                    <a:pt x="57224" y="257011"/>
                  </a:lnTo>
                  <a:lnTo>
                    <a:pt x="81611" y="216252"/>
                  </a:lnTo>
                  <a:lnTo>
                    <a:pt x="90007" y="204911"/>
                  </a:lnTo>
                  <a:lnTo>
                    <a:pt x="159518" y="254240"/>
                  </a:lnTo>
                  <a:lnTo>
                    <a:pt x="149606" y="268880"/>
                  </a:lnTo>
                  <a:lnTo>
                    <a:pt x="140367" y="283917"/>
                  </a:lnTo>
                  <a:lnTo>
                    <a:pt x="131803" y="299348"/>
                  </a:lnTo>
                  <a:lnTo>
                    <a:pt x="123912" y="315176"/>
                  </a:lnTo>
                  <a:close/>
                </a:path>
                <a:path w="5238115" h="1713864">
                  <a:moveTo>
                    <a:pt x="205380" y="200416"/>
                  </a:moveTo>
                  <a:lnTo>
                    <a:pt x="145432" y="139408"/>
                  </a:lnTo>
                  <a:lnTo>
                    <a:pt x="177900" y="110003"/>
                  </a:lnTo>
                  <a:lnTo>
                    <a:pt x="211669" y="85003"/>
                  </a:lnTo>
                  <a:lnTo>
                    <a:pt x="259923" y="155559"/>
                  </a:lnTo>
                  <a:lnTo>
                    <a:pt x="245545" y="165864"/>
                  </a:lnTo>
                  <a:lnTo>
                    <a:pt x="231662" y="176775"/>
                  </a:lnTo>
                  <a:lnTo>
                    <a:pt x="218274" y="188293"/>
                  </a:lnTo>
                  <a:lnTo>
                    <a:pt x="205380" y="200416"/>
                  </a:lnTo>
                  <a:close/>
                </a:path>
                <a:path w="5238115" h="1713864">
                  <a:moveTo>
                    <a:pt x="321493" y="121001"/>
                  </a:moveTo>
                  <a:lnTo>
                    <a:pt x="286498" y="43288"/>
                  </a:lnTo>
                  <a:lnTo>
                    <a:pt x="299857" y="36975"/>
                  </a:lnTo>
                  <a:lnTo>
                    <a:pt x="344472" y="20996"/>
                  </a:lnTo>
                  <a:lnTo>
                    <a:pt x="367359" y="15244"/>
                  </a:lnTo>
                  <a:lnTo>
                    <a:pt x="388137" y="97814"/>
                  </a:lnTo>
                  <a:lnTo>
                    <a:pt x="371092" y="102504"/>
                  </a:lnTo>
                  <a:lnTo>
                    <a:pt x="354304" y="107932"/>
                  </a:lnTo>
                  <a:lnTo>
                    <a:pt x="337770" y="114098"/>
                  </a:lnTo>
                  <a:lnTo>
                    <a:pt x="321493" y="121001"/>
                  </a:lnTo>
                  <a:close/>
                </a:path>
                <a:path w="5238115" h="1713864">
                  <a:moveTo>
                    <a:pt x="457771" y="86703"/>
                  </a:moveTo>
                  <a:lnTo>
                    <a:pt x="451816" y="1679"/>
                  </a:lnTo>
                  <a:lnTo>
                    <a:pt x="485743" y="0"/>
                  </a:lnTo>
                  <a:lnTo>
                    <a:pt x="571468" y="0"/>
                  </a:lnTo>
                  <a:lnTo>
                    <a:pt x="571468" y="85724"/>
                  </a:lnTo>
                  <a:lnTo>
                    <a:pt x="485743" y="85724"/>
                  </a:lnTo>
                  <a:lnTo>
                    <a:pt x="478742" y="85786"/>
                  </a:lnTo>
                  <a:lnTo>
                    <a:pt x="471747" y="85969"/>
                  </a:lnTo>
                  <a:lnTo>
                    <a:pt x="464756" y="86275"/>
                  </a:lnTo>
                  <a:lnTo>
                    <a:pt x="457771" y="86703"/>
                  </a:lnTo>
                  <a:close/>
                </a:path>
              </a:pathLst>
            </a:custGeom>
            <a:solidFill>
              <a:srgbClr val="00669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6" name="object 6"/>
          <p:cNvGrpSpPr/>
          <p:nvPr/>
        </p:nvGrpSpPr>
        <p:grpSpPr>
          <a:xfrm>
            <a:off x="6359317" y="7557820"/>
            <a:ext cx="3980815" cy="2456815"/>
            <a:chOff x="6359317" y="7557820"/>
            <a:chExt cx="3980815" cy="2456815"/>
          </a:xfrm>
        </p:grpSpPr>
        <p:sp>
          <p:nvSpPr>
            <p:cNvPr id="7" name="object 7"/>
            <p:cNvSpPr/>
            <p:nvPr/>
          </p:nvSpPr>
          <p:spPr>
            <a:xfrm>
              <a:off x="6359317" y="7557820"/>
              <a:ext cx="3980815" cy="2456815"/>
            </a:xfrm>
            <a:custGeom>
              <a:avLst/>
              <a:gdLst/>
              <a:ahLst/>
              <a:cxnLst/>
              <a:rect l="l" t="t" r="r" b="b"/>
              <a:pathLst>
                <a:path w="3980815" h="2456815">
                  <a:moveTo>
                    <a:pt x="3494626" y="2456281"/>
                  </a:moveTo>
                  <a:lnTo>
                    <a:pt x="485771" y="2456281"/>
                  </a:lnTo>
                  <a:lnTo>
                    <a:pt x="437762" y="2453905"/>
                  </a:lnTo>
                  <a:lnTo>
                    <a:pt x="390562" y="2446861"/>
                  </a:lnTo>
                  <a:lnTo>
                    <a:pt x="344494" y="2435284"/>
                  </a:lnTo>
                  <a:lnTo>
                    <a:pt x="299876" y="2419304"/>
                  </a:lnTo>
                  <a:lnTo>
                    <a:pt x="257028" y="2399054"/>
                  </a:lnTo>
                  <a:lnTo>
                    <a:pt x="216266" y="2374666"/>
                  </a:lnTo>
                  <a:lnTo>
                    <a:pt x="177911" y="2346271"/>
                  </a:lnTo>
                  <a:lnTo>
                    <a:pt x="142280" y="2314001"/>
                  </a:lnTo>
                  <a:lnTo>
                    <a:pt x="110010" y="2278370"/>
                  </a:lnTo>
                  <a:lnTo>
                    <a:pt x="81615" y="2240015"/>
                  </a:lnTo>
                  <a:lnTo>
                    <a:pt x="57227" y="2199253"/>
                  </a:lnTo>
                  <a:lnTo>
                    <a:pt x="36977" y="2156404"/>
                  </a:lnTo>
                  <a:lnTo>
                    <a:pt x="20997" y="2111787"/>
                  </a:lnTo>
                  <a:lnTo>
                    <a:pt x="9420" y="2065719"/>
                  </a:lnTo>
                  <a:lnTo>
                    <a:pt x="2377" y="2018519"/>
                  </a:lnTo>
                  <a:lnTo>
                    <a:pt x="0" y="1970507"/>
                  </a:lnTo>
                  <a:lnTo>
                    <a:pt x="0" y="485774"/>
                  </a:lnTo>
                  <a:lnTo>
                    <a:pt x="2377" y="437762"/>
                  </a:lnTo>
                  <a:lnTo>
                    <a:pt x="9420" y="390562"/>
                  </a:lnTo>
                  <a:lnTo>
                    <a:pt x="20997" y="344494"/>
                  </a:lnTo>
                  <a:lnTo>
                    <a:pt x="36977" y="299876"/>
                  </a:lnTo>
                  <a:lnTo>
                    <a:pt x="57227" y="257028"/>
                  </a:lnTo>
                  <a:lnTo>
                    <a:pt x="81615" y="216266"/>
                  </a:lnTo>
                  <a:lnTo>
                    <a:pt x="110010" y="177911"/>
                  </a:lnTo>
                  <a:lnTo>
                    <a:pt x="142280" y="142280"/>
                  </a:lnTo>
                  <a:lnTo>
                    <a:pt x="177911" y="110010"/>
                  </a:lnTo>
                  <a:lnTo>
                    <a:pt x="216266" y="81616"/>
                  </a:lnTo>
                  <a:lnTo>
                    <a:pt x="257028" y="57227"/>
                  </a:lnTo>
                  <a:lnTo>
                    <a:pt x="299876" y="36977"/>
                  </a:lnTo>
                  <a:lnTo>
                    <a:pt x="344494" y="20997"/>
                  </a:lnTo>
                  <a:lnTo>
                    <a:pt x="390562" y="9420"/>
                  </a:lnTo>
                  <a:lnTo>
                    <a:pt x="437762" y="2377"/>
                  </a:lnTo>
                  <a:lnTo>
                    <a:pt x="485774" y="0"/>
                  </a:lnTo>
                  <a:lnTo>
                    <a:pt x="3494623" y="0"/>
                  </a:lnTo>
                  <a:lnTo>
                    <a:pt x="3542636" y="2377"/>
                  </a:lnTo>
                  <a:lnTo>
                    <a:pt x="3589835" y="9420"/>
                  </a:lnTo>
                  <a:lnTo>
                    <a:pt x="3635903" y="20997"/>
                  </a:lnTo>
                  <a:lnTo>
                    <a:pt x="3680521" y="36977"/>
                  </a:lnTo>
                  <a:lnTo>
                    <a:pt x="3723370" y="57227"/>
                  </a:lnTo>
                  <a:lnTo>
                    <a:pt x="3764131" y="81616"/>
                  </a:lnTo>
                  <a:lnTo>
                    <a:pt x="3802487" y="110010"/>
                  </a:lnTo>
                  <a:lnTo>
                    <a:pt x="3838118" y="142280"/>
                  </a:lnTo>
                  <a:lnTo>
                    <a:pt x="3870387" y="177911"/>
                  </a:lnTo>
                  <a:lnTo>
                    <a:pt x="3898782" y="216266"/>
                  </a:lnTo>
                  <a:lnTo>
                    <a:pt x="3923170" y="257028"/>
                  </a:lnTo>
                  <a:lnTo>
                    <a:pt x="3943420" y="299876"/>
                  </a:lnTo>
                  <a:lnTo>
                    <a:pt x="3959400" y="344494"/>
                  </a:lnTo>
                  <a:lnTo>
                    <a:pt x="3970977" y="390562"/>
                  </a:lnTo>
                  <a:lnTo>
                    <a:pt x="3978020" y="437762"/>
                  </a:lnTo>
                  <a:lnTo>
                    <a:pt x="3980398" y="485774"/>
                  </a:lnTo>
                  <a:lnTo>
                    <a:pt x="3980398" y="1970507"/>
                  </a:lnTo>
                  <a:lnTo>
                    <a:pt x="3978020" y="2018519"/>
                  </a:lnTo>
                  <a:lnTo>
                    <a:pt x="3970977" y="2065719"/>
                  </a:lnTo>
                  <a:lnTo>
                    <a:pt x="3959400" y="2111787"/>
                  </a:lnTo>
                  <a:lnTo>
                    <a:pt x="3943420" y="2156404"/>
                  </a:lnTo>
                  <a:lnTo>
                    <a:pt x="3923170" y="2199253"/>
                  </a:lnTo>
                  <a:lnTo>
                    <a:pt x="3898782" y="2240015"/>
                  </a:lnTo>
                  <a:lnTo>
                    <a:pt x="3870387" y="2278370"/>
                  </a:lnTo>
                  <a:lnTo>
                    <a:pt x="3838118" y="2314001"/>
                  </a:lnTo>
                  <a:lnTo>
                    <a:pt x="3802487" y="2346271"/>
                  </a:lnTo>
                  <a:lnTo>
                    <a:pt x="3764131" y="2374666"/>
                  </a:lnTo>
                  <a:lnTo>
                    <a:pt x="3723370" y="2399054"/>
                  </a:lnTo>
                  <a:lnTo>
                    <a:pt x="3680521" y="2419304"/>
                  </a:lnTo>
                  <a:lnTo>
                    <a:pt x="3635903" y="2435284"/>
                  </a:lnTo>
                  <a:lnTo>
                    <a:pt x="3589835" y="2446861"/>
                  </a:lnTo>
                  <a:lnTo>
                    <a:pt x="3542636" y="2453905"/>
                  </a:lnTo>
                  <a:lnTo>
                    <a:pt x="3494626" y="2456281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8"/>
            <p:cNvSpPr/>
            <p:nvPr/>
          </p:nvSpPr>
          <p:spPr>
            <a:xfrm>
              <a:off x="6359317" y="7557852"/>
              <a:ext cx="3980815" cy="2456815"/>
            </a:xfrm>
            <a:custGeom>
              <a:avLst/>
              <a:gdLst/>
              <a:ahLst/>
              <a:cxnLst/>
              <a:rect l="l" t="t" r="r" b="b"/>
              <a:pathLst>
                <a:path w="3980815" h="2456815">
                  <a:moveTo>
                    <a:pt x="742932" y="85724"/>
                  </a:moveTo>
                  <a:lnTo>
                    <a:pt x="657207" y="85724"/>
                  </a:lnTo>
                  <a:lnTo>
                    <a:pt x="657207" y="0"/>
                  </a:lnTo>
                  <a:lnTo>
                    <a:pt x="742932" y="0"/>
                  </a:lnTo>
                  <a:lnTo>
                    <a:pt x="742932" y="85724"/>
                  </a:lnTo>
                  <a:close/>
                </a:path>
                <a:path w="3980815" h="2456815">
                  <a:moveTo>
                    <a:pt x="914382" y="85724"/>
                  </a:moveTo>
                  <a:lnTo>
                    <a:pt x="828657" y="85724"/>
                  </a:lnTo>
                  <a:lnTo>
                    <a:pt x="828657" y="0"/>
                  </a:lnTo>
                  <a:lnTo>
                    <a:pt x="914382" y="0"/>
                  </a:lnTo>
                  <a:lnTo>
                    <a:pt x="914382" y="85724"/>
                  </a:lnTo>
                  <a:close/>
                </a:path>
                <a:path w="3980815" h="2456815">
                  <a:moveTo>
                    <a:pt x="1085832" y="85724"/>
                  </a:moveTo>
                  <a:lnTo>
                    <a:pt x="1000107" y="85724"/>
                  </a:lnTo>
                  <a:lnTo>
                    <a:pt x="1000107" y="0"/>
                  </a:lnTo>
                  <a:lnTo>
                    <a:pt x="1085832" y="0"/>
                  </a:lnTo>
                  <a:lnTo>
                    <a:pt x="1085832" y="85724"/>
                  </a:lnTo>
                  <a:close/>
                </a:path>
                <a:path w="3980815" h="2456815">
                  <a:moveTo>
                    <a:pt x="1257282" y="85724"/>
                  </a:moveTo>
                  <a:lnTo>
                    <a:pt x="1171557" y="85724"/>
                  </a:lnTo>
                  <a:lnTo>
                    <a:pt x="1171557" y="0"/>
                  </a:lnTo>
                  <a:lnTo>
                    <a:pt x="1257282" y="0"/>
                  </a:lnTo>
                  <a:lnTo>
                    <a:pt x="1257282" y="85724"/>
                  </a:lnTo>
                  <a:close/>
                </a:path>
                <a:path w="3980815" h="2456815">
                  <a:moveTo>
                    <a:pt x="1428732" y="85724"/>
                  </a:moveTo>
                  <a:lnTo>
                    <a:pt x="1343007" y="85724"/>
                  </a:lnTo>
                  <a:lnTo>
                    <a:pt x="1343007" y="0"/>
                  </a:lnTo>
                  <a:lnTo>
                    <a:pt x="1428732" y="0"/>
                  </a:lnTo>
                  <a:lnTo>
                    <a:pt x="1428732" y="85724"/>
                  </a:lnTo>
                  <a:close/>
                </a:path>
                <a:path w="3980815" h="2456815">
                  <a:moveTo>
                    <a:pt x="1600182" y="85724"/>
                  </a:moveTo>
                  <a:lnTo>
                    <a:pt x="1514457" y="85724"/>
                  </a:lnTo>
                  <a:lnTo>
                    <a:pt x="1514457" y="0"/>
                  </a:lnTo>
                  <a:lnTo>
                    <a:pt x="1600182" y="0"/>
                  </a:lnTo>
                  <a:lnTo>
                    <a:pt x="1600182" y="85724"/>
                  </a:lnTo>
                  <a:close/>
                </a:path>
                <a:path w="3980815" h="2456815">
                  <a:moveTo>
                    <a:pt x="1771632" y="85724"/>
                  </a:moveTo>
                  <a:lnTo>
                    <a:pt x="1685907" y="85724"/>
                  </a:lnTo>
                  <a:lnTo>
                    <a:pt x="1685907" y="0"/>
                  </a:lnTo>
                  <a:lnTo>
                    <a:pt x="1771632" y="0"/>
                  </a:lnTo>
                  <a:lnTo>
                    <a:pt x="1771632" y="85724"/>
                  </a:lnTo>
                  <a:close/>
                </a:path>
                <a:path w="3980815" h="2456815">
                  <a:moveTo>
                    <a:pt x="1943082" y="85724"/>
                  </a:moveTo>
                  <a:lnTo>
                    <a:pt x="1857357" y="85724"/>
                  </a:lnTo>
                  <a:lnTo>
                    <a:pt x="1857357" y="0"/>
                  </a:lnTo>
                  <a:lnTo>
                    <a:pt x="1943082" y="0"/>
                  </a:lnTo>
                  <a:lnTo>
                    <a:pt x="1943082" y="85724"/>
                  </a:lnTo>
                  <a:close/>
                </a:path>
                <a:path w="3980815" h="2456815">
                  <a:moveTo>
                    <a:pt x="2114532" y="85724"/>
                  </a:moveTo>
                  <a:lnTo>
                    <a:pt x="2028807" y="85724"/>
                  </a:lnTo>
                  <a:lnTo>
                    <a:pt x="2028807" y="0"/>
                  </a:lnTo>
                  <a:lnTo>
                    <a:pt x="2114532" y="0"/>
                  </a:lnTo>
                  <a:lnTo>
                    <a:pt x="2114532" y="85724"/>
                  </a:lnTo>
                  <a:close/>
                </a:path>
                <a:path w="3980815" h="2456815">
                  <a:moveTo>
                    <a:pt x="2285983" y="85724"/>
                  </a:moveTo>
                  <a:lnTo>
                    <a:pt x="2200257" y="85724"/>
                  </a:lnTo>
                  <a:lnTo>
                    <a:pt x="2200257" y="0"/>
                  </a:lnTo>
                  <a:lnTo>
                    <a:pt x="2285983" y="0"/>
                  </a:lnTo>
                  <a:lnTo>
                    <a:pt x="2285983" y="85724"/>
                  </a:lnTo>
                  <a:close/>
                </a:path>
                <a:path w="3980815" h="2456815">
                  <a:moveTo>
                    <a:pt x="2457432" y="85724"/>
                  </a:moveTo>
                  <a:lnTo>
                    <a:pt x="2371707" y="85724"/>
                  </a:lnTo>
                  <a:lnTo>
                    <a:pt x="2371707" y="0"/>
                  </a:lnTo>
                  <a:lnTo>
                    <a:pt x="2457432" y="0"/>
                  </a:lnTo>
                  <a:lnTo>
                    <a:pt x="2457432" y="85724"/>
                  </a:lnTo>
                  <a:close/>
                </a:path>
                <a:path w="3980815" h="2456815">
                  <a:moveTo>
                    <a:pt x="2628883" y="85724"/>
                  </a:moveTo>
                  <a:lnTo>
                    <a:pt x="2543157" y="85724"/>
                  </a:lnTo>
                  <a:lnTo>
                    <a:pt x="2543157" y="0"/>
                  </a:lnTo>
                  <a:lnTo>
                    <a:pt x="2628883" y="0"/>
                  </a:lnTo>
                  <a:lnTo>
                    <a:pt x="2628883" y="85724"/>
                  </a:lnTo>
                  <a:close/>
                </a:path>
                <a:path w="3980815" h="2456815">
                  <a:moveTo>
                    <a:pt x="2800332" y="85724"/>
                  </a:moveTo>
                  <a:lnTo>
                    <a:pt x="2714607" y="85724"/>
                  </a:lnTo>
                  <a:lnTo>
                    <a:pt x="2714607" y="0"/>
                  </a:lnTo>
                  <a:lnTo>
                    <a:pt x="2800332" y="0"/>
                  </a:lnTo>
                  <a:lnTo>
                    <a:pt x="2800332" y="85724"/>
                  </a:lnTo>
                  <a:close/>
                </a:path>
                <a:path w="3980815" h="2456815">
                  <a:moveTo>
                    <a:pt x="2971782" y="85724"/>
                  </a:moveTo>
                  <a:lnTo>
                    <a:pt x="2886057" y="85724"/>
                  </a:lnTo>
                  <a:lnTo>
                    <a:pt x="2886057" y="0"/>
                  </a:lnTo>
                  <a:lnTo>
                    <a:pt x="2971782" y="0"/>
                  </a:lnTo>
                  <a:lnTo>
                    <a:pt x="2971782" y="85724"/>
                  </a:lnTo>
                  <a:close/>
                </a:path>
                <a:path w="3980815" h="2456815">
                  <a:moveTo>
                    <a:pt x="3143232" y="85724"/>
                  </a:moveTo>
                  <a:lnTo>
                    <a:pt x="3057507" y="85724"/>
                  </a:lnTo>
                  <a:lnTo>
                    <a:pt x="3057507" y="0"/>
                  </a:lnTo>
                  <a:lnTo>
                    <a:pt x="3143232" y="0"/>
                  </a:lnTo>
                  <a:lnTo>
                    <a:pt x="3143232" y="85724"/>
                  </a:lnTo>
                  <a:close/>
                </a:path>
                <a:path w="3980815" h="2456815">
                  <a:moveTo>
                    <a:pt x="3314682" y="85724"/>
                  </a:moveTo>
                  <a:lnTo>
                    <a:pt x="3228957" y="85724"/>
                  </a:lnTo>
                  <a:lnTo>
                    <a:pt x="3228957" y="0"/>
                  </a:lnTo>
                  <a:lnTo>
                    <a:pt x="3314682" y="0"/>
                  </a:lnTo>
                  <a:lnTo>
                    <a:pt x="3314682" y="85724"/>
                  </a:lnTo>
                  <a:close/>
                </a:path>
                <a:path w="3980815" h="2456815">
                  <a:moveTo>
                    <a:pt x="3486132" y="85724"/>
                  </a:moveTo>
                  <a:lnTo>
                    <a:pt x="3400407" y="85724"/>
                  </a:lnTo>
                  <a:lnTo>
                    <a:pt x="3400407" y="0"/>
                  </a:lnTo>
                  <a:lnTo>
                    <a:pt x="3486132" y="0"/>
                  </a:lnTo>
                  <a:lnTo>
                    <a:pt x="3486132" y="85724"/>
                  </a:lnTo>
                  <a:close/>
                </a:path>
                <a:path w="3980815" h="2456815">
                  <a:moveTo>
                    <a:pt x="3626526" y="108138"/>
                  </a:moveTo>
                  <a:lnTo>
                    <a:pt x="3609710" y="102671"/>
                  </a:lnTo>
                  <a:lnTo>
                    <a:pt x="3592704" y="97961"/>
                  </a:lnTo>
                  <a:lnTo>
                    <a:pt x="3575508" y="94008"/>
                  </a:lnTo>
                  <a:lnTo>
                    <a:pt x="3558121" y="90814"/>
                  </a:lnTo>
                  <a:lnTo>
                    <a:pt x="3571666" y="6727"/>
                  </a:lnTo>
                  <a:lnTo>
                    <a:pt x="3589711" y="9419"/>
                  </a:lnTo>
                  <a:lnTo>
                    <a:pt x="3635777" y="20997"/>
                  </a:lnTo>
                  <a:lnTo>
                    <a:pt x="3654634" y="27750"/>
                  </a:lnTo>
                  <a:lnTo>
                    <a:pt x="3626526" y="108138"/>
                  </a:lnTo>
                  <a:close/>
                </a:path>
                <a:path w="3980815" h="2456815">
                  <a:moveTo>
                    <a:pt x="3748957" y="177083"/>
                  </a:moveTo>
                  <a:lnTo>
                    <a:pt x="3735083" y="166148"/>
                  </a:lnTo>
                  <a:lnTo>
                    <a:pt x="3720766" y="155856"/>
                  </a:lnTo>
                  <a:lnTo>
                    <a:pt x="3706007" y="146207"/>
                  </a:lnTo>
                  <a:lnTo>
                    <a:pt x="3690806" y="137201"/>
                  </a:lnTo>
                  <a:lnTo>
                    <a:pt x="3732668" y="62866"/>
                  </a:lnTo>
                  <a:lnTo>
                    <a:pt x="3764000" y="81613"/>
                  </a:lnTo>
                  <a:lnTo>
                    <a:pt x="3802354" y="110006"/>
                  </a:lnTo>
                  <a:lnTo>
                    <a:pt x="3803444" y="110993"/>
                  </a:lnTo>
                  <a:lnTo>
                    <a:pt x="3748957" y="177083"/>
                  </a:lnTo>
                  <a:close/>
                </a:path>
                <a:path w="3980815" h="2456815">
                  <a:moveTo>
                    <a:pt x="3840181" y="284429"/>
                  </a:moveTo>
                  <a:lnTo>
                    <a:pt x="3830956" y="269361"/>
                  </a:lnTo>
                  <a:lnTo>
                    <a:pt x="3821094" y="254744"/>
                  </a:lnTo>
                  <a:lnTo>
                    <a:pt x="3810596" y="240577"/>
                  </a:lnTo>
                  <a:lnTo>
                    <a:pt x="3799461" y="226862"/>
                  </a:lnTo>
                  <a:lnTo>
                    <a:pt x="3864545" y="171603"/>
                  </a:lnTo>
                  <a:lnTo>
                    <a:pt x="3870252" y="177904"/>
                  </a:lnTo>
                  <a:lnTo>
                    <a:pt x="3898646" y="216258"/>
                  </a:lnTo>
                  <a:lnTo>
                    <a:pt x="3913787" y="241563"/>
                  </a:lnTo>
                  <a:lnTo>
                    <a:pt x="3840181" y="284429"/>
                  </a:lnTo>
                  <a:close/>
                </a:path>
                <a:path w="3980815" h="2456815">
                  <a:moveTo>
                    <a:pt x="3888488" y="416459"/>
                  </a:moveTo>
                  <a:lnTo>
                    <a:pt x="3885042" y="399115"/>
                  </a:lnTo>
                  <a:lnTo>
                    <a:pt x="3880841" y="381973"/>
                  </a:lnTo>
                  <a:lnTo>
                    <a:pt x="3875885" y="365031"/>
                  </a:lnTo>
                  <a:lnTo>
                    <a:pt x="3870173" y="348291"/>
                  </a:lnTo>
                  <a:lnTo>
                    <a:pt x="3950145" y="319026"/>
                  </a:lnTo>
                  <a:lnTo>
                    <a:pt x="3959262" y="344482"/>
                  </a:lnTo>
                  <a:lnTo>
                    <a:pt x="3970839" y="390548"/>
                  </a:lnTo>
                  <a:lnTo>
                    <a:pt x="3972501" y="401682"/>
                  </a:lnTo>
                  <a:lnTo>
                    <a:pt x="3888488" y="416459"/>
                  </a:lnTo>
                  <a:close/>
                </a:path>
                <a:path w="3980815" h="2456815">
                  <a:moveTo>
                    <a:pt x="3980259" y="572835"/>
                  </a:moveTo>
                  <a:lnTo>
                    <a:pt x="3894534" y="572835"/>
                  </a:lnTo>
                  <a:lnTo>
                    <a:pt x="3894534" y="487110"/>
                  </a:lnTo>
                  <a:lnTo>
                    <a:pt x="3980259" y="487110"/>
                  </a:lnTo>
                  <a:lnTo>
                    <a:pt x="3980259" y="572835"/>
                  </a:lnTo>
                  <a:close/>
                </a:path>
                <a:path w="3980815" h="2456815">
                  <a:moveTo>
                    <a:pt x="3980259" y="744285"/>
                  </a:moveTo>
                  <a:lnTo>
                    <a:pt x="3894534" y="744285"/>
                  </a:lnTo>
                  <a:lnTo>
                    <a:pt x="3894534" y="658560"/>
                  </a:lnTo>
                  <a:lnTo>
                    <a:pt x="3980259" y="658560"/>
                  </a:lnTo>
                  <a:lnTo>
                    <a:pt x="3980259" y="744285"/>
                  </a:lnTo>
                  <a:close/>
                </a:path>
                <a:path w="3980815" h="2456815">
                  <a:moveTo>
                    <a:pt x="3980259" y="915735"/>
                  </a:moveTo>
                  <a:lnTo>
                    <a:pt x="3894534" y="915735"/>
                  </a:lnTo>
                  <a:lnTo>
                    <a:pt x="3894534" y="830010"/>
                  </a:lnTo>
                  <a:lnTo>
                    <a:pt x="3980259" y="830010"/>
                  </a:lnTo>
                  <a:lnTo>
                    <a:pt x="3980259" y="915735"/>
                  </a:lnTo>
                  <a:close/>
                </a:path>
                <a:path w="3980815" h="2456815">
                  <a:moveTo>
                    <a:pt x="3980259" y="1087185"/>
                  </a:moveTo>
                  <a:lnTo>
                    <a:pt x="3894534" y="1087185"/>
                  </a:lnTo>
                  <a:lnTo>
                    <a:pt x="3894534" y="1001460"/>
                  </a:lnTo>
                  <a:lnTo>
                    <a:pt x="3980259" y="1001460"/>
                  </a:lnTo>
                  <a:lnTo>
                    <a:pt x="3980259" y="1087185"/>
                  </a:lnTo>
                  <a:close/>
                </a:path>
                <a:path w="3980815" h="2456815">
                  <a:moveTo>
                    <a:pt x="3980259" y="1258635"/>
                  </a:moveTo>
                  <a:lnTo>
                    <a:pt x="3894534" y="1258635"/>
                  </a:lnTo>
                  <a:lnTo>
                    <a:pt x="3894534" y="1172910"/>
                  </a:lnTo>
                  <a:lnTo>
                    <a:pt x="3980259" y="1172910"/>
                  </a:lnTo>
                  <a:lnTo>
                    <a:pt x="3980259" y="1258635"/>
                  </a:lnTo>
                  <a:close/>
                </a:path>
                <a:path w="3980815" h="2456815">
                  <a:moveTo>
                    <a:pt x="3980259" y="1430085"/>
                  </a:moveTo>
                  <a:lnTo>
                    <a:pt x="3894534" y="1430085"/>
                  </a:lnTo>
                  <a:lnTo>
                    <a:pt x="3894534" y="1344360"/>
                  </a:lnTo>
                  <a:lnTo>
                    <a:pt x="3980259" y="1344360"/>
                  </a:lnTo>
                  <a:lnTo>
                    <a:pt x="3980259" y="1430085"/>
                  </a:lnTo>
                  <a:close/>
                </a:path>
                <a:path w="3980815" h="2456815">
                  <a:moveTo>
                    <a:pt x="3980259" y="1601535"/>
                  </a:moveTo>
                  <a:lnTo>
                    <a:pt x="3894534" y="1601535"/>
                  </a:lnTo>
                  <a:lnTo>
                    <a:pt x="3894534" y="1515810"/>
                  </a:lnTo>
                  <a:lnTo>
                    <a:pt x="3980259" y="1515810"/>
                  </a:lnTo>
                  <a:lnTo>
                    <a:pt x="3980259" y="1601535"/>
                  </a:lnTo>
                  <a:close/>
                </a:path>
                <a:path w="3980815" h="2456815">
                  <a:moveTo>
                    <a:pt x="3980259" y="1772985"/>
                  </a:moveTo>
                  <a:lnTo>
                    <a:pt x="3894534" y="1772985"/>
                  </a:lnTo>
                  <a:lnTo>
                    <a:pt x="3894534" y="1687260"/>
                  </a:lnTo>
                  <a:lnTo>
                    <a:pt x="3980259" y="1687260"/>
                  </a:lnTo>
                  <a:lnTo>
                    <a:pt x="3980259" y="1772985"/>
                  </a:lnTo>
                  <a:close/>
                </a:path>
                <a:path w="3980815" h="2456815">
                  <a:moveTo>
                    <a:pt x="3980259" y="1944435"/>
                  </a:moveTo>
                  <a:lnTo>
                    <a:pt x="3894534" y="1944435"/>
                  </a:lnTo>
                  <a:lnTo>
                    <a:pt x="3894534" y="1858710"/>
                  </a:lnTo>
                  <a:lnTo>
                    <a:pt x="3980259" y="1858710"/>
                  </a:lnTo>
                  <a:lnTo>
                    <a:pt x="3980259" y="1944435"/>
                  </a:lnTo>
                  <a:close/>
                </a:path>
                <a:path w="3980815" h="2456815">
                  <a:moveTo>
                    <a:pt x="3958456" y="2113964"/>
                  </a:moveTo>
                  <a:lnTo>
                    <a:pt x="3876667" y="2088660"/>
                  </a:lnTo>
                  <a:lnTo>
                    <a:pt x="3881517" y="2071665"/>
                  </a:lnTo>
                  <a:lnTo>
                    <a:pt x="3885605" y="2054509"/>
                  </a:lnTo>
                  <a:lnTo>
                    <a:pt x="3888929" y="2037189"/>
                  </a:lnTo>
                  <a:lnTo>
                    <a:pt x="3891490" y="2019708"/>
                  </a:lnTo>
                  <a:lnTo>
                    <a:pt x="3976127" y="2030210"/>
                  </a:lnTo>
                  <a:lnTo>
                    <a:pt x="3970839" y="2065647"/>
                  </a:lnTo>
                  <a:lnTo>
                    <a:pt x="3959262" y="2111714"/>
                  </a:lnTo>
                  <a:lnTo>
                    <a:pt x="3958456" y="2113964"/>
                  </a:lnTo>
                  <a:close/>
                </a:path>
                <a:path w="3980815" h="2456815">
                  <a:moveTo>
                    <a:pt x="3879871" y="2265298"/>
                  </a:moveTo>
                  <a:lnTo>
                    <a:pt x="3812207" y="2213524"/>
                  </a:lnTo>
                  <a:lnTo>
                    <a:pt x="3822687" y="2199177"/>
                  </a:lnTo>
                  <a:lnTo>
                    <a:pt x="3832401" y="2184573"/>
                  </a:lnTo>
                  <a:lnTo>
                    <a:pt x="3841510" y="2169469"/>
                  </a:lnTo>
                  <a:lnTo>
                    <a:pt x="3849961" y="2153946"/>
                  </a:lnTo>
                  <a:lnTo>
                    <a:pt x="3925887" y="2193140"/>
                  </a:lnTo>
                  <a:lnTo>
                    <a:pt x="3922985" y="2199258"/>
                  </a:lnTo>
                  <a:lnTo>
                    <a:pt x="3898646" y="2239937"/>
                  </a:lnTo>
                  <a:lnTo>
                    <a:pt x="3879871" y="2265298"/>
                  </a:lnTo>
                  <a:close/>
                </a:path>
                <a:path w="3980815" h="2456815">
                  <a:moveTo>
                    <a:pt x="3753855" y="2380653"/>
                  </a:moveTo>
                  <a:lnTo>
                    <a:pt x="3708278" y="2308561"/>
                  </a:lnTo>
                  <a:lnTo>
                    <a:pt x="3723002" y="2298792"/>
                  </a:lnTo>
                  <a:lnTo>
                    <a:pt x="3737253" y="2288403"/>
                  </a:lnTo>
                  <a:lnTo>
                    <a:pt x="3751031" y="2277392"/>
                  </a:lnTo>
                  <a:lnTo>
                    <a:pt x="3764336" y="2265761"/>
                  </a:lnTo>
                  <a:lnTo>
                    <a:pt x="3821766" y="2328608"/>
                  </a:lnTo>
                  <a:lnTo>
                    <a:pt x="3802354" y="2346189"/>
                  </a:lnTo>
                  <a:lnTo>
                    <a:pt x="3764000" y="2374583"/>
                  </a:lnTo>
                  <a:lnTo>
                    <a:pt x="3753855" y="2380653"/>
                  </a:lnTo>
                  <a:close/>
                </a:path>
                <a:path w="3980815" h="2456815">
                  <a:moveTo>
                    <a:pt x="3595882" y="2445225"/>
                  </a:moveTo>
                  <a:lnTo>
                    <a:pt x="3578035" y="2361654"/>
                  </a:lnTo>
                  <a:lnTo>
                    <a:pt x="3595249" y="2357580"/>
                  </a:lnTo>
                  <a:lnTo>
                    <a:pt x="3612233" y="2352758"/>
                  </a:lnTo>
                  <a:lnTo>
                    <a:pt x="3628988" y="2347189"/>
                  </a:lnTo>
                  <a:lnTo>
                    <a:pt x="3645515" y="2340872"/>
                  </a:lnTo>
                  <a:lnTo>
                    <a:pt x="3677829" y="2420138"/>
                  </a:lnTo>
                  <a:lnTo>
                    <a:pt x="3635777" y="2435199"/>
                  </a:lnTo>
                  <a:lnTo>
                    <a:pt x="3595882" y="2445225"/>
                  </a:lnTo>
                  <a:close/>
                </a:path>
                <a:path w="3980815" h="2456815">
                  <a:moveTo>
                    <a:pt x="3494501" y="2456196"/>
                  </a:moveTo>
                  <a:lnTo>
                    <a:pt x="3425057" y="2456196"/>
                  </a:lnTo>
                  <a:lnTo>
                    <a:pt x="3425057" y="2370471"/>
                  </a:lnTo>
                  <a:lnTo>
                    <a:pt x="3499007" y="2370471"/>
                  </a:lnTo>
                  <a:lnTo>
                    <a:pt x="3503514" y="2370395"/>
                  </a:lnTo>
                  <a:lnTo>
                    <a:pt x="3508020" y="2370243"/>
                  </a:lnTo>
                  <a:lnTo>
                    <a:pt x="3510894" y="2455385"/>
                  </a:lnTo>
                  <a:lnTo>
                    <a:pt x="3494501" y="2456196"/>
                  </a:lnTo>
                  <a:close/>
                </a:path>
                <a:path w="3980815" h="2456815">
                  <a:moveTo>
                    <a:pt x="3339332" y="2456196"/>
                  </a:moveTo>
                  <a:lnTo>
                    <a:pt x="3253607" y="2456196"/>
                  </a:lnTo>
                  <a:lnTo>
                    <a:pt x="3253607" y="2370471"/>
                  </a:lnTo>
                  <a:lnTo>
                    <a:pt x="3339332" y="2370471"/>
                  </a:lnTo>
                  <a:lnTo>
                    <a:pt x="3339332" y="2456196"/>
                  </a:lnTo>
                  <a:close/>
                </a:path>
                <a:path w="3980815" h="2456815">
                  <a:moveTo>
                    <a:pt x="3167882" y="2456196"/>
                  </a:moveTo>
                  <a:lnTo>
                    <a:pt x="3082156" y="2456196"/>
                  </a:lnTo>
                  <a:lnTo>
                    <a:pt x="3082156" y="2370471"/>
                  </a:lnTo>
                  <a:lnTo>
                    <a:pt x="3167882" y="2370471"/>
                  </a:lnTo>
                  <a:lnTo>
                    <a:pt x="3167882" y="2456196"/>
                  </a:lnTo>
                  <a:close/>
                </a:path>
                <a:path w="3980815" h="2456815">
                  <a:moveTo>
                    <a:pt x="2996431" y="2456196"/>
                  </a:moveTo>
                  <a:lnTo>
                    <a:pt x="2910706" y="2456196"/>
                  </a:lnTo>
                  <a:lnTo>
                    <a:pt x="2910706" y="2370471"/>
                  </a:lnTo>
                  <a:lnTo>
                    <a:pt x="2996431" y="2370471"/>
                  </a:lnTo>
                  <a:lnTo>
                    <a:pt x="2996431" y="2456196"/>
                  </a:lnTo>
                  <a:close/>
                </a:path>
                <a:path w="3980815" h="2456815">
                  <a:moveTo>
                    <a:pt x="2824981" y="2456196"/>
                  </a:moveTo>
                  <a:lnTo>
                    <a:pt x="2739256" y="2456196"/>
                  </a:lnTo>
                  <a:lnTo>
                    <a:pt x="2739256" y="2370471"/>
                  </a:lnTo>
                  <a:lnTo>
                    <a:pt x="2824981" y="2370471"/>
                  </a:lnTo>
                  <a:lnTo>
                    <a:pt x="2824981" y="2456196"/>
                  </a:lnTo>
                  <a:close/>
                </a:path>
                <a:path w="3980815" h="2456815">
                  <a:moveTo>
                    <a:pt x="2653531" y="2456196"/>
                  </a:moveTo>
                  <a:lnTo>
                    <a:pt x="2567806" y="2456196"/>
                  </a:lnTo>
                  <a:lnTo>
                    <a:pt x="2567806" y="2370471"/>
                  </a:lnTo>
                  <a:lnTo>
                    <a:pt x="2653531" y="2370471"/>
                  </a:lnTo>
                  <a:lnTo>
                    <a:pt x="2653531" y="2456196"/>
                  </a:lnTo>
                  <a:close/>
                </a:path>
                <a:path w="3980815" h="2456815">
                  <a:moveTo>
                    <a:pt x="2482081" y="2456196"/>
                  </a:moveTo>
                  <a:lnTo>
                    <a:pt x="2396356" y="2456196"/>
                  </a:lnTo>
                  <a:lnTo>
                    <a:pt x="2396356" y="2370471"/>
                  </a:lnTo>
                  <a:lnTo>
                    <a:pt x="2482081" y="2370471"/>
                  </a:lnTo>
                  <a:lnTo>
                    <a:pt x="2482081" y="2456196"/>
                  </a:lnTo>
                  <a:close/>
                </a:path>
                <a:path w="3980815" h="2456815">
                  <a:moveTo>
                    <a:pt x="2310631" y="2456196"/>
                  </a:moveTo>
                  <a:lnTo>
                    <a:pt x="2224906" y="2456196"/>
                  </a:lnTo>
                  <a:lnTo>
                    <a:pt x="2224906" y="2370471"/>
                  </a:lnTo>
                  <a:lnTo>
                    <a:pt x="2310631" y="2370471"/>
                  </a:lnTo>
                  <a:lnTo>
                    <a:pt x="2310631" y="2456196"/>
                  </a:lnTo>
                  <a:close/>
                </a:path>
                <a:path w="3980815" h="2456815">
                  <a:moveTo>
                    <a:pt x="2139181" y="2456196"/>
                  </a:moveTo>
                  <a:lnTo>
                    <a:pt x="2053456" y="2456196"/>
                  </a:lnTo>
                  <a:lnTo>
                    <a:pt x="2053456" y="2370471"/>
                  </a:lnTo>
                  <a:lnTo>
                    <a:pt x="2139181" y="2370471"/>
                  </a:lnTo>
                  <a:lnTo>
                    <a:pt x="2139181" y="2456196"/>
                  </a:lnTo>
                  <a:close/>
                </a:path>
                <a:path w="3980815" h="2456815">
                  <a:moveTo>
                    <a:pt x="1967731" y="2456196"/>
                  </a:moveTo>
                  <a:lnTo>
                    <a:pt x="1882006" y="2456196"/>
                  </a:lnTo>
                  <a:lnTo>
                    <a:pt x="1882006" y="2370471"/>
                  </a:lnTo>
                  <a:lnTo>
                    <a:pt x="1967731" y="2370471"/>
                  </a:lnTo>
                  <a:lnTo>
                    <a:pt x="1967731" y="2456196"/>
                  </a:lnTo>
                  <a:close/>
                </a:path>
                <a:path w="3980815" h="2456815">
                  <a:moveTo>
                    <a:pt x="1796281" y="2456196"/>
                  </a:moveTo>
                  <a:lnTo>
                    <a:pt x="1710556" y="2456196"/>
                  </a:lnTo>
                  <a:lnTo>
                    <a:pt x="1710556" y="2370471"/>
                  </a:lnTo>
                  <a:lnTo>
                    <a:pt x="1796281" y="2370471"/>
                  </a:lnTo>
                  <a:lnTo>
                    <a:pt x="1796281" y="2456196"/>
                  </a:lnTo>
                  <a:close/>
                </a:path>
                <a:path w="3980815" h="2456815">
                  <a:moveTo>
                    <a:pt x="1624831" y="2456196"/>
                  </a:moveTo>
                  <a:lnTo>
                    <a:pt x="1539106" y="2456196"/>
                  </a:lnTo>
                  <a:lnTo>
                    <a:pt x="1539106" y="2370471"/>
                  </a:lnTo>
                  <a:lnTo>
                    <a:pt x="1624831" y="2370471"/>
                  </a:lnTo>
                  <a:lnTo>
                    <a:pt x="1624831" y="2456196"/>
                  </a:lnTo>
                  <a:close/>
                </a:path>
                <a:path w="3980815" h="2456815">
                  <a:moveTo>
                    <a:pt x="1453381" y="2456196"/>
                  </a:moveTo>
                  <a:lnTo>
                    <a:pt x="1367656" y="2456196"/>
                  </a:lnTo>
                  <a:lnTo>
                    <a:pt x="1367656" y="2370471"/>
                  </a:lnTo>
                  <a:lnTo>
                    <a:pt x="1453381" y="2370471"/>
                  </a:lnTo>
                  <a:lnTo>
                    <a:pt x="1453381" y="2456196"/>
                  </a:lnTo>
                  <a:close/>
                </a:path>
                <a:path w="3980815" h="2456815">
                  <a:moveTo>
                    <a:pt x="1281931" y="2456196"/>
                  </a:moveTo>
                  <a:lnTo>
                    <a:pt x="1196206" y="2456196"/>
                  </a:lnTo>
                  <a:lnTo>
                    <a:pt x="1196206" y="2370471"/>
                  </a:lnTo>
                  <a:lnTo>
                    <a:pt x="1281931" y="2370471"/>
                  </a:lnTo>
                  <a:lnTo>
                    <a:pt x="1281931" y="2456196"/>
                  </a:lnTo>
                  <a:close/>
                </a:path>
                <a:path w="3980815" h="2456815">
                  <a:moveTo>
                    <a:pt x="1110481" y="2456196"/>
                  </a:moveTo>
                  <a:lnTo>
                    <a:pt x="1024756" y="2456196"/>
                  </a:lnTo>
                  <a:lnTo>
                    <a:pt x="1024756" y="2370471"/>
                  </a:lnTo>
                  <a:lnTo>
                    <a:pt x="1110481" y="2370471"/>
                  </a:lnTo>
                  <a:lnTo>
                    <a:pt x="1110481" y="2456196"/>
                  </a:lnTo>
                  <a:close/>
                </a:path>
                <a:path w="3980815" h="2456815">
                  <a:moveTo>
                    <a:pt x="939031" y="2456196"/>
                  </a:moveTo>
                  <a:lnTo>
                    <a:pt x="853306" y="2456196"/>
                  </a:lnTo>
                  <a:lnTo>
                    <a:pt x="853306" y="2370471"/>
                  </a:lnTo>
                  <a:lnTo>
                    <a:pt x="939031" y="2370471"/>
                  </a:lnTo>
                  <a:lnTo>
                    <a:pt x="939031" y="2456196"/>
                  </a:lnTo>
                  <a:close/>
                </a:path>
                <a:path w="3980815" h="2456815">
                  <a:moveTo>
                    <a:pt x="767581" y="2456196"/>
                  </a:moveTo>
                  <a:lnTo>
                    <a:pt x="681856" y="2456196"/>
                  </a:lnTo>
                  <a:lnTo>
                    <a:pt x="681856" y="2370471"/>
                  </a:lnTo>
                  <a:lnTo>
                    <a:pt x="767581" y="2370471"/>
                  </a:lnTo>
                  <a:lnTo>
                    <a:pt x="767581" y="2456196"/>
                  </a:lnTo>
                  <a:close/>
                </a:path>
                <a:path w="3980815" h="2456815">
                  <a:moveTo>
                    <a:pt x="596131" y="2456196"/>
                  </a:moveTo>
                  <a:lnTo>
                    <a:pt x="510406" y="2456196"/>
                  </a:lnTo>
                  <a:lnTo>
                    <a:pt x="510406" y="2370471"/>
                  </a:lnTo>
                  <a:lnTo>
                    <a:pt x="596131" y="2370471"/>
                  </a:lnTo>
                  <a:lnTo>
                    <a:pt x="596131" y="2456196"/>
                  </a:lnTo>
                  <a:close/>
                </a:path>
                <a:path w="3980815" h="2456815">
                  <a:moveTo>
                    <a:pt x="424648" y="2451865"/>
                  </a:moveTo>
                  <a:lnTo>
                    <a:pt x="390548" y="2446776"/>
                  </a:lnTo>
                  <a:lnTo>
                    <a:pt x="344482" y="2435199"/>
                  </a:lnTo>
                  <a:lnTo>
                    <a:pt x="340955" y="2433936"/>
                  </a:lnTo>
                  <a:lnTo>
                    <a:pt x="366470" y="2352272"/>
                  </a:lnTo>
                  <a:lnTo>
                    <a:pt x="383451" y="2357171"/>
                  </a:lnTo>
                  <a:lnTo>
                    <a:pt x="400596" y="2361306"/>
                  </a:lnTo>
                  <a:lnTo>
                    <a:pt x="417906" y="2364679"/>
                  </a:lnTo>
                  <a:lnTo>
                    <a:pt x="435381" y="2367288"/>
                  </a:lnTo>
                  <a:lnTo>
                    <a:pt x="424648" y="2451865"/>
                  </a:lnTo>
                  <a:close/>
                </a:path>
                <a:path w="3980815" h="2456815">
                  <a:moveTo>
                    <a:pt x="261831" y="2401245"/>
                  </a:moveTo>
                  <a:lnTo>
                    <a:pt x="257019" y="2398970"/>
                  </a:lnTo>
                  <a:lnTo>
                    <a:pt x="216259" y="2374583"/>
                  </a:lnTo>
                  <a:lnTo>
                    <a:pt x="189811" y="2355004"/>
                  </a:lnTo>
                  <a:lnTo>
                    <a:pt x="241788" y="2287466"/>
                  </a:lnTo>
                  <a:lnTo>
                    <a:pt x="256024" y="2297932"/>
                  </a:lnTo>
                  <a:lnTo>
                    <a:pt x="270682" y="2307740"/>
                  </a:lnTo>
                  <a:lnTo>
                    <a:pt x="285760" y="2316891"/>
                  </a:lnTo>
                  <a:lnTo>
                    <a:pt x="301259" y="2325384"/>
                  </a:lnTo>
                  <a:lnTo>
                    <a:pt x="261831" y="2401245"/>
                  </a:lnTo>
                  <a:close/>
                </a:path>
                <a:path w="3980815" h="2456815">
                  <a:moveTo>
                    <a:pt x="126674" y="2296695"/>
                  </a:moveTo>
                  <a:lnTo>
                    <a:pt x="110007" y="2278291"/>
                  </a:lnTo>
                  <a:lnTo>
                    <a:pt x="81613" y="2239937"/>
                  </a:lnTo>
                  <a:lnTo>
                    <a:pt x="74846" y="2228627"/>
                  </a:lnTo>
                  <a:lnTo>
                    <a:pt x="147038" y="2183268"/>
                  </a:lnTo>
                  <a:lnTo>
                    <a:pt x="156765" y="2198019"/>
                  </a:lnTo>
                  <a:lnTo>
                    <a:pt x="167115" y="2212299"/>
                  </a:lnTo>
                  <a:lnTo>
                    <a:pt x="178086" y="2226108"/>
                  </a:lnTo>
                  <a:lnTo>
                    <a:pt x="189680" y="2239445"/>
                  </a:lnTo>
                  <a:lnTo>
                    <a:pt x="126674" y="2296695"/>
                  </a:lnTo>
                  <a:close/>
                </a:path>
                <a:path w="3980815" h="2456815">
                  <a:moveTo>
                    <a:pt x="35601" y="2152491"/>
                  </a:moveTo>
                  <a:lnTo>
                    <a:pt x="20997" y="2111714"/>
                  </a:lnTo>
                  <a:lnTo>
                    <a:pt x="10639" y="2070500"/>
                  </a:lnTo>
                  <a:lnTo>
                    <a:pt x="94309" y="2052877"/>
                  </a:lnTo>
                  <a:lnTo>
                    <a:pt x="98335" y="2070102"/>
                  </a:lnTo>
                  <a:lnTo>
                    <a:pt x="103110" y="2087101"/>
                  </a:lnTo>
                  <a:lnTo>
                    <a:pt x="108633" y="2103873"/>
                  </a:lnTo>
                  <a:lnTo>
                    <a:pt x="114904" y="2120419"/>
                  </a:lnTo>
                  <a:lnTo>
                    <a:pt x="35601" y="2152491"/>
                  </a:lnTo>
                  <a:close/>
                </a:path>
                <a:path w="3980815" h="2456815">
                  <a:moveTo>
                    <a:pt x="744" y="1985471"/>
                  </a:moveTo>
                  <a:lnTo>
                    <a:pt x="0" y="1970438"/>
                  </a:lnTo>
                  <a:lnTo>
                    <a:pt x="0" y="1899640"/>
                  </a:lnTo>
                  <a:lnTo>
                    <a:pt x="85724" y="1899640"/>
                  </a:lnTo>
                  <a:lnTo>
                    <a:pt x="85788" y="1978704"/>
                  </a:lnTo>
                  <a:lnTo>
                    <a:pt x="85916" y="1982834"/>
                  </a:lnTo>
                  <a:lnTo>
                    <a:pt x="744" y="1985471"/>
                  </a:lnTo>
                  <a:close/>
                </a:path>
                <a:path w="3980815" h="2456815">
                  <a:moveTo>
                    <a:pt x="85724" y="1813915"/>
                  </a:moveTo>
                  <a:lnTo>
                    <a:pt x="0" y="1813915"/>
                  </a:lnTo>
                  <a:lnTo>
                    <a:pt x="0" y="1728190"/>
                  </a:lnTo>
                  <a:lnTo>
                    <a:pt x="85724" y="1728190"/>
                  </a:lnTo>
                  <a:lnTo>
                    <a:pt x="85724" y="1813915"/>
                  </a:lnTo>
                  <a:close/>
                </a:path>
                <a:path w="3980815" h="2456815">
                  <a:moveTo>
                    <a:pt x="85724" y="1642465"/>
                  </a:moveTo>
                  <a:lnTo>
                    <a:pt x="0" y="1642465"/>
                  </a:lnTo>
                  <a:lnTo>
                    <a:pt x="0" y="1556740"/>
                  </a:lnTo>
                  <a:lnTo>
                    <a:pt x="85724" y="1556740"/>
                  </a:lnTo>
                  <a:lnTo>
                    <a:pt x="85724" y="1642465"/>
                  </a:lnTo>
                  <a:close/>
                </a:path>
                <a:path w="3980815" h="2456815">
                  <a:moveTo>
                    <a:pt x="85724" y="1471015"/>
                  </a:moveTo>
                  <a:lnTo>
                    <a:pt x="0" y="1471015"/>
                  </a:lnTo>
                  <a:lnTo>
                    <a:pt x="0" y="1385290"/>
                  </a:lnTo>
                  <a:lnTo>
                    <a:pt x="85724" y="1385290"/>
                  </a:lnTo>
                  <a:lnTo>
                    <a:pt x="85724" y="1471015"/>
                  </a:lnTo>
                  <a:close/>
                </a:path>
                <a:path w="3980815" h="2456815">
                  <a:moveTo>
                    <a:pt x="85724" y="1299565"/>
                  </a:moveTo>
                  <a:lnTo>
                    <a:pt x="0" y="1299565"/>
                  </a:lnTo>
                  <a:lnTo>
                    <a:pt x="0" y="1213840"/>
                  </a:lnTo>
                  <a:lnTo>
                    <a:pt x="85724" y="1213840"/>
                  </a:lnTo>
                  <a:lnTo>
                    <a:pt x="85724" y="1299565"/>
                  </a:lnTo>
                  <a:close/>
                </a:path>
                <a:path w="3980815" h="2456815">
                  <a:moveTo>
                    <a:pt x="85724" y="1128115"/>
                  </a:moveTo>
                  <a:lnTo>
                    <a:pt x="0" y="1128115"/>
                  </a:lnTo>
                  <a:lnTo>
                    <a:pt x="0" y="1042390"/>
                  </a:lnTo>
                  <a:lnTo>
                    <a:pt x="85724" y="1042390"/>
                  </a:lnTo>
                  <a:lnTo>
                    <a:pt x="85724" y="1128115"/>
                  </a:lnTo>
                  <a:close/>
                </a:path>
                <a:path w="3980815" h="2456815">
                  <a:moveTo>
                    <a:pt x="85724" y="956665"/>
                  </a:moveTo>
                  <a:lnTo>
                    <a:pt x="0" y="956665"/>
                  </a:lnTo>
                  <a:lnTo>
                    <a:pt x="0" y="870940"/>
                  </a:lnTo>
                  <a:lnTo>
                    <a:pt x="85724" y="870940"/>
                  </a:lnTo>
                  <a:lnTo>
                    <a:pt x="85724" y="956665"/>
                  </a:lnTo>
                  <a:close/>
                </a:path>
                <a:path w="3980815" h="2456815">
                  <a:moveTo>
                    <a:pt x="85724" y="785215"/>
                  </a:moveTo>
                  <a:lnTo>
                    <a:pt x="0" y="785215"/>
                  </a:lnTo>
                  <a:lnTo>
                    <a:pt x="0" y="699490"/>
                  </a:lnTo>
                  <a:lnTo>
                    <a:pt x="85724" y="699490"/>
                  </a:lnTo>
                  <a:lnTo>
                    <a:pt x="85724" y="785215"/>
                  </a:lnTo>
                  <a:close/>
                </a:path>
                <a:path w="3980815" h="2456815">
                  <a:moveTo>
                    <a:pt x="85724" y="613765"/>
                  </a:moveTo>
                  <a:lnTo>
                    <a:pt x="0" y="613765"/>
                  </a:lnTo>
                  <a:lnTo>
                    <a:pt x="0" y="528040"/>
                  </a:lnTo>
                  <a:lnTo>
                    <a:pt x="85724" y="528040"/>
                  </a:lnTo>
                  <a:lnTo>
                    <a:pt x="85724" y="613765"/>
                  </a:lnTo>
                  <a:close/>
                </a:path>
                <a:path w="3980815" h="2456815">
                  <a:moveTo>
                    <a:pt x="87340" y="449824"/>
                  </a:moveTo>
                  <a:lnTo>
                    <a:pt x="2159" y="442145"/>
                  </a:lnTo>
                  <a:lnTo>
                    <a:pt x="2376" y="437746"/>
                  </a:lnTo>
                  <a:lnTo>
                    <a:pt x="9420" y="390548"/>
                  </a:lnTo>
                  <a:lnTo>
                    <a:pt x="17604" y="357980"/>
                  </a:lnTo>
                  <a:lnTo>
                    <a:pt x="99839" y="380428"/>
                  </a:lnTo>
                  <a:lnTo>
                    <a:pt x="95562" y="397570"/>
                  </a:lnTo>
                  <a:lnTo>
                    <a:pt x="92054" y="414851"/>
                  </a:lnTo>
                  <a:lnTo>
                    <a:pt x="89313" y="432269"/>
                  </a:lnTo>
                  <a:lnTo>
                    <a:pt x="87340" y="449824"/>
                  </a:lnTo>
                  <a:close/>
                </a:path>
                <a:path w="3980815" h="2456815">
                  <a:moveTo>
                    <a:pt x="124344" y="314272"/>
                  </a:moveTo>
                  <a:lnTo>
                    <a:pt x="47417" y="277773"/>
                  </a:lnTo>
                  <a:lnTo>
                    <a:pt x="57225" y="257018"/>
                  </a:lnTo>
                  <a:lnTo>
                    <a:pt x="81613" y="216258"/>
                  </a:lnTo>
                  <a:lnTo>
                    <a:pt x="90733" y="203939"/>
                  </a:lnTo>
                  <a:lnTo>
                    <a:pt x="160102" y="253428"/>
                  </a:lnTo>
                  <a:lnTo>
                    <a:pt x="150154" y="268044"/>
                  </a:lnTo>
                  <a:lnTo>
                    <a:pt x="140878" y="283056"/>
                  </a:lnTo>
                  <a:lnTo>
                    <a:pt x="132275" y="298465"/>
                  </a:lnTo>
                  <a:lnTo>
                    <a:pt x="124344" y="314272"/>
                  </a:lnTo>
                  <a:close/>
                </a:path>
                <a:path w="3980815" h="2456815">
                  <a:moveTo>
                    <a:pt x="206108" y="199711"/>
                  </a:moveTo>
                  <a:lnTo>
                    <a:pt x="146348" y="138586"/>
                  </a:lnTo>
                  <a:lnTo>
                    <a:pt x="177904" y="110006"/>
                  </a:lnTo>
                  <a:lnTo>
                    <a:pt x="212648" y="84285"/>
                  </a:lnTo>
                  <a:lnTo>
                    <a:pt x="260752" y="155000"/>
                  </a:lnTo>
                  <a:lnTo>
                    <a:pt x="246351" y="165267"/>
                  </a:lnTo>
                  <a:lnTo>
                    <a:pt x="232443" y="176142"/>
                  </a:lnTo>
                  <a:lnTo>
                    <a:pt x="219029" y="187623"/>
                  </a:lnTo>
                  <a:lnTo>
                    <a:pt x="206108" y="199711"/>
                  </a:lnTo>
                  <a:close/>
                </a:path>
                <a:path w="3980815" h="2456815">
                  <a:moveTo>
                    <a:pt x="322413" y="120593"/>
                  </a:moveTo>
                  <a:lnTo>
                    <a:pt x="287603" y="42771"/>
                  </a:lnTo>
                  <a:lnTo>
                    <a:pt x="299866" y="36976"/>
                  </a:lnTo>
                  <a:lnTo>
                    <a:pt x="344482" y="20997"/>
                  </a:lnTo>
                  <a:lnTo>
                    <a:pt x="368546" y="14949"/>
                  </a:lnTo>
                  <a:lnTo>
                    <a:pt x="389118" y="97571"/>
                  </a:lnTo>
                  <a:lnTo>
                    <a:pt x="372061" y="102219"/>
                  </a:lnTo>
                  <a:lnTo>
                    <a:pt x="355258" y="107605"/>
                  </a:lnTo>
                  <a:lnTo>
                    <a:pt x="338708" y="113730"/>
                  </a:lnTo>
                  <a:lnTo>
                    <a:pt x="322413" y="120593"/>
                  </a:lnTo>
                  <a:close/>
                </a:path>
                <a:path w="3980815" h="2456815">
                  <a:moveTo>
                    <a:pt x="458781" y="86634"/>
                  </a:moveTo>
                  <a:lnTo>
                    <a:pt x="453039" y="1619"/>
                  </a:lnTo>
                  <a:lnTo>
                    <a:pt x="485757" y="0"/>
                  </a:lnTo>
                  <a:lnTo>
                    <a:pt x="571482" y="0"/>
                  </a:lnTo>
                  <a:lnTo>
                    <a:pt x="571482" y="85724"/>
                  </a:lnTo>
                  <a:lnTo>
                    <a:pt x="485757" y="85724"/>
                  </a:lnTo>
                  <a:lnTo>
                    <a:pt x="479006" y="85781"/>
                  </a:lnTo>
                  <a:lnTo>
                    <a:pt x="472259" y="85952"/>
                  </a:lnTo>
                  <a:lnTo>
                    <a:pt x="465518" y="86236"/>
                  </a:lnTo>
                  <a:lnTo>
                    <a:pt x="458781" y="86634"/>
                  </a:lnTo>
                  <a:close/>
                </a:path>
              </a:pathLst>
            </a:custGeom>
            <a:solidFill>
              <a:srgbClr val="00669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9" name="object 9"/>
          <p:cNvGrpSpPr/>
          <p:nvPr/>
        </p:nvGrpSpPr>
        <p:grpSpPr>
          <a:xfrm>
            <a:off x="216727" y="3086100"/>
            <a:ext cx="5110480" cy="3286125"/>
            <a:chOff x="216727" y="3086100"/>
            <a:chExt cx="5110480" cy="3286125"/>
          </a:xfrm>
        </p:grpSpPr>
        <p:sp>
          <p:nvSpPr>
            <p:cNvPr id="10" name="object 10"/>
            <p:cNvSpPr/>
            <p:nvPr/>
          </p:nvSpPr>
          <p:spPr>
            <a:xfrm>
              <a:off x="216727" y="3086100"/>
              <a:ext cx="5108575" cy="3286125"/>
            </a:xfrm>
            <a:custGeom>
              <a:avLst/>
              <a:gdLst/>
              <a:ahLst/>
              <a:cxnLst/>
              <a:rect l="l" t="t" r="r" b="b"/>
              <a:pathLst>
                <a:path w="5108575" h="3286125">
                  <a:moveTo>
                    <a:pt x="4624428" y="3285540"/>
                  </a:moveTo>
                  <a:lnTo>
                    <a:pt x="485761" y="3285540"/>
                  </a:lnTo>
                  <a:lnTo>
                    <a:pt x="437762" y="3283164"/>
                  </a:lnTo>
                  <a:lnTo>
                    <a:pt x="390562" y="3276121"/>
                  </a:lnTo>
                  <a:lnTo>
                    <a:pt x="344494" y="3264543"/>
                  </a:lnTo>
                  <a:lnTo>
                    <a:pt x="299876" y="3248563"/>
                  </a:lnTo>
                  <a:lnTo>
                    <a:pt x="257028" y="3228313"/>
                  </a:lnTo>
                  <a:lnTo>
                    <a:pt x="216266" y="3203924"/>
                  </a:lnTo>
                  <a:lnTo>
                    <a:pt x="177911" y="3175529"/>
                  </a:lnTo>
                  <a:lnTo>
                    <a:pt x="142280" y="3143260"/>
                  </a:lnTo>
                  <a:lnTo>
                    <a:pt x="110010" y="3107629"/>
                  </a:lnTo>
                  <a:lnTo>
                    <a:pt x="81615" y="3069274"/>
                  </a:lnTo>
                  <a:lnTo>
                    <a:pt x="57227" y="3028512"/>
                  </a:lnTo>
                  <a:lnTo>
                    <a:pt x="36977" y="2985664"/>
                  </a:lnTo>
                  <a:lnTo>
                    <a:pt x="20997" y="2941046"/>
                  </a:lnTo>
                  <a:lnTo>
                    <a:pt x="9420" y="2894978"/>
                  </a:lnTo>
                  <a:lnTo>
                    <a:pt x="2377" y="2847779"/>
                  </a:lnTo>
                  <a:lnTo>
                    <a:pt x="0" y="2799766"/>
                  </a:lnTo>
                  <a:lnTo>
                    <a:pt x="0" y="485774"/>
                  </a:lnTo>
                  <a:lnTo>
                    <a:pt x="2377" y="437762"/>
                  </a:lnTo>
                  <a:lnTo>
                    <a:pt x="9420" y="390562"/>
                  </a:lnTo>
                  <a:lnTo>
                    <a:pt x="20997" y="344494"/>
                  </a:lnTo>
                  <a:lnTo>
                    <a:pt x="36977" y="299876"/>
                  </a:lnTo>
                  <a:lnTo>
                    <a:pt x="57227" y="257028"/>
                  </a:lnTo>
                  <a:lnTo>
                    <a:pt x="81615" y="216266"/>
                  </a:lnTo>
                  <a:lnTo>
                    <a:pt x="110010" y="177911"/>
                  </a:lnTo>
                  <a:lnTo>
                    <a:pt x="142280" y="142280"/>
                  </a:lnTo>
                  <a:lnTo>
                    <a:pt x="177911" y="110010"/>
                  </a:lnTo>
                  <a:lnTo>
                    <a:pt x="216266" y="81615"/>
                  </a:lnTo>
                  <a:lnTo>
                    <a:pt x="257028" y="57227"/>
                  </a:lnTo>
                  <a:lnTo>
                    <a:pt x="299876" y="36977"/>
                  </a:lnTo>
                  <a:lnTo>
                    <a:pt x="344494" y="20997"/>
                  </a:lnTo>
                  <a:lnTo>
                    <a:pt x="390562" y="9420"/>
                  </a:lnTo>
                  <a:lnTo>
                    <a:pt x="437762" y="2377"/>
                  </a:lnTo>
                  <a:lnTo>
                    <a:pt x="485774" y="0"/>
                  </a:lnTo>
                  <a:lnTo>
                    <a:pt x="4624415" y="0"/>
                  </a:lnTo>
                  <a:lnTo>
                    <a:pt x="4672428" y="2377"/>
                  </a:lnTo>
                  <a:lnTo>
                    <a:pt x="4719627" y="9420"/>
                  </a:lnTo>
                  <a:lnTo>
                    <a:pt x="4765695" y="20997"/>
                  </a:lnTo>
                  <a:lnTo>
                    <a:pt x="4810313" y="36977"/>
                  </a:lnTo>
                  <a:lnTo>
                    <a:pt x="4853162" y="57227"/>
                  </a:lnTo>
                  <a:lnTo>
                    <a:pt x="4893923" y="81615"/>
                  </a:lnTo>
                  <a:lnTo>
                    <a:pt x="4932279" y="110010"/>
                  </a:lnTo>
                  <a:lnTo>
                    <a:pt x="4967910" y="142280"/>
                  </a:lnTo>
                  <a:lnTo>
                    <a:pt x="5000179" y="177911"/>
                  </a:lnTo>
                  <a:lnTo>
                    <a:pt x="5028574" y="216266"/>
                  </a:lnTo>
                  <a:lnTo>
                    <a:pt x="5052962" y="257028"/>
                  </a:lnTo>
                  <a:lnTo>
                    <a:pt x="5073212" y="299876"/>
                  </a:lnTo>
                  <a:lnTo>
                    <a:pt x="5089192" y="344494"/>
                  </a:lnTo>
                  <a:lnTo>
                    <a:pt x="5100770" y="390562"/>
                  </a:lnTo>
                  <a:lnTo>
                    <a:pt x="5107813" y="437762"/>
                  </a:lnTo>
                  <a:lnTo>
                    <a:pt x="5107989" y="441312"/>
                  </a:lnTo>
                  <a:lnTo>
                    <a:pt x="5107989" y="2844228"/>
                  </a:lnTo>
                  <a:lnTo>
                    <a:pt x="5100770" y="2894978"/>
                  </a:lnTo>
                  <a:lnTo>
                    <a:pt x="5089192" y="2941046"/>
                  </a:lnTo>
                  <a:lnTo>
                    <a:pt x="5073212" y="2985664"/>
                  </a:lnTo>
                  <a:lnTo>
                    <a:pt x="5052962" y="3028512"/>
                  </a:lnTo>
                  <a:lnTo>
                    <a:pt x="5028574" y="3069274"/>
                  </a:lnTo>
                  <a:lnTo>
                    <a:pt x="5000179" y="3107629"/>
                  </a:lnTo>
                  <a:lnTo>
                    <a:pt x="4967910" y="3143260"/>
                  </a:lnTo>
                  <a:lnTo>
                    <a:pt x="4932279" y="3175529"/>
                  </a:lnTo>
                  <a:lnTo>
                    <a:pt x="4893923" y="3203924"/>
                  </a:lnTo>
                  <a:lnTo>
                    <a:pt x="4853162" y="3228313"/>
                  </a:lnTo>
                  <a:lnTo>
                    <a:pt x="4810313" y="3248563"/>
                  </a:lnTo>
                  <a:lnTo>
                    <a:pt x="4765695" y="3264543"/>
                  </a:lnTo>
                  <a:lnTo>
                    <a:pt x="4719627" y="3276121"/>
                  </a:lnTo>
                  <a:lnTo>
                    <a:pt x="4672428" y="3283164"/>
                  </a:lnTo>
                  <a:lnTo>
                    <a:pt x="4624428" y="328554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" name="object 11"/>
            <p:cNvSpPr/>
            <p:nvPr/>
          </p:nvSpPr>
          <p:spPr>
            <a:xfrm>
              <a:off x="216727" y="3086103"/>
              <a:ext cx="5110480" cy="3286125"/>
            </a:xfrm>
            <a:custGeom>
              <a:avLst/>
              <a:gdLst/>
              <a:ahLst/>
              <a:cxnLst/>
              <a:rect l="l" t="t" r="r" b="b"/>
              <a:pathLst>
                <a:path w="5110480" h="3286125">
                  <a:moveTo>
                    <a:pt x="742947" y="85724"/>
                  </a:moveTo>
                  <a:lnTo>
                    <a:pt x="657222" y="85724"/>
                  </a:lnTo>
                  <a:lnTo>
                    <a:pt x="657222" y="0"/>
                  </a:lnTo>
                  <a:lnTo>
                    <a:pt x="742947" y="0"/>
                  </a:lnTo>
                  <a:lnTo>
                    <a:pt x="742947" y="85724"/>
                  </a:lnTo>
                  <a:close/>
                </a:path>
                <a:path w="5110480" h="3286125">
                  <a:moveTo>
                    <a:pt x="914397" y="85724"/>
                  </a:moveTo>
                  <a:lnTo>
                    <a:pt x="828672" y="85724"/>
                  </a:lnTo>
                  <a:lnTo>
                    <a:pt x="828672" y="0"/>
                  </a:lnTo>
                  <a:lnTo>
                    <a:pt x="914397" y="0"/>
                  </a:lnTo>
                  <a:lnTo>
                    <a:pt x="914397" y="85724"/>
                  </a:lnTo>
                  <a:close/>
                </a:path>
                <a:path w="5110480" h="3286125">
                  <a:moveTo>
                    <a:pt x="1085847" y="85724"/>
                  </a:moveTo>
                  <a:lnTo>
                    <a:pt x="1000122" y="85724"/>
                  </a:lnTo>
                  <a:lnTo>
                    <a:pt x="1000122" y="0"/>
                  </a:lnTo>
                  <a:lnTo>
                    <a:pt x="1085847" y="0"/>
                  </a:lnTo>
                  <a:lnTo>
                    <a:pt x="1085847" y="85724"/>
                  </a:lnTo>
                  <a:close/>
                </a:path>
                <a:path w="5110480" h="3286125">
                  <a:moveTo>
                    <a:pt x="1257297" y="85724"/>
                  </a:moveTo>
                  <a:lnTo>
                    <a:pt x="1171572" y="85724"/>
                  </a:lnTo>
                  <a:lnTo>
                    <a:pt x="1171572" y="0"/>
                  </a:lnTo>
                  <a:lnTo>
                    <a:pt x="1257297" y="0"/>
                  </a:lnTo>
                  <a:lnTo>
                    <a:pt x="1257297" y="85724"/>
                  </a:lnTo>
                  <a:close/>
                </a:path>
                <a:path w="5110480" h="3286125">
                  <a:moveTo>
                    <a:pt x="1428747" y="85724"/>
                  </a:moveTo>
                  <a:lnTo>
                    <a:pt x="1343022" y="85724"/>
                  </a:lnTo>
                  <a:lnTo>
                    <a:pt x="1343022" y="0"/>
                  </a:lnTo>
                  <a:lnTo>
                    <a:pt x="1428747" y="0"/>
                  </a:lnTo>
                  <a:lnTo>
                    <a:pt x="1428747" y="85724"/>
                  </a:lnTo>
                  <a:close/>
                </a:path>
                <a:path w="5110480" h="3286125">
                  <a:moveTo>
                    <a:pt x="1600197" y="85724"/>
                  </a:moveTo>
                  <a:lnTo>
                    <a:pt x="1514472" y="85724"/>
                  </a:lnTo>
                  <a:lnTo>
                    <a:pt x="1514472" y="0"/>
                  </a:lnTo>
                  <a:lnTo>
                    <a:pt x="1600197" y="0"/>
                  </a:lnTo>
                  <a:lnTo>
                    <a:pt x="1600197" y="85724"/>
                  </a:lnTo>
                  <a:close/>
                </a:path>
                <a:path w="5110480" h="3286125">
                  <a:moveTo>
                    <a:pt x="1771647" y="85724"/>
                  </a:moveTo>
                  <a:lnTo>
                    <a:pt x="1685922" y="85724"/>
                  </a:lnTo>
                  <a:lnTo>
                    <a:pt x="1685922" y="0"/>
                  </a:lnTo>
                  <a:lnTo>
                    <a:pt x="1771647" y="0"/>
                  </a:lnTo>
                  <a:lnTo>
                    <a:pt x="1771647" y="85724"/>
                  </a:lnTo>
                  <a:close/>
                </a:path>
                <a:path w="5110480" h="3286125">
                  <a:moveTo>
                    <a:pt x="1943097" y="85724"/>
                  </a:moveTo>
                  <a:lnTo>
                    <a:pt x="1857372" y="85724"/>
                  </a:lnTo>
                  <a:lnTo>
                    <a:pt x="1857372" y="0"/>
                  </a:lnTo>
                  <a:lnTo>
                    <a:pt x="1943097" y="0"/>
                  </a:lnTo>
                  <a:lnTo>
                    <a:pt x="1943097" y="85724"/>
                  </a:lnTo>
                  <a:close/>
                </a:path>
                <a:path w="5110480" h="3286125">
                  <a:moveTo>
                    <a:pt x="2114547" y="85724"/>
                  </a:moveTo>
                  <a:lnTo>
                    <a:pt x="2028822" y="85724"/>
                  </a:lnTo>
                  <a:lnTo>
                    <a:pt x="2028822" y="0"/>
                  </a:lnTo>
                  <a:lnTo>
                    <a:pt x="2114547" y="0"/>
                  </a:lnTo>
                  <a:lnTo>
                    <a:pt x="2114547" y="85724"/>
                  </a:lnTo>
                  <a:close/>
                </a:path>
                <a:path w="5110480" h="3286125">
                  <a:moveTo>
                    <a:pt x="2285997" y="85724"/>
                  </a:moveTo>
                  <a:lnTo>
                    <a:pt x="2200272" y="85724"/>
                  </a:lnTo>
                  <a:lnTo>
                    <a:pt x="2200272" y="0"/>
                  </a:lnTo>
                  <a:lnTo>
                    <a:pt x="2285997" y="0"/>
                  </a:lnTo>
                  <a:lnTo>
                    <a:pt x="2285997" y="85724"/>
                  </a:lnTo>
                  <a:close/>
                </a:path>
                <a:path w="5110480" h="3286125">
                  <a:moveTo>
                    <a:pt x="2457447" y="85724"/>
                  </a:moveTo>
                  <a:lnTo>
                    <a:pt x="2371722" y="85724"/>
                  </a:lnTo>
                  <a:lnTo>
                    <a:pt x="2371722" y="0"/>
                  </a:lnTo>
                  <a:lnTo>
                    <a:pt x="2457447" y="0"/>
                  </a:lnTo>
                  <a:lnTo>
                    <a:pt x="2457447" y="85724"/>
                  </a:lnTo>
                  <a:close/>
                </a:path>
                <a:path w="5110480" h="3286125">
                  <a:moveTo>
                    <a:pt x="2628897" y="85724"/>
                  </a:moveTo>
                  <a:lnTo>
                    <a:pt x="2543172" y="85724"/>
                  </a:lnTo>
                  <a:lnTo>
                    <a:pt x="2543172" y="0"/>
                  </a:lnTo>
                  <a:lnTo>
                    <a:pt x="2628897" y="0"/>
                  </a:lnTo>
                  <a:lnTo>
                    <a:pt x="2628897" y="85724"/>
                  </a:lnTo>
                  <a:close/>
                </a:path>
                <a:path w="5110480" h="3286125">
                  <a:moveTo>
                    <a:pt x="2800346" y="85724"/>
                  </a:moveTo>
                  <a:lnTo>
                    <a:pt x="2714622" y="85724"/>
                  </a:lnTo>
                  <a:lnTo>
                    <a:pt x="2714622" y="0"/>
                  </a:lnTo>
                  <a:lnTo>
                    <a:pt x="2800346" y="0"/>
                  </a:lnTo>
                  <a:lnTo>
                    <a:pt x="2800346" y="85724"/>
                  </a:lnTo>
                  <a:close/>
                </a:path>
                <a:path w="5110480" h="3286125">
                  <a:moveTo>
                    <a:pt x="2971797" y="85724"/>
                  </a:moveTo>
                  <a:lnTo>
                    <a:pt x="2886072" y="85724"/>
                  </a:lnTo>
                  <a:lnTo>
                    <a:pt x="2886072" y="0"/>
                  </a:lnTo>
                  <a:lnTo>
                    <a:pt x="2971797" y="0"/>
                  </a:lnTo>
                  <a:lnTo>
                    <a:pt x="2971797" y="85724"/>
                  </a:lnTo>
                  <a:close/>
                </a:path>
                <a:path w="5110480" h="3286125">
                  <a:moveTo>
                    <a:pt x="3143247" y="85724"/>
                  </a:moveTo>
                  <a:lnTo>
                    <a:pt x="3057522" y="85724"/>
                  </a:lnTo>
                  <a:lnTo>
                    <a:pt x="3057522" y="0"/>
                  </a:lnTo>
                  <a:lnTo>
                    <a:pt x="3143247" y="0"/>
                  </a:lnTo>
                  <a:lnTo>
                    <a:pt x="3143247" y="85724"/>
                  </a:lnTo>
                  <a:close/>
                </a:path>
                <a:path w="5110480" h="3286125">
                  <a:moveTo>
                    <a:pt x="3314697" y="85724"/>
                  </a:moveTo>
                  <a:lnTo>
                    <a:pt x="3228972" y="85724"/>
                  </a:lnTo>
                  <a:lnTo>
                    <a:pt x="3228972" y="0"/>
                  </a:lnTo>
                  <a:lnTo>
                    <a:pt x="3314697" y="0"/>
                  </a:lnTo>
                  <a:lnTo>
                    <a:pt x="3314697" y="85724"/>
                  </a:lnTo>
                  <a:close/>
                </a:path>
                <a:path w="5110480" h="3286125">
                  <a:moveTo>
                    <a:pt x="3486147" y="85724"/>
                  </a:moveTo>
                  <a:lnTo>
                    <a:pt x="3400422" y="85724"/>
                  </a:lnTo>
                  <a:lnTo>
                    <a:pt x="3400422" y="0"/>
                  </a:lnTo>
                  <a:lnTo>
                    <a:pt x="3486147" y="0"/>
                  </a:lnTo>
                  <a:lnTo>
                    <a:pt x="3486147" y="85724"/>
                  </a:lnTo>
                  <a:close/>
                </a:path>
                <a:path w="5110480" h="3286125">
                  <a:moveTo>
                    <a:pt x="3657597" y="85724"/>
                  </a:moveTo>
                  <a:lnTo>
                    <a:pt x="3571872" y="85724"/>
                  </a:lnTo>
                  <a:lnTo>
                    <a:pt x="3571872" y="0"/>
                  </a:lnTo>
                  <a:lnTo>
                    <a:pt x="3657597" y="0"/>
                  </a:lnTo>
                  <a:lnTo>
                    <a:pt x="3657597" y="85724"/>
                  </a:lnTo>
                  <a:close/>
                </a:path>
                <a:path w="5110480" h="3286125">
                  <a:moveTo>
                    <a:pt x="3829047" y="85724"/>
                  </a:moveTo>
                  <a:lnTo>
                    <a:pt x="3743322" y="85724"/>
                  </a:lnTo>
                  <a:lnTo>
                    <a:pt x="3743322" y="0"/>
                  </a:lnTo>
                  <a:lnTo>
                    <a:pt x="3829047" y="0"/>
                  </a:lnTo>
                  <a:lnTo>
                    <a:pt x="3829047" y="85724"/>
                  </a:lnTo>
                  <a:close/>
                </a:path>
                <a:path w="5110480" h="3286125">
                  <a:moveTo>
                    <a:pt x="4000497" y="85724"/>
                  </a:moveTo>
                  <a:lnTo>
                    <a:pt x="3914772" y="85724"/>
                  </a:lnTo>
                  <a:lnTo>
                    <a:pt x="3914772" y="0"/>
                  </a:lnTo>
                  <a:lnTo>
                    <a:pt x="4000497" y="0"/>
                  </a:lnTo>
                  <a:lnTo>
                    <a:pt x="4000497" y="85724"/>
                  </a:lnTo>
                  <a:close/>
                </a:path>
                <a:path w="5110480" h="3286125">
                  <a:moveTo>
                    <a:pt x="4171947" y="85724"/>
                  </a:moveTo>
                  <a:lnTo>
                    <a:pt x="4086222" y="85724"/>
                  </a:lnTo>
                  <a:lnTo>
                    <a:pt x="4086222" y="0"/>
                  </a:lnTo>
                  <a:lnTo>
                    <a:pt x="4171947" y="0"/>
                  </a:lnTo>
                  <a:lnTo>
                    <a:pt x="4171947" y="85724"/>
                  </a:lnTo>
                  <a:close/>
                </a:path>
                <a:path w="5110480" h="3286125">
                  <a:moveTo>
                    <a:pt x="4343397" y="85724"/>
                  </a:moveTo>
                  <a:lnTo>
                    <a:pt x="4257672" y="85724"/>
                  </a:lnTo>
                  <a:lnTo>
                    <a:pt x="4257672" y="0"/>
                  </a:lnTo>
                  <a:lnTo>
                    <a:pt x="4343397" y="0"/>
                  </a:lnTo>
                  <a:lnTo>
                    <a:pt x="4343397" y="85724"/>
                  </a:lnTo>
                  <a:close/>
                </a:path>
                <a:path w="5110480" h="3286125">
                  <a:moveTo>
                    <a:pt x="4514847" y="85724"/>
                  </a:moveTo>
                  <a:lnTo>
                    <a:pt x="4429122" y="85724"/>
                  </a:lnTo>
                  <a:lnTo>
                    <a:pt x="4429122" y="0"/>
                  </a:lnTo>
                  <a:lnTo>
                    <a:pt x="4514847" y="0"/>
                  </a:lnTo>
                  <a:lnTo>
                    <a:pt x="4514847" y="85724"/>
                  </a:lnTo>
                  <a:close/>
                </a:path>
                <a:path w="5110480" h="3286125">
                  <a:moveTo>
                    <a:pt x="4675443" y="88994"/>
                  </a:moveTo>
                  <a:lnTo>
                    <a:pt x="4662723" y="87563"/>
                  </a:lnTo>
                  <a:lnTo>
                    <a:pt x="4649974" y="86542"/>
                  </a:lnTo>
                  <a:lnTo>
                    <a:pt x="4637196" y="85929"/>
                  </a:lnTo>
                  <a:lnTo>
                    <a:pt x="4624390" y="85724"/>
                  </a:lnTo>
                  <a:lnTo>
                    <a:pt x="4600572" y="85724"/>
                  </a:lnTo>
                  <a:lnTo>
                    <a:pt x="4600572" y="0"/>
                  </a:lnTo>
                  <a:lnTo>
                    <a:pt x="4624483" y="0"/>
                  </a:lnTo>
                  <a:lnTo>
                    <a:pt x="4672428" y="2373"/>
                  </a:lnTo>
                  <a:lnTo>
                    <a:pt x="4686320" y="4446"/>
                  </a:lnTo>
                  <a:lnTo>
                    <a:pt x="4675443" y="88994"/>
                  </a:lnTo>
                  <a:close/>
                </a:path>
                <a:path w="5110480" h="3286125">
                  <a:moveTo>
                    <a:pt x="4809497" y="131126"/>
                  </a:moveTo>
                  <a:lnTo>
                    <a:pt x="4793653" y="123295"/>
                  </a:lnTo>
                  <a:lnTo>
                    <a:pt x="4777511" y="116185"/>
                  </a:lnTo>
                  <a:lnTo>
                    <a:pt x="4761070" y="109796"/>
                  </a:lnTo>
                  <a:lnTo>
                    <a:pt x="4744331" y="104127"/>
                  </a:lnTo>
                  <a:lnTo>
                    <a:pt x="4769979" y="22528"/>
                  </a:lnTo>
                  <a:lnTo>
                    <a:pt x="4810313" y="36974"/>
                  </a:lnTo>
                  <a:lnTo>
                    <a:pt x="4849075" y="55292"/>
                  </a:lnTo>
                  <a:lnTo>
                    <a:pt x="4809497" y="131126"/>
                  </a:lnTo>
                  <a:close/>
                </a:path>
                <a:path w="5110480" h="3286125">
                  <a:moveTo>
                    <a:pt x="4920932" y="217255"/>
                  </a:moveTo>
                  <a:lnTo>
                    <a:pt x="4888621" y="185403"/>
                  </a:lnTo>
                  <a:lnTo>
                    <a:pt x="4868903" y="169145"/>
                  </a:lnTo>
                  <a:lnTo>
                    <a:pt x="4921015" y="101668"/>
                  </a:lnTo>
                  <a:lnTo>
                    <a:pt x="4932279" y="110007"/>
                  </a:lnTo>
                  <a:lnTo>
                    <a:pt x="4967910" y="142276"/>
                  </a:lnTo>
                  <a:lnTo>
                    <a:pt x="4984052" y="160099"/>
                  </a:lnTo>
                  <a:lnTo>
                    <a:pt x="4920932" y="217255"/>
                  </a:lnTo>
                  <a:close/>
                </a:path>
                <a:path w="5110480" h="3286125">
                  <a:moveTo>
                    <a:pt x="4995507" y="336408"/>
                  </a:moveTo>
                  <a:lnTo>
                    <a:pt x="4988543" y="320149"/>
                  </a:lnTo>
                  <a:lnTo>
                    <a:pt x="4980884" y="304245"/>
                  </a:lnTo>
                  <a:lnTo>
                    <a:pt x="4972529" y="288697"/>
                  </a:lnTo>
                  <a:lnTo>
                    <a:pt x="4963479" y="273505"/>
                  </a:lnTo>
                  <a:lnTo>
                    <a:pt x="5035755" y="228265"/>
                  </a:lnTo>
                  <a:lnTo>
                    <a:pt x="5052963" y="257024"/>
                  </a:lnTo>
                  <a:lnTo>
                    <a:pt x="5073213" y="299873"/>
                  </a:lnTo>
                  <a:lnTo>
                    <a:pt x="5074859" y="304470"/>
                  </a:lnTo>
                  <a:lnTo>
                    <a:pt x="4995507" y="336408"/>
                  </a:lnTo>
                  <a:close/>
                </a:path>
                <a:path w="5110480" h="3286125">
                  <a:moveTo>
                    <a:pt x="5024264" y="474046"/>
                  </a:moveTo>
                  <a:lnTo>
                    <a:pt x="5023358" y="456392"/>
                  </a:lnTo>
                  <a:lnTo>
                    <a:pt x="5021677" y="438830"/>
                  </a:lnTo>
                  <a:lnTo>
                    <a:pt x="5019221" y="421361"/>
                  </a:lnTo>
                  <a:lnTo>
                    <a:pt x="5015989" y="403984"/>
                  </a:lnTo>
                  <a:lnTo>
                    <a:pt x="5099748" y="386492"/>
                  </a:lnTo>
                  <a:lnTo>
                    <a:pt x="5100770" y="390559"/>
                  </a:lnTo>
                  <a:lnTo>
                    <a:pt x="5107813" y="437758"/>
                  </a:lnTo>
                  <a:lnTo>
                    <a:pt x="5109486" y="471550"/>
                  </a:lnTo>
                  <a:lnTo>
                    <a:pt x="5024264" y="474046"/>
                  </a:lnTo>
                  <a:close/>
                </a:path>
                <a:path w="5110480" h="3286125">
                  <a:moveTo>
                    <a:pt x="5110190" y="643103"/>
                  </a:moveTo>
                  <a:lnTo>
                    <a:pt x="5024437" y="643103"/>
                  </a:lnTo>
                  <a:lnTo>
                    <a:pt x="5024437" y="557378"/>
                  </a:lnTo>
                  <a:lnTo>
                    <a:pt x="5110190" y="557378"/>
                  </a:lnTo>
                  <a:lnTo>
                    <a:pt x="5110190" y="643103"/>
                  </a:lnTo>
                  <a:close/>
                </a:path>
                <a:path w="5110480" h="3286125">
                  <a:moveTo>
                    <a:pt x="5110190" y="814553"/>
                  </a:moveTo>
                  <a:lnTo>
                    <a:pt x="5024437" y="814553"/>
                  </a:lnTo>
                  <a:lnTo>
                    <a:pt x="5024437" y="728828"/>
                  </a:lnTo>
                  <a:lnTo>
                    <a:pt x="5110190" y="728828"/>
                  </a:lnTo>
                  <a:lnTo>
                    <a:pt x="5110190" y="814553"/>
                  </a:lnTo>
                  <a:close/>
                </a:path>
                <a:path w="5110480" h="3286125">
                  <a:moveTo>
                    <a:pt x="5110190" y="986003"/>
                  </a:moveTo>
                  <a:lnTo>
                    <a:pt x="5024437" y="986003"/>
                  </a:lnTo>
                  <a:lnTo>
                    <a:pt x="5024437" y="900278"/>
                  </a:lnTo>
                  <a:lnTo>
                    <a:pt x="5110190" y="900278"/>
                  </a:lnTo>
                  <a:lnTo>
                    <a:pt x="5110190" y="986003"/>
                  </a:lnTo>
                  <a:close/>
                </a:path>
                <a:path w="5110480" h="3286125">
                  <a:moveTo>
                    <a:pt x="5110190" y="1157453"/>
                  </a:moveTo>
                  <a:lnTo>
                    <a:pt x="5024437" y="1157453"/>
                  </a:lnTo>
                  <a:lnTo>
                    <a:pt x="5024437" y="1071728"/>
                  </a:lnTo>
                  <a:lnTo>
                    <a:pt x="5110190" y="1071728"/>
                  </a:lnTo>
                  <a:lnTo>
                    <a:pt x="5110190" y="1157453"/>
                  </a:lnTo>
                  <a:close/>
                </a:path>
                <a:path w="5110480" h="3286125">
                  <a:moveTo>
                    <a:pt x="5110190" y="1328903"/>
                  </a:moveTo>
                  <a:lnTo>
                    <a:pt x="5024437" y="1328903"/>
                  </a:lnTo>
                  <a:lnTo>
                    <a:pt x="5024437" y="1243178"/>
                  </a:lnTo>
                  <a:lnTo>
                    <a:pt x="5110190" y="1243178"/>
                  </a:lnTo>
                  <a:lnTo>
                    <a:pt x="5110190" y="1328903"/>
                  </a:lnTo>
                  <a:close/>
                </a:path>
                <a:path w="5110480" h="3286125">
                  <a:moveTo>
                    <a:pt x="5110190" y="1500353"/>
                  </a:moveTo>
                  <a:lnTo>
                    <a:pt x="5024437" y="1500353"/>
                  </a:lnTo>
                  <a:lnTo>
                    <a:pt x="5024437" y="1414628"/>
                  </a:lnTo>
                  <a:lnTo>
                    <a:pt x="5110190" y="1414628"/>
                  </a:lnTo>
                  <a:lnTo>
                    <a:pt x="5110190" y="1500353"/>
                  </a:lnTo>
                  <a:close/>
                </a:path>
                <a:path w="5110480" h="3286125">
                  <a:moveTo>
                    <a:pt x="5110190" y="1671803"/>
                  </a:moveTo>
                  <a:lnTo>
                    <a:pt x="5024437" y="1671803"/>
                  </a:lnTo>
                  <a:lnTo>
                    <a:pt x="5024437" y="1586078"/>
                  </a:lnTo>
                  <a:lnTo>
                    <a:pt x="5110190" y="1586078"/>
                  </a:lnTo>
                  <a:lnTo>
                    <a:pt x="5110190" y="1671803"/>
                  </a:lnTo>
                  <a:close/>
                </a:path>
                <a:path w="5110480" h="3286125">
                  <a:moveTo>
                    <a:pt x="5110190" y="1843253"/>
                  </a:moveTo>
                  <a:lnTo>
                    <a:pt x="5024437" y="1843253"/>
                  </a:lnTo>
                  <a:lnTo>
                    <a:pt x="5024437" y="1757528"/>
                  </a:lnTo>
                  <a:lnTo>
                    <a:pt x="5110190" y="1757528"/>
                  </a:lnTo>
                  <a:lnTo>
                    <a:pt x="5110190" y="1843253"/>
                  </a:lnTo>
                  <a:close/>
                </a:path>
                <a:path w="5110480" h="3286125">
                  <a:moveTo>
                    <a:pt x="5110190" y="2014703"/>
                  </a:moveTo>
                  <a:lnTo>
                    <a:pt x="5024437" y="2014703"/>
                  </a:lnTo>
                  <a:lnTo>
                    <a:pt x="5024437" y="1928978"/>
                  </a:lnTo>
                  <a:lnTo>
                    <a:pt x="5110190" y="1928978"/>
                  </a:lnTo>
                  <a:lnTo>
                    <a:pt x="5110190" y="2014703"/>
                  </a:lnTo>
                  <a:close/>
                </a:path>
                <a:path w="5110480" h="3286125">
                  <a:moveTo>
                    <a:pt x="5110190" y="2186153"/>
                  </a:moveTo>
                  <a:lnTo>
                    <a:pt x="5024437" y="2186153"/>
                  </a:lnTo>
                  <a:lnTo>
                    <a:pt x="5024437" y="2100428"/>
                  </a:lnTo>
                  <a:lnTo>
                    <a:pt x="5110190" y="2100428"/>
                  </a:lnTo>
                  <a:lnTo>
                    <a:pt x="5110190" y="2186153"/>
                  </a:lnTo>
                  <a:close/>
                </a:path>
                <a:path w="5110480" h="3286125">
                  <a:moveTo>
                    <a:pt x="5110190" y="2357603"/>
                  </a:moveTo>
                  <a:lnTo>
                    <a:pt x="5024437" y="2357603"/>
                  </a:lnTo>
                  <a:lnTo>
                    <a:pt x="5024437" y="2271878"/>
                  </a:lnTo>
                  <a:lnTo>
                    <a:pt x="5110190" y="2271878"/>
                  </a:lnTo>
                  <a:lnTo>
                    <a:pt x="5110190" y="2357603"/>
                  </a:lnTo>
                  <a:close/>
                </a:path>
                <a:path w="5110480" h="3286125">
                  <a:moveTo>
                    <a:pt x="5110190" y="2529053"/>
                  </a:moveTo>
                  <a:lnTo>
                    <a:pt x="5024437" y="2529053"/>
                  </a:lnTo>
                  <a:lnTo>
                    <a:pt x="5024437" y="2443328"/>
                  </a:lnTo>
                  <a:lnTo>
                    <a:pt x="5110190" y="2443328"/>
                  </a:lnTo>
                  <a:lnTo>
                    <a:pt x="5110190" y="2529053"/>
                  </a:lnTo>
                  <a:close/>
                </a:path>
                <a:path w="5110480" h="3286125">
                  <a:moveTo>
                    <a:pt x="5110190" y="2700503"/>
                  </a:moveTo>
                  <a:lnTo>
                    <a:pt x="5024437" y="2700503"/>
                  </a:lnTo>
                  <a:lnTo>
                    <a:pt x="5024437" y="2614778"/>
                  </a:lnTo>
                  <a:lnTo>
                    <a:pt x="5110190" y="2614778"/>
                  </a:lnTo>
                  <a:lnTo>
                    <a:pt x="5110190" y="2700503"/>
                  </a:lnTo>
                  <a:close/>
                </a:path>
                <a:path w="5110480" h="3286125">
                  <a:moveTo>
                    <a:pt x="5104222" y="2871841"/>
                  </a:moveTo>
                  <a:lnTo>
                    <a:pt x="5019998" y="2859188"/>
                  </a:lnTo>
                  <a:lnTo>
                    <a:pt x="5021940" y="2844393"/>
                  </a:lnTo>
                  <a:lnTo>
                    <a:pt x="5023327" y="2829556"/>
                  </a:lnTo>
                  <a:lnTo>
                    <a:pt x="5024159" y="2814675"/>
                  </a:lnTo>
                  <a:lnTo>
                    <a:pt x="5024436" y="2799762"/>
                  </a:lnTo>
                  <a:lnTo>
                    <a:pt x="5024437" y="2786228"/>
                  </a:lnTo>
                  <a:lnTo>
                    <a:pt x="5110190" y="2786228"/>
                  </a:lnTo>
                  <a:lnTo>
                    <a:pt x="5110190" y="2799762"/>
                  </a:lnTo>
                  <a:lnTo>
                    <a:pt x="5107813" y="2847775"/>
                  </a:lnTo>
                  <a:lnTo>
                    <a:pt x="5104222" y="2871841"/>
                  </a:lnTo>
                  <a:close/>
                </a:path>
                <a:path w="5110480" h="3286125">
                  <a:moveTo>
                    <a:pt x="5049974" y="3033504"/>
                  </a:moveTo>
                  <a:lnTo>
                    <a:pt x="4975027" y="2992341"/>
                  </a:lnTo>
                  <a:lnTo>
                    <a:pt x="4983193" y="2976667"/>
                  </a:lnTo>
                  <a:lnTo>
                    <a:pt x="4990644" y="2960678"/>
                  </a:lnTo>
                  <a:lnTo>
                    <a:pt x="4997381" y="2944377"/>
                  </a:lnTo>
                  <a:lnTo>
                    <a:pt x="5003403" y="2927761"/>
                  </a:lnTo>
                  <a:lnTo>
                    <a:pt x="5084178" y="2955044"/>
                  </a:lnTo>
                  <a:lnTo>
                    <a:pt x="5073213" y="2985660"/>
                  </a:lnTo>
                  <a:lnTo>
                    <a:pt x="5052963" y="3028509"/>
                  </a:lnTo>
                  <a:lnTo>
                    <a:pt x="5049974" y="3033504"/>
                  </a:lnTo>
                  <a:close/>
                </a:path>
                <a:path w="5110480" h="3286125">
                  <a:moveTo>
                    <a:pt x="4942410" y="3166351"/>
                  </a:moveTo>
                  <a:lnTo>
                    <a:pt x="4886532" y="3101942"/>
                  </a:lnTo>
                  <a:lnTo>
                    <a:pt x="4891844" y="3097251"/>
                  </a:lnTo>
                  <a:lnTo>
                    <a:pt x="4897070" y="3092468"/>
                  </a:lnTo>
                  <a:lnTo>
                    <a:pt x="4928958" y="3059127"/>
                  </a:lnTo>
                  <a:lnTo>
                    <a:pt x="4935765" y="3050917"/>
                  </a:lnTo>
                  <a:lnTo>
                    <a:pt x="5002379" y="3104655"/>
                  </a:lnTo>
                  <a:lnTo>
                    <a:pt x="5000179" y="3107626"/>
                  </a:lnTo>
                  <a:lnTo>
                    <a:pt x="4967910" y="3143257"/>
                  </a:lnTo>
                  <a:lnTo>
                    <a:pt x="4942410" y="3166351"/>
                  </a:lnTo>
                  <a:close/>
                </a:path>
                <a:path w="5110480" h="3286125">
                  <a:moveTo>
                    <a:pt x="4795999" y="3253687"/>
                  </a:moveTo>
                  <a:lnTo>
                    <a:pt x="4765854" y="3173950"/>
                  </a:lnTo>
                  <a:lnTo>
                    <a:pt x="4782251" y="3167336"/>
                  </a:lnTo>
                  <a:lnTo>
                    <a:pt x="4798307" y="3160018"/>
                  </a:lnTo>
                  <a:lnTo>
                    <a:pt x="4814024" y="3151998"/>
                  </a:lnTo>
                  <a:lnTo>
                    <a:pt x="4829401" y="3143275"/>
                  </a:lnTo>
                  <a:lnTo>
                    <a:pt x="4873045" y="3216413"/>
                  </a:lnTo>
                  <a:lnTo>
                    <a:pt x="4853162" y="3228310"/>
                  </a:lnTo>
                  <a:lnTo>
                    <a:pt x="4810313" y="3248560"/>
                  </a:lnTo>
                  <a:lnTo>
                    <a:pt x="4795999" y="3253687"/>
                  </a:lnTo>
                  <a:close/>
                </a:path>
                <a:path w="5110480" h="3286125">
                  <a:moveTo>
                    <a:pt x="4628248" y="3285348"/>
                  </a:moveTo>
                  <a:lnTo>
                    <a:pt x="4627569" y="3199785"/>
                  </a:lnTo>
                  <a:lnTo>
                    <a:pt x="4645260" y="3199255"/>
                  </a:lnTo>
                  <a:lnTo>
                    <a:pt x="4662873" y="3197946"/>
                  </a:lnTo>
                  <a:lnTo>
                    <a:pt x="4680409" y="3195859"/>
                  </a:lnTo>
                  <a:lnTo>
                    <a:pt x="4697866" y="3192994"/>
                  </a:lnTo>
                  <a:lnTo>
                    <a:pt x="4713567" y="3277022"/>
                  </a:lnTo>
                  <a:lnTo>
                    <a:pt x="4672428" y="3283161"/>
                  </a:lnTo>
                  <a:lnTo>
                    <a:pt x="4628248" y="3285348"/>
                  </a:lnTo>
                  <a:close/>
                </a:path>
                <a:path w="5110480" h="3286125">
                  <a:moveTo>
                    <a:pt x="4542488" y="3285538"/>
                  </a:moveTo>
                  <a:lnTo>
                    <a:pt x="4456763" y="3285538"/>
                  </a:lnTo>
                  <a:lnTo>
                    <a:pt x="4456763" y="3199797"/>
                  </a:lnTo>
                  <a:lnTo>
                    <a:pt x="4542488" y="3199797"/>
                  </a:lnTo>
                  <a:lnTo>
                    <a:pt x="4542488" y="3285538"/>
                  </a:lnTo>
                  <a:close/>
                </a:path>
                <a:path w="5110480" h="3286125">
                  <a:moveTo>
                    <a:pt x="4371038" y="3285538"/>
                  </a:moveTo>
                  <a:lnTo>
                    <a:pt x="4285313" y="3285538"/>
                  </a:lnTo>
                  <a:lnTo>
                    <a:pt x="4285313" y="3199797"/>
                  </a:lnTo>
                  <a:lnTo>
                    <a:pt x="4371038" y="3199797"/>
                  </a:lnTo>
                  <a:lnTo>
                    <a:pt x="4371038" y="3285538"/>
                  </a:lnTo>
                  <a:close/>
                </a:path>
                <a:path w="5110480" h="3286125">
                  <a:moveTo>
                    <a:pt x="4199588" y="3285538"/>
                  </a:moveTo>
                  <a:lnTo>
                    <a:pt x="4113863" y="3285538"/>
                  </a:lnTo>
                  <a:lnTo>
                    <a:pt x="4113863" y="3199797"/>
                  </a:lnTo>
                  <a:lnTo>
                    <a:pt x="4199588" y="3199797"/>
                  </a:lnTo>
                  <a:lnTo>
                    <a:pt x="4199588" y="3285538"/>
                  </a:lnTo>
                  <a:close/>
                </a:path>
                <a:path w="5110480" h="3286125">
                  <a:moveTo>
                    <a:pt x="4028138" y="3285538"/>
                  </a:moveTo>
                  <a:lnTo>
                    <a:pt x="3942413" y="3285538"/>
                  </a:lnTo>
                  <a:lnTo>
                    <a:pt x="3942413" y="3199797"/>
                  </a:lnTo>
                  <a:lnTo>
                    <a:pt x="4028138" y="3199797"/>
                  </a:lnTo>
                  <a:lnTo>
                    <a:pt x="4028138" y="3285538"/>
                  </a:lnTo>
                  <a:close/>
                </a:path>
                <a:path w="5110480" h="3286125">
                  <a:moveTo>
                    <a:pt x="3856688" y="3285538"/>
                  </a:moveTo>
                  <a:lnTo>
                    <a:pt x="3770963" y="3285538"/>
                  </a:lnTo>
                  <a:lnTo>
                    <a:pt x="3770963" y="3199797"/>
                  </a:lnTo>
                  <a:lnTo>
                    <a:pt x="3856688" y="3199797"/>
                  </a:lnTo>
                  <a:lnTo>
                    <a:pt x="3856688" y="3285538"/>
                  </a:lnTo>
                  <a:close/>
                </a:path>
                <a:path w="5110480" h="3286125">
                  <a:moveTo>
                    <a:pt x="3685238" y="3285538"/>
                  </a:moveTo>
                  <a:lnTo>
                    <a:pt x="3599513" y="3285538"/>
                  </a:lnTo>
                  <a:lnTo>
                    <a:pt x="3599513" y="3199797"/>
                  </a:lnTo>
                  <a:lnTo>
                    <a:pt x="3685238" y="3199797"/>
                  </a:lnTo>
                  <a:lnTo>
                    <a:pt x="3685238" y="3285538"/>
                  </a:lnTo>
                  <a:close/>
                </a:path>
                <a:path w="5110480" h="3286125">
                  <a:moveTo>
                    <a:pt x="3513788" y="3285538"/>
                  </a:moveTo>
                  <a:lnTo>
                    <a:pt x="3428063" y="3285538"/>
                  </a:lnTo>
                  <a:lnTo>
                    <a:pt x="3428063" y="3199797"/>
                  </a:lnTo>
                  <a:lnTo>
                    <a:pt x="3513788" y="3199797"/>
                  </a:lnTo>
                  <a:lnTo>
                    <a:pt x="3513788" y="3285538"/>
                  </a:lnTo>
                  <a:close/>
                </a:path>
                <a:path w="5110480" h="3286125">
                  <a:moveTo>
                    <a:pt x="3342338" y="3285538"/>
                  </a:moveTo>
                  <a:lnTo>
                    <a:pt x="3256613" y="3285538"/>
                  </a:lnTo>
                  <a:lnTo>
                    <a:pt x="3256613" y="3199797"/>
                  </a:lnTo>
                  <a:lnTo>
                    <a:pt x="3342338" y="3199797"/>
                  </a:lnTo>
                  <a:lnTo>
                    <a:pt x="3342338" y="3285538"/>
                  </a:lnTo>
                  <a:close/>
                </a:path>
                <a:path w="5110480" h="3286125">
                  <a:moveTo>
                    <a:pt x="3170888" y="3285538"/>
                  </a:moveTo>
                  <a:lnTo>
                    <a:pt x="3085163" y="3285538"/>
                  </a:lnTo>
                  <a:lnTo>
                    <a:pt x="3085163" y="3199797"/>
                  </a:lnTo>
                  <a:lnTo>
                    <a:pt x="3170888" y="3199797"/>
                  </a:lnTo>
                  <a:lnTo>
                    <a:pt x="3170888" y="3285538"/>
                  </a:lnTo>
                  <a:close/>
                </a:path>
                <a:path w="5110480" h="3286125">
                  <a:moveTo>
                    <a:pt x="2999438" y="3285538"/>
                  </a:moveTo>
                  <a:lnTo>
                    <a:pt x="2913713" y="3285538"/>
                  </a:lnTo>
                  <a:lnTo>
                    <a:pt x="2913713" y="3199797"/>
                  </a:lnTo>
                  <a:lnTo>
                    <a:pt x="2999438" y="3199797"/>
                  </a:lnTo>
                  <a:lnTo>
                    <a:pt x="2999438" y="3285538"/>
                  </a:lnTo>
                  <a:close/>
                </a:path>
                <a:path w="5110480" h="3286125">
                  <a:moveTo>
                    <a:pt x="2827988" y="3285538"/>
                  </a:moveTo>
                  <a:lnTo>
                    <a:pt x="2742263" y="3285538"/>
                  </a:lnTo>
                  <a:lnTo>
                    <a:pt x="2742263" y="3199797"/>
                  </a:lnTo>
                  <a:lnTo>
                    <a:pt x="2827988" y="3199797"/>
                  </a:lnTo>
                  <a:lnTo>
                    <a:pt x="2827988" y="3285538"/>
                  </a:lnTo>
                  <a:close/>
                </a:path>
                <a:path w="5110480" h="3286125">
                  <a:moveTo>
                    <a:pt x="2656538" y="3285538"/>
                  </a:moveTo>
                  <a:lnTo>
                    <a:pt x="2570813" y="3285538"/>
                  </a:lnTo>
                  <a:lnTo>
                    <a:pt x="2570813" y="3199797"/>
                  </a:lnTo>
                  <a:lnTo>
                    <a:pt x="2656538" y="3199797"/>
                  </a:lnTo>
                  <a:lnTo>
                    <a:pt x="2656538" y="3285538"/>
                  </a:lnTo>
                  <a:close/>
                </a:path>
                <a:path w="5110480" h="3286125">
                  <a:moveTo>
                    <a:pt x="2485088" y="3285538"/>
                  </a:moveTo>
                  <a:lnTo>
                    <a:pt x="2399363" y="3285538"/>
                  </a:lnTo>
                  <a:lnTo>
                    <a:pt x="2399363" y="3199797"/>
                  </a:lnTo>
                  <a:lnTo>
                    <a:pt x="2485088" y="3199797"/>
                  </a:lnTo>
                  <a:lnTo>
                    <a:pt x="2485088" y="3285538"/>
                  </a:lnTo>
                  <a:close/>
                </a:path>
                <a:path w="5110480" h="3286125">
                  <a:moveTo>
                    <a:pt x="2313638" y="3285538"/>
                  </a:moveTo>
                  <a:lnTo>
                    <a:pt x="2227913" y="3285538"/>
                  </a:lnTo>
                  <a:lnTo>
                    <a:pt x="2227913" y="3199797"/>
                  </a:lnTo>
                  <a:lnTo>
                    <a:pt x="2313638" y="3199797"/>
                  </a:lnTo>
                  <a:lnTo>
                    <a:pt x="2313638" y="3285538"/>
                  </a:lnTo>
                  <a:close/>
                </a:path>
                <a:path w="5110480" h="3286125">
                  <a:moveTo>
                    <a:pt x="2142188" y="3285538"/>
                  </a:moveTo>
                  <a:lnTo>
                    <a:pt x="2056463" y="3285538"/>
                  </a:lnTo>
                  <a:lnTo>
                    <a:pt x="2056463" y="3199797"/>
                  </a:lnTo>
                  <a:lnTo>
                    <a:pt x="2142188" y="3199797"/>
                  </a:lnTo>
                  <a:lnTo>
                    <a:pt x="2142188" y="3285538"/>
                  </a:lnTo>
                  <a:close/>
                </a:path>
                <a:path w="5110480" h="3286125">
                  <a:moveTo>
                    <a:pt x="1970738" y="3285538"/>
                  </a:moveTo>
                  <a:lnTo>
                    <a:pt x="1885013" y="3285538"/>
                  </a:lnTo>
                  <a:lnTo>
                    <a:pt x="1885013" y="3199797"/>
                  </a:lnTo>
                  <a:lnTo>
                    <a:pt x="1970738" y="3199797"/>
                  </a:lnTo>
                  <a:lnTo>
                    <a:pt x="1970738" y="3285538"/>
                  </a:lnTo>
                  <a:close/>
                </a:path>
                <a:path w="5110480" h="3286125">
                  <a:moveTo>
                    <a:pt x="1799288" y="3285538"/>
                  </a:moveTo>
                  <a:lnTo>
                    <a:pt x="1713563" y="3285538"/>
                  </a:lnTo>
                  <a:lnTo>
                    <a:pt x="1713563" y="3199797"/>
                  </a:lnTo>
                  <a:lnTo>
                    <a:pt x="1799288" y="3199797"/>
                  </a:lnTo>
                  <a:lnTo>
                    <a:pt x="1799288" y="3285538"/>
                  </a:lnTo>
                  <a:close/>
                </a:path>
                <a:path w="5110480" h="3286125">
                  <a:moveTo>
                    <a:pt x="1627838" y="3285538"/>
                  </a:moveTo>
                  <a:lnTo>
                    <a:pt x="1542113" y="3285538"/>
                  </a:lnTo>
                  <a:lnTo>
                    <a:pt x="1542113" y="3199797"/>
                  </a:lnTo>
                  <a:lnTo>
                    <a:pt x="1627838" y="3199797"/>
                  </a:lnTo>
                  <a:lnTo>
                    <a:pt x="1627838" y="3285538"/>
                  </a:lnTo>
                  <a:close/>
                </a:path>
                <a:path w="5110480" h="3286125">
                  <a:moveTo>
                    <a:pt x="1456388" y="3285538"/>
                  </a:moveTo>
                  <a:lnTo>
                    <a:pt x="1370663" y="3285538"/>
                  </a:lnTo>
                  <a:lnTo>
                    <a:pt x="1370663" y="3199797"/>
                  </a:lnTo>
                  <a:lnTo>
                    <a:pt x="1456388" y="3199797"/>
                  </a:lnTo>
                  <a:lnTo>
                    <a:pt x="1456388" y="3285538"/>
                  </a:lnTo>
                  <a:close/>
                </a:path>
                <a:path w="5110480" h="3286125">
                  <a:moveTo>
                    <a:pt x="1284938" y="3285538"/>
                  </a:moveTo>
                  <a:lnTo>
                    <a:pt x="1199213" y="3285538"/>
                  </a:lnTo>
                  <a:lnTo>
                    <a:pt x="1199213" y="3199797"/>
                  </a:lnTo>
                  <a:lnTo>
                    <a:pt x="1284938" y="3199797"/>
                  </a:lnTo>
                  <a:lnTo>
                    <a:pt x="1284938" y="3285538"/>
                  </a:lnTo>
                  <a:close/>
                </a:path>
                <a:path w="5110480" h="3286125">
                  <a:moveTo>
                    <a:pt x="1113488" y="3285538"/>
                  </a:moveTo>
                  <a:lnTo>
                    <a:pt x="1027763" y="3285538"/>
                  </a:lnTo>
                  <a:lnTo>
                    <a:pt x="1027763" y="3199797"/>
                  </a:lnTo>
                  <a:lnTo>
                    <a:pt x="1113488" y="3199797"/>
                  </a:lnTo>
                  <a:lnTo>
                    <a:pt x="1113488" y="3285538"/>
                  </a:lnTo>
                  <a:close/>
                </a:path>
                <a:path w="5110480" h="3286125">
                  <a:moveTo>
                    <a:pt x="942038" y="3285538"/>
                  </a:moveTo>
                  <a:lnTo>
                    <a:pt x="856313" y="3285538"/>
                  </a:lnTo>
                  <a:lnTo>
                    <a:pt x="856313" y="3199797"/>
                  </a:lnTo>
                  <a:lnTo>
                    <a:pt x="942038" y="3199797"/>
                  </a:lnTo>
                  <a:lnTo>
                    <a:pt x="942038" y="3285538"/>
                  </a:lnTo>
                  <a:close/>
                </a:path>
                <a:path w="5110480" h="3286125">
                  <a:moveTo>
                    <a:pt x="770588" y="3285538"/>
                  </a:moveTo>
                  <a:lnTo>
                    <a:pt x="684863" y="3285538"/>
                  </a:lnTo>
                  <a:lnTo>
                    <a:pt x="684863" y="3199797"/>
                  </a:lnTo>
                  <a:lnTo>
                    <a:pt x="770588" y="3199797"/>
                  </a:lnTo>
                  <a:lnTo>
                    <a:pt x="770588" y="3285538"/>
                  </a:lnTo>
                  <a:close/>
                </a:path>
                <a:path w="5110480" h="3286125">
                  <a:moveTo>
                    <a:pt x="599138" y="3285538"/>
                  </a:moveTo>
                  <a:lnTo>
                    <a:pt x="513413" y="3285538"/>
                  </a:lnTo>
                  <a:lnTo>
                    <a:pt x="513413" y="3199797"/>
                  </a:lnTo>
                  <a:lnTo>
                    <a:pt x="599138" y="3199797"/>
                  </a:lnTo>
                  <a:lnTo>
                    <a:pt x="599138" y="3285538"/>
                  </a:lnTo>
                  <a:close/>
                </a:path>
                <a:path w="5110480" h="3286125">
                  <a:moveTo>
                    <a:pt x="427617" y="3281647"/>
                  </a:moveTo>
                  <a:lnTo>
                    <a:pt x="390562" y="3276117"/>
                  </a:lnTo>
                  <a:lnTo>
                    <a:pt x="344494" y="3264540"/>
                  </a:lnTo>
                  <a:lnTo>
                    <a:pt x="343788" y="3264287"/>
                  </a:lnTo>
                  <a:lnTo>
                    <a:pt x="368841" y="3182328"/>
                  </a:lnTo>
                  <a:lnTo>
                    <a:pt x="385850" y="3187121"/>
                  </a:lnTo>
                  <a:lnTo>
                    <a:pt x="403020" y="3191150"/>
                  </a:lnTo>
                  <a:lnTo>
                    <a:pt x="420350" y="3194416"/>
                  </a:lnTo>
                  <a:lnTo>
                    <a:pt x="437841" y="3196918"/>
                  </a:lnTo>
                  <a:lnTo>
                    <a:pt x="427617" y="3281647"/>
                  </a:lnTo>
                  <a:close/>
                </a:path>
                <a:path w="5110480" h="3286125">
                  <a:moveTo>
                    <a:pt x="264546" y="3231863"/>
                  </a:moveTo>
                  <a:lnTo>
                    <a:pt x="257028" y="3228310"/>
                  </a:lnTo>
                  <a:lnTo>
                    <a:pt x="216266" y="3203921"/>
                  </a:lnTo>
                  <a:lnTo>
                    <a:pt x="192217" y="3186117"/>
                  </a:lnTo>
                  <a:lnTo>
                    <a:pt x="243754" y="3118288"/>
                  </a:lnTo>
                  <a:lnTo>
                    <a:pt x="258056" y="3128667"/>
                  </a:lnTo>
                  <a:lnTo>
                    <a:pt x="272775" y="3138386"/>
                  </a:lnTo>
                  <a:lnTo>
                    <a:pt x="287911" y="3147444"/>
                  </a:lnTo>
                  <a:lnTo>
                    <a:pt x="303464" y="3155843"/>
                  </a:lnTo>
                  <a:lnTo>
                    <a:pt x="264546" y="3231863"/>
                  </a:lnTo>
                  <a:close/>
                </a:path>
                <a:path w="5110480" h="3286125">
                  <a:moveTo>
                    <a:pt x="128696" y="3128258"/>
                  </a:moveTo>
                  <a:lnTo>
                    <a:pt x="110010" y="3107626"/>
                  </a:lnTo>
                  <a:lnTo>
                    <a:pt x="81615" y="3069270"/>
                  </a:lnTo>
                  <a:lnTo>
                    <a:pt x="76390" y="3060537"/>
                  </a:lnTo>
                  <a:lnTo>
                    <a:pt x="148368" y="3014687"/>
                  </a:lnTo>
                  <a:lnTo>
                    <a:pt x="158187" y="3029379"/>
                  </a:lnTo>
                  <a:lnTo>
                    <a:pt x="168626" y="3043595"/>
                  </a:lnTo>
                  <a:lnTo>
                    <a:pt x="179684" y="3057336"/>
                  </a:lnTo>
                  <a:lnTo>
                    <a:pt x="191362" y="3070602"/>
                  </a:lnTo>
                  <a:lnTo>
                    <a:pt x="128696" y="3128258"/>
                  </a:lnTo>
                  <a:close/>
                </a:path>
                <a:path w="5110480" h="3286125">
                  <a:moveTo>
                    <a:pt x="36613" y="2984644"/>
                  </a:moveTo>
                  <a:lnTo>
                    <a:pt x="20997" y="2941043"/>
                  </a:lnTo>
                  <a:lnTo>
                    <a:pt x="11373" y="2902747"/>
                  </a:lnTo>
                  <a:lnTo>
                    <a:pt x="94830" y="2884626"/>
                  </a:lnTo>
                  <a:lnTo>
                    <a:pt x="98963" y="2901824"/>
                  </a:lnTo>
                  <a:lnTo>
                    <a:pt x="103842" y="2918791"/>
                  </a:lnTo>
                  <a:lnTo>
                    <a:pt x="109468" y="2935526"/>
                  </a:lnTo>
                  <a:lnTo>
                    <a:pt x="115841" y="2952029"/>
                  </a:lnTo>
                  <a:lnTo>
                    <a:pt x="36613" y="2984644"/>
                  </a:lnTo>
                  <a:close/>
                </a:path>
                <a:path w="5110480" h="3286125">
                  <a:moveTo>
                    <a:pt x="893" y="2817809"/>
                  </a:moveTo>
                  <a:lnTo>
                    <a:pt x="0" y="2799762"/>
                  </a:lnTo>
                  <a:lnTo>
                    <a:pt x="0" y="2731965"/>
                  </a:lnTo>
                  <a:lnTo>
                    <a:pt x="85724" y="2731965"/>
                  </a:lnTo>
                  <a:lnTo>
                    <a:pt x="85817" y="2809681"/>
                  </a:lnTo>
                  <a:lnTo>
                    <a:pt x="86001" y="2814642"/>
                  </a:lnTo>
                  <a:lnTo>
                    <a:pt x="893" y="2817809"/>
                  </a:lnTo>
                  <a:close/>
                </a:path>
                <a:path w="5110480" h="3286125">
                  <a:moveTo>
                    <a:pt x="85724" y="2646240"/>
                  </a:moveTo>
                  <a:lnTo>
                    <a:pt x="0" y="2646240"/>
                  </a:lnTo>
                  <a:lnTo>
                    <a:pt x="0" y="2560515"/>
                  </a:lnTo>
                  <a:lnTo>
                    <a:pt x="85724" y="2560515"/>
                  </a:lnTo>
                  <a:lnTo>
                    <a:pt x="85724" y="2646240"/>
                  </a:lnTo>
                  <a:close/>
                </a:path>
                <a:path w="5110480" h="3286125">
                  <a:moveTo>
                    <a:pt x="85724" y="2474790"/>
                  </a:moveTo>
                  <a:lnTo>
                    <a:pt x="0" y="2474790"/>
                  </a:lnTo>
                  <a:lnTo>
                    <a:pt x="0" y="2389065"/>
                  </a:lnTo>
                  <a:lnTo>
                    <a:pt x="85724" y="2389065"/>
                  </a:lnTo>
                  <a:lnTo>
                    <a:pt x="85724" y="2474790"/>
                  </a:lnTo>
                  <a:close/>
                </a:path>
                <a:path w="5110480" h="3286125">
                  <a:moveTo>
                    <a:pt x="85724" y="2303340"/>
                  </a:moveTo>
                  <a:lnTo>
                    <a:pt x="0" y="2303340"/>
                  </a:lnTo>
                  <a:lnTo>
                    <a:pt x="0" y="2217615"/>
                  </a:lnTo>
                  <a:lnTo>
                    <a:pt x="85724" y="2217615"/>
                  </a:lnTo>
                  <a:lnTo>
                    <a:pt x="85724" y="2303340"/>
                  </a:lnTo>
                  <a:close/>
                </a:path>
                <a:path w="5110480" h="3286125">
                  <a:moveTo>
                    <a:pt x="85724" y="2131890"/>
                  </a:moveTo>
                  <a:lnTo>
                    <a:pt x="0" y="2131890"/>
                  </a:lnTo>
                  <a:lnTo>
                    <a:pt x="0" y="2046165"/>
                  </a:lnTo>
                  <a:lnTo>
                    <a:pt x="85724" y="2046165"/>
                  </a:lnTo>
                  <a:lnTo>
                    <a:pt x="85724" y="2131890"/>
                  </a:lnTo>
                  <a:close/>
                </a:path>
                <a:path w="5110480" h="3286125">
                  <a:moveTo>
                    <a:pt x="85724" y="1960440"/>
                  </a:moveTo>
                  <a:lnTo>
                    <a:pt x="0" y="1960440"/>
                  </a:lnTo>
                  <a:lnTo>
                    <a:pt x="0" y="1874715"/>
                  </a:lnTo>
                  <a:lnTo>
                    <a:pt x="85724" y="1874715"/>
                  </a:lnTo>
                  <a:lnTo>
                    <a:pt x="85724" y="1960440"/>
                  </a:lnTo>
                  <a:close/>
                </a:path>
                <a:path w="5110480" h="3286125">
                  <a:moveTo>
                    <a:pt x="85724" y="1788990"/>
                  </a:moveTo>
                  <a:lnTo>
                    <a:pt x="0" y="1788990"/>
                  </a:lnTo>
                  <a:lnTo>
                    <a:pt x="0" y="1703265"/>
                  </a:lnTo>
                  <a:lnTo>
                    <a:pt x="85724" y="1703265"/>
                  </a:lnTo>
                  <a:lnTo>
                    <a:pt x="85724" y="1788990"/>
                  </a:lnTo>
                  <a:close/>
                </a:path>
                <a:path w="5110480" h="3286125">
                  <a:moveTo>
                    <a:pt x="85724" y="1617540"/>
                  </a:moveTo>
                  <a:lnTo>
                    <a:pt x="0" y="1617540"/>
                  </a:lnTo>
                  <a:lnTo>
                    <a:pt x="0" y="1531815"/>
                  </a:lnTo>
                  <a:lnTo>
                    <a:pt x="85724" y="1531815"/>
                  </a:lnTo>
                  <a:lnTo>
                    <a:pt x="85724" y="1617540"/>
                  </a:lnTo>
                  <a:close/>
                </a:path>
                <a:path w="5110480" h="3286125">
                  <a:moveTo>
                    <a:pt x="85724" y="1446090"/>
                  </a:moveTo>
                  <a:lnTo>
                    <a:pt x="0" y="1446090"/>
                  </a:lnTo>
                  <a:lnTo>
                    <a:pt x="0" y="1360365"/>
                  </a:lnTo>
                  <a:lnTo>
                    <a:pt x="85724" y="1360365"/>
                  </a:lnTo>
                  <a:lnTo>
                    <a:pt x="85724" y="1446090"/>
                  </a:lnTo>
                  <a:close/>
                </a:path>
                <a:path w="5110480" h="3286125">
                  <a:moveTo>
                    <a:pt x="85724" y="1274640"/>
                  </a:moveTo>
                  <a:lnTo>
                    <a:pt x="0" y="1274640"/>
                  </a:lnTo>
                  <a:lnTo>
                    <a:pt x="0" y="1188915"/>
                  </a:lnTo>
                  <a:lnTo>
                    <a:pt x="85724" y="1188915"/>
                  </a:lnTo>
                  <a:lnTo>
                    <a:pt x="85724" y="1274640"/>
                  </a:lnTo>
                  <a:close/>
                </a:path>
                <a:path w="5110480" h="3286125">
                  <a:moveTo>
                    <a:pt x="85724" y="1103190"/>
                  </a:moveTo>
                  <a:lnTo>
                    <a:pt x="0" y="1103190"/>
                  </a:lnTo>
                  <a:lnTo>
                    <a:pt x="0" y="1017465"/>
                  </a:lnTo>
                  <a:lnTo>
                    <a:pt x="85724" y="1017465"/>
                  </a:lnTo>
                  <a:lnTo>
                    <a:pt x="85724" y="1103190"/>
                  </a:lnTo>
                  <a:close/>
                </a:path>
                <a:path w="5110480" h="3286125">
                  <a:moveTo>
                    <a:pt x="85724" y="931740"/>
                  </a:moveTo>
                  <a:lnTo>
                    <a:pt x="0" y="931740"/>
                  </a:lnTo>
                  <a:lnTo>
                    <a:pt x="0" y="846015"/>
                  </a:lnTo>
                  <a:lnTo>
                    <a:pt x="85724" y="846015"/>
                  </a:lnTo>
                  <a:lnTo>
                    <a:pt x="85724" y="931740"/>
                  </a:lnTo>
                  <a:close/>
                </a:path>
                <a:path w="5110480" h="3286125">
                  <a:moveTo>
                    <a:pt x="85724" y="760290"/>
                  </a:moveTo>
                  <a:lnTo>
                    <a:pt x="0" y="760290"/>
                  </a:lnTo>
                  <a:lnTo>
                    <a:pt x="0" y="674565"/>
                  </a:lnTo>
                  <a:lnTo>
                    <a:pt x="85724" y="674565"/>
                  </a:lnTo>
                  <a:lnTo>
                    <a:pt x="85724" y="760290"/>
                  </a:lnTo>
                  <a:close/>
                </a:path>
                <a:path w="5110480" h="3286125">
                  <a:moveTo>
                    <a:pt x="85724" y="588840"/>
                  </a:moveTo>
                  <a:lnTo>
                    <a:pt x="0" y="588840"/>
                  </a:lnTo>
                  <a:lnTo>
                    <a:pt x="0" y="503115"/>
                  </a:lnTo>
                  <a:lnTo>
                    <a:pt x="85724" y="503115"/>
                  </a:lnTo>
                  <a:lnTo>
                    <a:pt x="85724" y="588840"/>
                  </a:lnTo>
                  <a:close/>
                </a:path>
                <a:path w="5110480" h="3286125">
                  <a:moveTo>
                    <a:pt x="89708" y="429441"/>
                  </a:moveTo>
                  <a:lnTo>
                    <a:pt x="5407" y="417453"/>
                  </a:lnTo>
                  <a:lnTo>
                    <a:pt x="9420" y="390559"/>
                  </a:lnTo>
                  <a:lnTo>
                    <a:pt x="20997" y="344491"/>
                  </a:lnTo>
                  <a:lnTo>
                    <a:pt x="24724" y="334085"/>
                  </a:lnTo>
                  <a:lnTo>
                    <a:pt x="105762" y="360749"/>
                  </a:lnTo>
                  <a:lnTo>
                    <a:pt x="100608" y="377658"/>
                  </a:lnTo>
                  <a:lnTo>
                    <a:pt x="96214" y="394743"/>
                  </a:lnTo>
                  <a:lnTo>
                    <a:pt x="92581" y="412004"/>
                  </a:lnTo>
                  <a:lnTo>
                    <a:pt x="89708" y="429441"/>
                  </a:lnTo>
                  <a:close/>
                </a:path>
                <a:path w="5110480" h="3286125">
                  <a:moveTo>
                    <a:pt x="221253" y="185658"/>
                  </a:moveTo>
                  <a:lnTo>
                    <a:pt x="164930" y="121763"/>
                  </a:lnTo>
                  <a:lnTo>
                    <a:pt x="177911" y="110007"/>
                  </a:lnTo>
                  <a:lnTo>
                    <a:pt x="216266" y="81612"/>
                  </a:lnTo>
                  <a:lnTo>
                    <a:pt x="233846" y="71093"/>
                  </a:lnTo>
                  <a:lnTo>
                    <a:pt x="278059" y="143873"/>
                  </a:lnTo>
                  <a:lnTo>
                    <a:pt x="263164" y="153377"/>
                  </a:lnTo>
                  <a:lnTo>
                    <a:pt x="248731" y="163508"/>
                  </a:lnTo>
                  <a:lnTo>
                    <a:pt x="234761" y="174269"/>
                  </a:lnTo>
                  <a:lnTo>
                    <a:pt x="221253" y="185658"/>
                  </a:lnTo>
                  <a:close/>
                </a:path>
                <a:path w="5110480" h="3286125">
                  <a:moveTo>
                    <a:pt x="133628" y="295948"/>
                  </a:moveTo>
                  <a:lnTo>
                    <a:pt x="58248" y="255317"/>
                  </a:lnTo>
                  <a:lnTo>
                    <a:pt x="81615" y="216263"/>
                  </a:lnTo>
                  <a:lnTo>
                    <a:pt x="105532" y="183957"/>
                  </a:lnTo>
                  <a:lnTo>
                    <a:pt x="172431" y="237061"/>
                  </a:lnTo>
                  <a:lnTo>
                    <a:pt x="161754" y="251137"/>
                  </a:lnTo>
                  <a:lnTo>
                    <a:pt x="151728" y="265644"/>
                  </a:lnTo>
                  <a:lnTo>
                    <a:pt x="142352" y="280581"/>
                  </a:lnTo>
                  <a:lnTo>
                    <a:pt x="133628" y="295948"/>
                  </a:lnTo>
                  <a:close/>
                </a:path>
                <a:path w="5110480" h="3286125">
                  <a:moveTo>
                    <a:pt x="341370" y="112695"/>
                  </a:moveTo>
                  <a:lnTo>
                    <a:pt x="310577" y="33141"/>
                  </a:lnTo>
                  <a:lnTo>
                    <a:pt x="344494" y="20994"/>
                  </a:lnTo>
                  <a:lnTo>
                    <a:pt x="390562" y="9416"/>
                  </a:lnTo>
                  <a:lnTo>
                    <a:pt x="392836" y="9077"/>
                  </a:lnTo>
                  <a:lnTo>
                    <a:pt x="409221" y="93115"/>
                  </a:lnTo>
                  <a:lnTo>
                    <a:pt x="391935" y="96882"/>
                  </a:lnTo>
                  <a:lnTo>
                    <a:pt x="374864" y="101401"/>
                  </a:lnTo>
                  <a:lnTo>
                    <a:pt x="358009" y="106672"/>
                  </a:lnTo>
                  <a:lnTo>
                    <a:pt x="341370" y="112695"/>
                  </a:lnTo>
                  <a:close/>
                </a:path>
                <a:path w="5110480" h="3286125">
                  <a:moveTo>
                    <a:pt x="478741" y="85783"/>
                  </a:moveTo>
                  <a:lnTo>
                    <a:pt x="478064" y="378"/>
                  </a:lnTo>
                  <a:lnTo>
                    <a:pt x="485707" y="0"/>
                  </a:lnTo>
                  <a:lnTo>
                    <a:pt x="571497" y="0"/>
                  </a:lnTo>
                  <a:lnTo>
                    <a:pt x="571497" y="85722"/>
                  </a:lnTo>
                  <a:lnTo>
                    <a:pt x="486451" y="85722"/>
                  </a:lnTo>
                  <a:lnTo>
                    <a:pt x="478741" y="85783"/>
                  </a:lnTo>
                  <a:close/>
                </a:path>
                <a:path w="5110480" h="3286125">
                  <a:moveTo>
                    <a:pt x="571497" y="85724"/>
                  </a:moveTo>
                  <a:lnTo>
                    <a:pt x="486451" y="85722"/>
                  </a:lnTo>
                  <a:lnTo>
                    <a:pt x="571497" y="85722"/>
                  </a:lnTo>
                  <a:close/>
                </a:path>
              </a:pathLst>
            </a:custGeom>
            <a:solidFill>
              <a:srgbClr val="00669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12" name="object 12"/>
          <p:cNvGrpSpPr/>
          <p:nvPr/>
        </p:nvGrpSpPr>
        <p:grpSpPr>
          <a:xfrm>
            <a:off x="12301153" y="6802017"/>
            <a:ext cx="4318000" cy="2456815"/>
            <a:chOff x="12301153" y="6802017"/>
            <a:chExt cx="4318000" cy="2456815"/>
          </a:xfrm>
        </p:grpSpPr>
        <p:sp>
          <p:nvSpPr>
            <p:cNvPr id="13" name="object 13"/>
            <p:cNvSpPr/>
            <p:nvPr/>
          </p:nvSpPr>
          <p:spPr>
            <a:xfrm>
              <a:off x="12301153" y="6802017"/>
              <a:ext cx="4318000" cy="2456815"/>
            </a:xfrm>
            <a:custGeom>
              <a:avLst/>
              <a:gdLst/>
              <a:ahLst/>
              <a:cxnLst/>
              <a:rect l="l" t="t" r="r" b="b"/>
              <a:pathLst>
                <a:path w="4318000" h="2456815">
                  <a:moveTo>
                    <a:pt x="3833719" y="2456281"/>
                  </a:moveTo>
                  <a:lnTo>
                    <a:pt x="485772" y="2456281"/>
                  </a:lnTo>
                  <a:lnTo>
                    <a:pt x="437761" y="2453904"/>
                  </a:lnTo>
                  <a:lnTo>
                    <a:pt x="390562" y="2446861"/>
                  </a:lnTo>
                  <a:lnTo>
                    <a:pt x="344494" y="2435284"/>
                  </a:lnTo>
                  <a:lnTo>
                    <a:pt x="299876" y="2419304"/>
                  </a:lnTo>
                  <a:lnTo>
                    <a:pt x="257028" y="2399054"/>
                  </a:lnTo>
                  <a:lnTo>
                    <a:pt x="216266" y="2374666"/>
                  </a:lnTo>
                  <a:lnTo>
                    <a:pt x="177911" y="2346271"/>
                  </a:lnTo>
                  <a:lnTo>
                    <a:pt x="142280" y="2314001"/>
                  </a:lnTo>
                  <a:lnTo>
                    <a:pt x="110010" y="2278370"/>
                  </a:lnTo>
                  <a:lnTo>
                    <a:pt x="81616" y="2240015"/>
                  </a:lnTo>
                  <a:lnTo>
                    <a:pt x="57227" y="2199253"/>
                  </a:lnTo>
                  <a:lnTo>
                    <a:pt x="36977" y="2156404"/>
                  </a:lnTo>
                  <a:lnTo>
                    <a:pt x="20997" y="2111787"/>
                  </a:lnTo>
                  <a:lnTo>
                    <a:pt x="9420" y="2065719"/>
                  </a:lnTo>
                  <a:lnTo>
                    <a:pt x="2377" y="2018519"/>
                  </a:lnTo>
                  <a:lnTo>
                    <a:pt x="0" y="1970507"/>
                  </a:lnTo>
                  <a:lnTo>
                    <a:pt x="0" y="485774"/>
                  </a:lnTo>
                  <a:lnTo>
                    <a:pt x="2377" y="437762"/>
                  </a:lnTo>
                  <a:lnTo>
                    <a:pt x="9420" y="390562"/>
                  </a:lnTo>
                  <a:lnTo>
                    <a:pt x="20997" y="344494"/>
                  </a:lnTo>
                  <a:lnTo>
                    <a:pt x="36977" y="299876"/>
                  </a:lnTo>
                  <a:lnTo>
                    <a:pt x="57227" y="257028"/>
                  </a:lnTo>
                  <a:lnTo>
                    <a:pt x="81616" y="216266"/>
                  </a:lnTo>
                  <a:lnTo>
                    <a:pt x="110010" y="177911"/>
                  </a:lnTo>
                  <a:lnTo>
                    <a:pt x="142280" y="142280"/>
                  </a:lnTo>
                  <a:lnTo>
                    <a:pt x="177911" y="110010"/>
                  </a:lnTo>
                  <a:lnTo>
                    <a:pt x="216266" y="81615"/>
                  </a:lnTo>
                  <a:lnTo>
                    <a:pt x="257028" y="57227"/>
                  </a:lnTo>
                  <a:lnTo>
                    <a:pt x="299876" y="36977"/>
                  </a:lnTo>
                  <a:lnTo>
                    <a:pt x="344494" y="20997"/>
                  </a:lnTo>
                  <a:lnTo>
                    <a:pt x="390562" y="9420"/>
                  </a:lnTo>
                  <a:lnTo>
                    <a:pt x="437761" y="2377"/>
                  </a:lnTo>
                  <a:lnTo>
                    <a:pt x="485774" y="0"/>
                  </a:lnTo>
                  <a:lnTo>
                    <a:pt x="3833717" y="0"/>
                  </a:lnTo>
                  <a:lnTo>
                    <a:pt x="3881730" y="2377"/>
                  </a:lnTo>
                  <a:lnTo>
                    <a:pt x="3928929" y="9420"/>
                  </a:lnTo>
                  <a:lnTo>
                    <a:pt x="3974997" y="20997"/>
                  </a:lnTo>
                  <a:lnTo>
                    <a:pt x="4019615" y="36977"/>
                  </a:lnTo>
                  <a:lnTo>
                    <a:pt x="4062464" y="57227"/>
                  </a:lnTo>
                  <a:lnTo>
                    <a:pt x="4103225" y="81615"/>
                  </a:lnTo>
                  <a:lnTo>
                    <a:pt x="4141581" y="110010"/>
                  </a:lnTo>
                  <a:lnTo>
                    <a:pt x="4177212" y="142280"/>
                  </a:lnTo>
                  <a:lnTo>
                    <a:pt x="4209481" y="177911"/>
                  </a:lnTo>
                  <a:lnTo>
                    <a:pt x="4237876" y="216266"/>
                  </a:lnTo>
                  <a:lnTo>
                    <a:pt x="4262264" y="257028"/>
                  </a:lnTo>
                  <a:lnTo>
                    <a:pt x="4282514" y="299876"/>
                  </a:lnTo>
                  <a:lnTo>
                    <a:pt x="4298494" y="344494"/>
                  </a:lnTo>
                  <a:lnTo>
                    <a:pt x="4310071" y="390562"/>
                  </a:lnTo>
                  <a:lnTo>
                    <a:pt x="4317114" y="437762"/>
                  </a:lnTo>
                  <a:lnTo>
                    <a:pt x="4317683" y="449237"/>
                  </a:lnTo>
                  <a:lnTo>
                    <a:pt x="4317683" y="2007044"/>
                  </a:lnTo>
                  <a:lnTo>
                    <a:pt x="4310071" y="2065719"/>
                  </a:lnTo>
                  <a:lnTo>
                    <a:pt x="4298494" y="2111787"/>
                  </a:lnTo>
                  <a:lnTo>
                    <a:pt x="4282514" y="2156404"/>
                  </a:lnTo>
                  <a:lnTo>
                    <a:pt x="4262264" y="2199253"/>
                  </a:lnTo>
                  <a:lnTo>
                    <a:pt x="4237876" y="2240015"/>
                  </a:lnTo>
                  <a:lnTo>
                    <a:pt x="4209481" y="2278370"/>
                  </a:lnTo>
                  <a:lnTo>
                    <a:pt x="4177212" y="2314001"/>
                  </a:lnTo>
                  <a:lnTo>
                    <a:pt x="4141581" y="2346271"/>
                  </a:lnTo>
                  <a:lnTo>
                    <a:pt x="4103225" y="2374666"/>
                  </a:lnTo>
                  <a:lnTo>
                    <a:pt x="4062464" y="2399054"/>
                  </a:lnTo>
                  <a:lnTo>
                    <a:pt x="4019615" y="2419304"/>
                  </a:lnTo>
                  <a:lnTo>
                    <a:pt x="3974997" y="2435284"/>
                  </a:lnTo>
                  <a:lnTo>
                    <a:pt x="3928929" y="2446861"/>
                  </a:lnTo>
                  <a:lnTo>
                    <a:pt x="3881730" y="2453904"/>
                  </a:lnTo>
                  <a:lnTo>
                    <a:pt x="3833719" y="2456281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" name="object 14"/>
            <p:cNvSpPr/>
            <p:nvPr/>
          </p:nvSpPr>
          <p:spPr>
            <a:xfrm>
              <a:off x="12301154" y="6802020"/>
              <a:ext cx="4314825" cy="2456815"/>
            </a:xfrm>
            <a:custGeom>
              <a:avLst/>
              <a:gdLst/>
              <a:ahLst/>
              <a:cxnLst/>
              <a:rect l="l" t="t" r="r" b="b"/>
              <a:pathLst>
                <a:path w="4314825" h="2456815">
                  <a:moveTo>
                    <a:pt x="742943" y="85724"/>
                  </a:moveTo>
                  <a:lnTo>
                    <a:pt x="657218" y="85724"/>
                  </a:lnTo>
                  <a:lnTo>
                    <a:pt x="657218" y="0"/>
                  </a:lnTo>
                  <a:lnTo>
                    <a:pt x="742943" y="0"/>
                  </a:lnTo>
                  <a:lnTo>
                    <a:pt x="742943" y="85724"/>
                  </a:lnTo>
                  <a:close/>
                </a:path>
                <a:path w="4314825" h="2456815">
                  <a:moveTo>
                    <a:pt x="914393" y="85724"/>
                  </a:moveTo>
                  <a:lnTo>
                    <a:pt x="828668" y="85724"/>
                  </a:lnTo>
                  <a:lnTo>
                    <a:pt x="828668" y="0"/>
                  </a:lnTo>
                  <a:lnTo>
                    <a:pt x="914393" y="0"/>
                  </a:lnTo>
                  <a:lnTo>
                    <a:pt x="914393" y="85724"/>
                  </a:lnTo>
                  <a:close/>
                </a:path>
                <a:path w="4314825" h="2456815">
                  <a:moveTo>
                    <a:pt x="1085843" y="85724"/>
                  </a:moveTo>
                  <a:lnTo>
                    <a:pt x="1000118" y="85724"/>
                  </a:lnTo>
                  <a:lnTo>
                    <a:pt x="1000118" y="0"/>
                  </a:lnTo>
                  <a:lnTo>
                    <a:pt x="1085843" y="0"/>
                  </a:lnTo>
                  <a:lnTo>
                    <a:pt x="1085843" y="85724"/>
                  </a:lnTo>
                  <a:close/>
                </a:path>
                <a:path w="4314825" h="2456815">
                  <a:moveTo>
                    <a:pt x="1257293" y="85724"/>
                  </a:moveTo>
                  <a:lnTo>
                    <a:pt x="1171568" y="85724"/>
                  </a:lnTo>
                  <a:lnTo>
                    <a:pt x="1171568" y="0"/>
                  </a:lnTo>
                  <a:lnTo>
                    <a:pt x="1257293" y="0"/>
                  </a:lnTo>
                  <a:lnTo>
                    <a:pt x="1257293" y="85724"/>
                  </a:lnTo>
                  <a:close/>
                </a:path>
                <a:path w="4314825" h="2456815">
                  <a:moveTo>
                    <a:pt x="1428743" y="85724"/>
                  </a:moveTo>
                  <a:lnTo>
                    <a:pt x="1343018" y="85724"/>
                  </a:lnTo>
                  <a:lnTo>
                    <a:pt x="1343018" y="0"/>
                  </a:lnTo>
                  <a:lnTo>
                    <a:pt x="1428743" y="0"/>
                  </a:lnTo>
                  <a:lnTo>
                    <a:pt x="1428743" y="85724"/>
                  </a:lnTo>
                  <a:close/>
                </a:path>
                <a:path w="4314825" h="2456815">
                  <a:moveTo>
                    <a:pt x="1600193" y="85724"/>
                  </a:moveTo>
                  <a:lnTo>
                    <a:pt x="1514468" y="85724"/>
                  </a:lnTo>
                  <a:lnTo>
                    <a:pt x="1514468" y="0"/>
                  </a:lnTo>
                  <a:lnTo>
                    <a:pt x="1600193" y="0"/>
                  </a:lnTo>
                  <a:lnTo>
                    <a:pt x="1600193" y="85724"/>
                  </a:lnTo>
                  <a:close/>
                </a:path>
                <a:path w="4314825" h="2456815">
                  <a:moveTo>
                    <a:pt x="1771643" y="85724"/>
                  </a:moveTo>
                  <a:lnTo>
                    <a:pt x="1685918" y="85724"/>
                  </a:lnTo>
                  <a:lnTo>
                    <a:pt x="1685918" y="0"/>
                  </a:lnTo>
                  <a:lnTo>
                    <a:pt x="1771643" y="0"/>
                  </a:lnTo>
                  <a:lnTo>
                    <a:pt x="1771643" y="85724"/>
                  </a:lnTo>
                  <a:close/>
                </a:path>
                <a:path w="4314825" h="2456815">
                  <a:moveTo>
                    <a:pt x="1943093" y="85724"/>
                  </a:moveTo>
                  <a:lnTo>
                    <a:pt x="1857368" y="85724"/>
                  </a:lnTo>
                  <a:lnTo>
                    <a:pt x="1857368" y="0"/>
                  </a:lnTo>
                  <a:lnTo>
                    <a:pt x="1943093" y="0"/>
                  </a:lnTo>
                  <a:lnTo>
                    <a:pt x="1943093" y="85724"/>
                  </a:lnTo>
                  <a:close/>
                </a:path>
                <a:path w="4314825" h="2456815">
                  <a:moveTo>
                    <a:pt x="2114543" y="85724"/>
                  </a:moveTo>
                  <a:lnTo>
                    <a:pt x="2028818" y="85724"/>
                  </a:lnTo>
                  <a:lnTo>
                    <a:pt x="2028818" y="0"/>
                  </a:lnTo>
                  <a:lnTo>
                    <a:pt x="2114543" y="0"/>
                  </a:lnTo>
                  <a:lnTo>
                    <a:pt x="2114543" y="85724"/>
                  </a:lnTo>
                  <a:close/>
                </a:path>
                <a:path w="4314825" h="2456815">
                  <a:moveTo>
                    <a:pt x="2285993" y="85724"/>
                  </a:moveTo>
                  <a:lnTo>
                    <a:pt x="2200268" y="85724"/>
                  </a:lnTo>
                  <a:lnTo>
                    <a:pt x="2200268" y="0"/>
                  </a:lnTo>
                  <a:lnTo>
                    <a:pt x="2285993" y="0"/>
                  </a:lnTo>
                  <a:lnTo>
                    <a:pt x="2285993" y="85724"/>
                  </a:lnTo>
                  <a:close/>
                </a:path>
                <a:path w="4314825" h="2456815">
                  <a:moveTo>
                    <a:pt x="2457443" y="85724"/>
                  </a:moveTo>
                  <a:lnTo>
                    <a:pt x="2371718" y="85724"/>
                  </a:lnTo>
                  <a:lnTo>
                    <a:pt x="2371718" y="0"/>
                  </a:lnTo>
                  <a:lnTo>
                    <a:pt x="2457443" y="0"/>
                  </a:lnTo>
                  <a:lnTo>
                    <a:pt x="2457443" y="85724"/>
                  </a:lnTo>
                  <a:close/>
                </a:path>
                <a:path w="4314825" h="2456815">
                  <a:moveTo>
                    <a:pt x="2628893" y="85724"/>
                  </a:moveTo>
                  <a:lnTo>
                    <a:pt x="2543168" y="85724"/>
                  </a:lnTo>
                  <a:lnTo>
                    <a:pt x="2543168" y="0"/>
                  </a:lnTo>
                  <a:lnTo>
                    <a:pt x="2628893" y="0"/>
                  </a:lnTo>
                  <a:lnTo>
                    <a:pt x="2628893" y="85724"/>
                  </a:lnTo>
                  <a:close/>
                </a:path>
                <a:path w="4314825" h="2456815">
                  <a:moveTo>
                    <a:pt x="2800343" y="85724"/>
                  </a:moveTo>
                  <a:lnTo>
                    <a:pt x="2714618" y="85724"/>
                  </a:lnTo>
                  <a:lnTo>
                    <a:pt x="2714618" y="0"/>
                  </a:lnTo>
                  <a:lnTo>
                    <a:pt x="2800343" y="0"/>
                  </a:lnTo>
                  <a:lnTo>
                    <a:pt x="2800343" y="85724"/>
                  </a:lnTo>
                  <a:close/>
                </a:path>
                <a:path w="4314825" h="2456815">
                  <a:moveTo>
                    <a:pt x="2971793" y="85724"/>
                  </a:moveTo>
                  <a:lnTo>
                    <a:pt x="2886068" y="85724"/>
                  </a:lnTo>
                  <a:lnTo>
                    <a:pt x="2886068" y="0"/>
                  </a:lnTo>
                  <a:lnTo>
                    <a:pt x="2971793" y="0"/>
                  </a:lnTo>
                  <a:lnTo>
                    <a:pt x="2971793" y="85724"/>
                  </a:lnTo>
                  <a:close/>
                </a:path>
                <a:path w="4314825" h="2456815">
                  <a:moveTo>
                    <a:pt x="3143243" y="85724"/>
                  </a:moveTo>
                  <a:lnTo>
                    <a:pt x="3057518" y="85724"/>
                  </a:lnTo>
                  <a:lnTo>
                    <a:pt x="3057518" y="0"/>
                  </a:lnTo>
                  <a:lnTo>
                    <a:pt x="3143243" y="0"/>
                  </a:lnTo>
                  <a:lnTo>
                    <a:pt x="3143243" y="85724"/>
                  </a:lnTo>
                  <a:close/>
                </a:path>
                <a:path w="4314825" h="2456815">
                  <a:moveTo>
                    <a:pt x="3314693" y="85724"/>
                  </a:moveTo>
                  <a:lnTo>
                    <a:pt x="3228968" y="85724"/>
                  </a:lnTo>
                  <a:lnTo>
                    <a:pt x="3228968" y="0"/>
                  </a:lnTo>
                  <a:lnTo>
                    <a:pt x="3314693" y="0"/>
                  </a:lnTo>
                  <a:lnTo>
                    <a:pt x="3314693" y="85724"/>
                  </a:lnTo>
                  <a:close/>
                </a:path>
                <a:path w="4314825" h="2456815">
                  <a:moveTo>
                    <a:pt x="3486143" y="85724"/>
                  </a:moveTo>
                  <a:lnTo>
                    <a:pt x="3400418" y="85724"/>
                  </a:lnTo>
                  <a:lnTo>
                    <a:pt x="3400418" y="0"/>
                  </a:lnTo>
                  <a:lnTo>
                    <a:pt x="3486143" y="0"/>
                  </a:lnTo>
                  <a:lnTo>
                    <a:pt x="3486143" y="85724"/>
                  </a:lnTo>
                  <a:close/>
                </a:path>
                <a:path w="4314825" h="2456815">
                  <a:moveTo>
                    <a:pt x="3657593" y="85724"/>
                  </a:moveTo>
                  <a:lnTo>
                    <a:pt x="3571868" y="85724"/>
                  </a:lnTo>
                  <a:lnTo>
                    <a:pt x="3571868" y="0"/>
                  </a:lnTo>
                  <a:lnTo>
                    <a:pt x="3657593" y="0"/>
                  </a:lnTo>
                  <a:lnTo>
                    <a:pt x="3657593" y="85724"/>
                  </a:lnTo>
                  <a:close/>
                </a:path>
                <a:path w="4314825" h="2456815">
                  <a:moveTo>
                    <a:pt x="3829043" y="85724"/>
                  </a:moveTo>
                  <a:lnTo>
                    <a:pt x="3743318" y="85724"/>
                  </a:lnTo>
                  <a:lnTo>
                    <a:pt x="3743318" y="0"/>
                  </a:lnTo>
                  <a:lnTo>
                    <a:pt x="3829043" y="0"/>
                  </a:lnTo>
                  <a:lnTo>
                    <a:pt x="3829043" y="85724"/>
                  </a:lnTo>
                  <a:close/>
                </a:path>
                <a:path w="4314825" h="2456815">
                  <a:moveTo>
                    <a:pt x="3968601" y="109167"/>
                  </a:moveTo>
                  <a:lnTo>
                    <a:pt x="3951825" y="103569"/>
                  </a:lnTo>
                  <a:lnTo>
                    <a:pt x="3934853" y="98728"/>
                  </a:lnTo>
                  <a:lnTo>
                    <a:pt x="3917685" y="94643"/>
                  </a:lnTo>
                  <a:lnTo>
                    <a:pt x="3900320" y="91314"/>
                  </a:lnTo>
                  <a:lnTo>
                    <a:pt x="3914522" y="7266"/>
                  </a:lnTo>
                  <a:lnTo>
                    <a:pt x="3928930" y="9416"/>
                  </a:lnTo>
                  <a:lnTo>
                    <a:pt x="3974997" y="20994"/>
                  </a:lnTo>
                  <a:lnTo>
                    <a:pt x="3997329" y="28991"/>
                  </a:lnTo>
                  <a:lnTo>
                    <a:pt x="3968601" y="109167"/>
                  </a:lnTo>
                  <a:close/>
                </a:path>
                <a:path w="4314825" h="2456815">
                  <a:moveTo>
                    <a:pt x="4090502" y="179055"/>
                  </a:moveTo>
                  <a:lnTo>
                    <a:pt x="4076712" y="168013"/>
                  </a:lnTo>
                  <a:lnTo>
                    <a:pt x="4062475" y="157611"/>
                  </a:lnTo>
                  <a:lnTo>
                    <a:pt x="4047791" y="147849"/>
                  </a:lnTo>
                  <a:lnTo>
                    <a:pt x="4032660" y="138726"/>
                  </a:lnTo>
                  <a:lnTo>
                    <a:pt x="4075066" y="64763"/>
                  </a:lnTo>
                  <a:lnTo>
                    <a:pt x="4103225" y="81612"/>
                  </a:lnTo>
                  <a:lnTo>
                    <a:pt x="4141581" y="110007"/>
                  </a:lnTo>
                  <a:lnTo>
                    <a:pt x="4145417" y="113481"/>
                  </a:lnTo>
                  <a:lnTo>
                    <a:pt x="4090502" y="179055"/>
                  </a:lnTo>
                  <a:close/>
                </a:path>
                <a:path w="4314825" h="2456815">
                  <a:moveTo>
                    <a:pt x="4180897" y="287102"/>
                  </a:moveTo>
                  <a:lnTo>
                    <a:pt x="4171789" y="271963"/>
                  </a:lnTo>
                  <a:lnTo>
                    <a:pt x="4162040" y="257270"/>
                  </a:lnTo>
                  <a:lnTo>
                    <a:pt x="4151651" y="243023"/>
                  </a:lnTo>
                  <a:lnTo>
                    <a:pt x="4140622" y="229222"/>
                  </a:lnTo>
                  <a:lnTo>
                    <a:pt x="4206264" y="174354"/>
                  </a:lnTo>
                  <a:lnTo>
                    <a:pt x="4209481" y="177907"/>
                  </a:lnTo>
                  <a:lnTo>
                    <a:pt x="4237876" y="216262"/>
                  </a:lnTo>
                  <a:lnTo>
                    <a:pt x="4254922" y="244752"/>
                  </a:lnTo>
                  <a:lnTo>
                    <a:pt x="4180897" y="287102"/>
                  </a:lnTo>
                  <a:close/>
                </a:path>
                <a:path w="4314825" h="2456815">
                  <a:moveTo>
                    <a:pt x="4228185" y="419483"/>
                  </a:moveTo>
                  <a:lnTo>
                    <a:pt x="4224872" y="402116"/>
                  </a:lnTo>
                  <a:lnTo>
                    <a:pt x="4220803" y="384944"/>
                  </a:lnTo>
                  <a:lnTo>
                    <a:pt x="4215977" y="367968"/>
                  </a:lnTo>
                  <a:lnTo>
                    <a:pt x="4210396" y="351187"/>
                  </a:lnTo>
                  <a:lnTo>
                    <a:pt x="4290627" y="322524"/>
                  </a:lnTo>
                  <a:lnTo>
                    <a:pt x="4298494" y="344490"/>
                  </a:lnTo>
                  <a:lnTo>
                    <a:pt x="4310072" y="390558"/>
                  </a:lnTo>
                  <a:lnTo>
                    <a:pt x="4312279" y="405354"/>
                  </a:lnTo>
                  <a:lnTo>
                    <a:pt x="4228185" y="419483"/>
                  </a:lnTo>
                  <a:close/>
                </a:path>
                <a:path w="4314825" h="2456815">
                  <a:moveTo>
                    <a:pt x="4314824" y="576572"/>
                  </a:moveTo>
                  <a:lnTo>
                    <a:pt x="4233713" y="576572"/>
                  </a:lnTo>
                  <a:lnTo>
                    <a:pt x="4233713" y="490847"/>
                  </a:lnTo>
                  <a:lnTo>
                    <a:pt x="4314824" y="490847"/>
                  </a:lnTo>
                  <a:lnTo>
                    <a:pt x="4314824" y="576572"/>
                  </a:lnTo>
                  <a:close/>
                </a:path>
                <a:path w="4314825" h="2456815">
                  <a:moveTo>
                    <a:pt x="4314824" y="748022"/>
                  </a:moveTo>
                  <a:lnTo>
                    <a:pt x="4233713" y="748022"/>
                  </a:lnTo>
                  <a:lnTo>
                    <a:pt x="4233713" y="662297"/>
                  </a:lnTo>
                  <a:lnTo>
                    <a:pt x="4314824" y="662297"/>
                  </a:lnTo>
                  <a:lnTo>
                    <a:pt x="4314824" y="748022"/>
                  </a:lnTo>
                  <a:close/>
                </a:path>
                <a:path w="4314825" h="2456815">
                  <a:moveTo>
                    <a:pt x="4314824" y="919472"/>
                  </a:moveTo>
                  <a:lnTo>
                    <a:pt x="4233713" y="919472"/>
                  </a:lnTo>
                  <a:lnTo>
                    <a:pt x="4233713" y="833747"/>
                  </a:lnTo>
                  <a:lnTo>
                    <a:pt x="4314824" y="833747"/>
                  </a:lnTo>
                  <a:lnTo>
                    <a:pt x="4314824" y="919472"/>
                  </a:lnTo>
                  <a:close/>
                </a:path>
                <a:path w="4314825" h="2456815">
                  <a:moveTo>
                    <a:pt x="4314824" y="1090922"/>
                  </a:moveTo>
                  <a:lnTo>
                    <a:pt x="4233713" y="1090922"/>
                  </a:lnTo>
                  <a:lnTo>
                    <a:pt x="4233713" y="1005197"/>
                  </a:lnTo>
                  <a:lnTo>
                    <a:pt x="4314824" y="1005197"/>
                  </a:lnTo>
                  <a:lnTo>
                    <a:pt x="4314824" y="1090922"/>
                  </a:lnTo>
                  <a:close/>
                </a:path>
                <a:path w="4314825" h="2456815">
                  <a:moveTo>
                    <a:pt x="4314824" y="1262372"/>
                  </a:moveTo>
                  <a:lnTo>
                    <a:pt x="4233713" y="1262372"/>
                  </a:lnTo>
                  <a:lnTo>
                    <a:pt x="4233713" y="1176647"/>
                  </a:lnTo>
                  <a:lnTo>
                    <a:pt x="4314824" y="1176647"/>
                  </a:lnTo>
                  <a:lnTo>
                    <a:pt x="4314824" y="1262372"/>
                  </a:lnTo>
                  <a:close/>
                </a:path>
                <a:path w="4314825" h="2456815">
                  <a:moveTo>
                    <a:pt x="4314824" y="1433822"/>
                  </a:moveTo>
                  <a:lnTo>
                    <a:pt x="4233713" y="1433822"/>
                  </a:lnTo>
                  <a:lnTo>
                    <a:pt x="4233713" y="1348097"/>
                  </a:lnTo>
                  <a:lnTo>
                    <a:pt x="4314824" y="1348097"/>
                  </a:lnTo>
                  <a:lnTo>
                    <a:pt x="4314824" y="1433822"/>
                  </a:lnTo>
                  <a:close/>
                </a:path>
                <a:path w="4314825" h="2456815">
                  <a:moveTo>
                    <a:pt x="4314824" y="1605272"/>
                  </a:moveTo>
                  <a:lnTo>
                    <a:pt x="4233713" y="1605272"/>
                  </a:lnTo>
                  <a:lnTo>
                    <a:pt x="4233713" y="1519547"/>
                  </a:lnTo>
                  <a:lnTo>
                    <a:pt x="4314824" y="1519547"/>
                  </a:lnTo>
                  <a:lnTo>
                    <a:pt x="4314824" y="1605272"/>
                  </a:lnTo>
                  <a:close/>
                </a:path>
                <a:path w="4314825" h="2456815">
                  <a:moveTo>
                    <a:pt x="4314824" y="1776722"/>
                  </a:moveTo>
                  <a:lnTo>
                    <a:pt x="4233713" y="1776722"/>
                  </a:lnTo>
                  <a:lnTo>
                    <a:pt x="4233713" y="1690997"/>
                  </a:lnTo>
                  <a:lnTo>
                    <a:pt x="4314824" y="1690997"/>
                  </a:lnTo>
                  <a:lnTo>
                    <a:pt x="4314824" y="1776722"/>
                  </a:lnTo>
                  <a:close/>
                </a:path>
                <a:path w="4314825" h="2456815">
                  <a:moveTo>
                    <a:pt x="4314824" y="1948172"/>
                  </a:moveTo>
                  <a:lnTo>
                    <a:pt x="4233713" y="1948172"/>
                  </a:lnTo>
                  <a:lnTo>
                    <a:pt x="4233713" y="1862447"/>
                  </a:lnTo>
                  <a:lnTo>
                    <a:pt x="4314824" y="1862447"/>
                  </a:lnTo>
                  <a:lnTo>
                    <a:pt x="4314824" y="1948172"/>
                  </a:lnTo>
                  <a:close/>
                </a:path>
                <a:path w="4314825" h="2456815">
                  <a:moveTo>
                    <a:pt x="4296444" y="2117507"/>
                  </a:moveTo>
                  <a:lnTo>
                    <a:pt x="4214935" y="2091609"/>
                  </a:lnTo>
                  <a:lnTo>
                    <a:pt x="4219915" y="2074651"/>
                  </a:lnTo>
                  <a:lnTo>
                    <a:pt x="4224133" y="2057524"/>
                  </a:lnTo>
                  <a:lnTo>
                    <a:pt x="4227589" y="2040229"/>
                  </a:lnTo>
                  <a:lnTo>
                    <a:pt x="4230283" y="2022766"/>
                  </a:lnTo>
                  <a:lnTo>
                    <a:pt x="4314818" y="2033908"/>
                  </a:lnTo>
                  <a:lnTo>
                    <a:pt x="4310072" y="2065715"/>
                  </a:lnTo>
                  <a:lnTo>
                    <a:pt x="4298494" y="2111783"/>
                  </a:lnTo>
                  <a:lnTo>
                    <a:pt x="4296444" y="2117507"/>
                  </a:lnTo>
                  <a:close/>
                </a:path>
                <a:path w="4314825" h="2456815">
                  <a:moveTo>
                    <a:pt x="4216903" y="2268341"/>
                  </a:moveTo>
                  <a:lnTo>
                    <a:pt x="4149531" y="2215976"/>
                  </a:lnTo>
                  <a:lnTo>
                    <a:pt x="4160065" y="2201790"/>
                  </a:lnTo>
                  <a:lnTo>
                    <a:pt x="4169943" y="2187181"/>
                  </a:lnTo>
                  <a:lnTo>
                    <a:pt x="4179166" y="2172148"/>
                  </a:lnTo>
                  <a:lnTo>
                    <a:pt x="4187733" y="2156691"/>
                  </a:lnTo>
                  <a:lnTo>
                    <a:pt x="4263538" y="2196554"/>
                  </a:lnTo>
                  <a:lnTo>
                    <a:pt x="4262265" y="2199250"/>
                  </a:lnTo>
                  <a:lnTo>
                    <a:pt x="4237876" y="2240011"/>
                  </a:lnTo>
                  <a:lnTo>
                    <a:pt x="4216903" y="2268341"/>
                  </a:lnTo>
                  <a:close/>
                </a:path>
                <a:path w="4314825" h="2456815">
                  <a:moveTo>
                    <a:pt x="4089886" y="2382643"/>
                  </a:moveTo>
                  <a:lnTo>
                    <a:pt x="4044874" y="2310230"/>
                  </a:lnTo>
                  <a:lnTo>
                    <a:pt x="4059671" y="2300575"/>
                  </a:lnTo>
                  <a:lnTo>
                    <a:pt x="4074000" y="2290294"/>
                  </a:lnTo>
                  <a:lnTo>
                    <a:pt x="4087860" y="2279390"/>
                  </a:lnTo>
                  <a:lnTo>
                    <a:pt x="4101252" y="2267861"/>
                  </a:lnTo>
                  <a:lnTo>
                    <a:pt x="4158236" y="2331184"/>
                  </a:lnTo>
                  <a:lnTo>
                    <a:pt x="4141581" y="2346267"/>
                  </a:lnTo>
                  <a:lnTo>
                    <a:pt x="4103225" y="2374662"/>
                  </a:lnTo>
                  <a:lnTo>
                    <a:pt x="4089886" y="2382643"/>
                  </a:lnTo>
                  <a:close/>
                </a:path>
                <a:path w="4314825" h="2456815">
                  <a:moveTo>
                    <a:pt x="3931476" y="2446218"/>
                  </a:moveTo>
                  <a:lnTo>
                    <a:pt x="3914228" y="2362333"/>
                  </a:lnTo>
                  <a:lnTo>
                    <a:pt x="3931475" y="2358389"/>
                  </a:lnTo>
                  <a:lnTo>
                    <a:pt x="3948498" y="2353695"/>
                  </a:lnTo>
                  <a:lnTo>
                    <a:pt x="3965299" y="2348252"/>
                  </a:lnTo>
                  <a:lnTo>
                    <a:pt x="3981876" y="2342059"/>
                  </a:lnTo>
                  <a:lnTo>
                    <a:pt x="4013551" y="2421472"/>
                  </a:lnTo>
                  <a:lnTo>
                    <a:pt x="3974997" y="2435280"/>
                  </a:lnTo>
                  <a:lnTo>
                    <a:pt x="3931476" y="2446218"/>
                  </a:lnTo>
                  <a:close/>
                </a:path>
                <a:path w="4314825" h="2456815">
                  <a:moveTo>
                    <a:pt x="3833717" y="2456278"/>
                  </a:moveTo>
                  <a:lnTo>
                    <a:pt x="3760549" y="2456278"/>
                  </a:lnTo>
                  <a:lnTo>
                    <a:pt x="3760549" y="2370526"/>
                  </a:lnTo>
                  <a:lnTo>
                    <a:pt x="3837161" y="2370526"/>
                  </a:lnTo>
                  <a:lnTo>
                    <a:pt x="3840651" y="2370480"/>
                  </a:lnTo>
                  <a:lnTo>
                    <a:pt x="3844138" y="2370389"/>
                  </a:lnTo>
                  <a:lnTo>
                    <a:pt x="3846370" y="2455652"/>
                  </a:lnTo>
                  <a:lnTo>
                    <a:pt x="3833717" y="2456278"/>
                  </a:lnTo>
                  <a:close/>
                </a:path>
                <a:path w="4314825" h="2456815">
                  <a:moveTo>
                    <a:pt x="3674824" y="2456278"/>
                  </a:moveTo>
                  <a:lnTo>
                    <a:pt x="3589099" y="2456278"/>
                  </a:lnTo>
                  <a:lnTo>
                    <a:pt x="3589099" y="2370526"/>
                  </a:lnTo>
                  <a:lnTo>
                    <a:pt x="3674824" y="2370526"/>
                  </a:lnTo>
                  <a:lnTo>
                    <a:pt x="3674824" y="2456278"/>
                  </a:lnTo>
                  <a:close/>
                </a:path>
                <a:path w="4314825" h="2456815">
                  <a:moveTo>
                    <a:pt x="3503374" y="2456278"/>
                  </a:moveTo>
                  <a:lnTo>
                    <a:pt x="3417649" y="2456278"/>
                  </a:lnTo>
                  <a:lnTo>
                    <a:pt x="3417649" y="2370526"/>
                  </a:lnTo>
                  <a:lnTo>
                    <a:pt x="3503374" y="2370526"/>
                  </a:lnTo>
                  <a:lnTo>
                    <a:pt x="3503374" y="2456278"/>
                  </a:lnTo>
                  <a:close/>
                </a:path>
                <a:path w="4314825" h="2456815">
                  <a:moveTo>
                    <a:pt x="3331924" y="2456278"/>
                  </a:moveTo>
                  <a:lnTo>
                    <a:pt x="3246199" y="2456278"/>
                  </a:lnTo>
                  <a:lnTo>
                    <a:pt x="3246199" y="2370526"/>
                  </a:lnTo>
                  <a:lnTo>
                    <a:pt x="3331924" y="2370526"/>
                  </a:lnTo>
                  <a:lnTo>
                    <a:pt x="3331924" y="2456278"/>
                  </a:lnTo>
                  <a:close/>
                </a:path>
                <a:path w="4314825" h="2456815">
                  <a:moveTo>
                    <a:pt x="3160474" y="2456278"/>
                  </a:moveTo>
                  <a:lnTo>
                    <a:pt x="3074749" y="2456278"/>
                  </a:lnTo>
                  <a:lnTo>
                    <a:pt x="3074749" y="2370526"/>
                  </a:lnTo>
                  <a:lnTo>
                    <a:pt x="3160474" y="2370526"/>
                  </a:lnTo>
                  <a:lnTo>
                    <a:pt x="3160474" y="2456278"/>
                  </a:lnTo>
                  <a:close/>
                </a:path>
                <a:path w="4314825" h="2456815">
                  <a:moveTo>
                    <a:pt x="2989024" y="2456278"/>
                  </a:moveTo>
                  <a:lnTo>
                    <a:pt x="2903299" y="2456278"/>
                  </a:lnTo>
                  <a:lnTo>
                    <a:pt x="2903299" y="2370526"/>
                  </a:lnTo>
                  <a:lnTo>
                    <a:pt x="2989024" y="2370526"/>
                  </a:lnTo>
                  <a:lnTo>
                    <a:pt x="2989024" y="2456278"/>
                  </a:lnTo>
                  <a:close/>
                </a:path>
                <a:path w="4314825" h="2456815">
                  <a:moveTo>
                    <a:pt x="2817574" y="2456278"/>
                  </a:moveTo>
                  <a:lnTo>
                    <a:pt x="2731849" y="2456278"/>
                  </a:lnTo>
                  <a:lnTo>
                    <a:pt x="2731849" y="2370526"/>
                  </a:lnTo>
                  <a:lnTo>
                    <a:pt x="2817574" y="2370526"/>
                  </a:lnTo>
                  <a:lnTo>
                    <a:pt x="2817574" y="2456278"/>
                  </a:lnTo>
                  <a:close/>
                </a:path>
                <a:path w="4314825" h="2456815">
                  <a:moveTo>
                    <a:pt x="2646124" y="2456278"/>
                  </a:moveTo>
                  <a:lnTo>
                    <a:pt x="2560399" y="2456278"/>
                  </a:lnTo>
                  <a:lnTo>
                    <a:pt x="2560399" y="2370526"/>
                  </a:lnTo>
                  <a:lnTo>
                    <a:pt x="2646124" y="2370526"/>
                  </a:lnTo>
                  <a:lnTo>
                    <a:pt x="2646124" y="2456278"/>
                  </a:lnTo>
                  <a:close/>
                </a:path>
                <a:path w="4314825" h="2456815">
                  <a:moveTo>
                    <a:pt x="2474674" y="2456278"/>
                  </a:moveTo>
                  <a:lnTo>
                    <a:pt x="2388949" y="2456278"/>
                  </a:lnTo>
                  <a:lnTo>
                    <a:pt x="2388949" y="2370526"/>
                  </a:lnTo>
                  <a:lnTo>
                    <a:pt x="2474674" y="2370526"/>
                  </a:lnTo>
                  <a:lnTo>
                    <a:pt x="2474674" y="2456278"/>
                  </a:lnTo>
                  <a:close/>
                </a:path>
                <a:path w="4314825" h="2456815">
                  <a:moveTo>
                    <a:pt x="2303224" y="2456278"/>
                  </a:moveTo>
                  <a:lnTo>
                    <a:pt x="2217499" y="2456278"/>
                  </a:lnTo>
                  <a:lnTo>
                    <a:pt x="2217499" y="2370526"/>
                  </a:lnTo>
                  <a:lnTo>
                    <a:pt x="2303224" y="2370526"/>
                  </a:lnTo>
                  <a:lnTo>
                    <a:pt x="2303224" y="2456278"/>
                  </a:lnTo>
                  <a:close/>
                </a:path>
                <a:path w="4314825" h="2456815">
                  <a:moveTo>
                    <a:pt x="2131775" y="2456278"/>
                  </a:moveTo>
                  <a:lnTo>
                    <a:pt x="2046049" y="2456278"/>
                  </a:lnTo>
                  <a:lnTo>
                    <a:pt x="2046049" y="2370526"/>
                  </a:lnTo>
                  <a:lnTo>
                    <a:pt x="2131775" y="2370526"/>
                  </a:lnTo>
                  <a:lnTo>
                    <a:pt x="2131775" y="2456278"/>
                  </a:lnTo>
                  <a:close/>
                </a:path>
                <a:path w="4314825" h="2456815">
                  <a:moveTo>
                    <a:pt x="1960324" y="2456278"/>
                  </a:moveTo>
                  <a:lnTo>
                    <a:pt x="1874599" y="2456278"/>
                  </a:lnTo>
                  <a:lnTo>
                    <a:pt x="1874599" y="2370526"/>
                  </a:lnTo>
                  <a:lnTo>
                    <a:pt x="1960324" y="2370526"/>
                  </a:lnTo>
                  <a:lnTo>
                    <a:pt x="1960324" y="2456278"/>
                  </a:lnTo>
                  <a:close/>
                </a:path>
                <a:path w="4314825" h="2456815">
                  <a:moveTo>
                    <a:pt x="1788874" y="2456278"/>
                  </a:moveTo>
                  <a:lnTo>
                    <a:pt x="1703149" y="2456278"/>
                  </a:lnTo>
                  <a:lnTo>
                    <a:pt x="1703149" y="2370526"/>
                  </a:lnTo>
                  <a:lnTo>
                    <a:pt x="1788874" y="2370526"/>
                  </a:lnTo>
                  <a:lnTo>
                    <a:pt x="1788874" y="2456278"/>
                  </a:lnTo>
                  <a:close/>
                </a:path>
                <a:path w="4314825" h="2456815">
                  <a:moveTo>
                    <a:pt x="1617425" y="2456278"/>
                  </a:moveTo>
                  <a:lnTo>
                    <a:pt x="1531700" y="2456278"/>
                  </a:lnTo>
                  <a:lnTo>
                    <a:pt x="1531700" y="2370526"/>
                  </a:lnTo>
                  <a:lnTo>
                    <a:pt x="1617425" y="2370526"/>
                  </a:lnTo>
                  <a:lnTo>
                    <a:pt x="1617425" y="2456278"/>
                  </a:lnTo>
                  <a:close/>
                </a:path>
                <a:path w="4314825" h="2456815">
                  <a:moveTo>
                    <a:pt x="1445975" y="2456278"/>
                  </a:moveTo>
                  <a:lnTo>
                    <a:pt x="1360250" y="2456278"/>
                  </a:lnTo>
                  <a:lnTo>
                    <a:pt x="1360250" y="2370526"/>
                  </a:lnTo>
                  <a:lnTo>
                    <a:pt x="1445975" y="2370526"/>
                  </a:lnTo>
                  <a:lnTo>
                    <a:pt x="1445975" y="2456278"/>
                  </a:lnTo>
                  <a:close/>
                </a:path>
                <a:path w="4314825" h="2456815">
                  <a:moveTo>
                    <a:pt x="1274525" y="2456278"/>
                  </a:moveTo>
                  <a:lnTo>
                    <a:pt x="1188800" y="2456278"/>
                  </a:lnTo>
                  <a:lnTo>
                    <a:pt x="1188800" y="2370526"/>
                  </a:lnTo>
                  <a:lnTo>
                    <a:pt x="1274525" y="2370526"/>
                  </a:lnTo>
                  <a:lnTo>
                    <a:pt x="1274525" y="2456278"/>
                  </a:lnTo>
                  <a:close/>
                </a:path>
                <a:path w="4314825" h="2456815">
                  <a:moveTo>
                    <a:pt x="1103075" y="2456278"/>
                  </a:moveTo>
                  <a:lnTo>
                    <a:pt x="1017350" y="2456278"/>
                  </a:lnTo>
                  <a:lnTo>
                    <a:pt x="1017350" y="2370526"/>
                  </a:lnTo>
                  <a:lnTo>
                    <a:pt x="1103075" y="2370526"/>
                  </a:lnTo>
                  <a:lnTo>
                    <a:pt x="1103075" y="2456278"/>
                  </a:lnTo>
                  <a:close/>
                </a:path>
                <a:path w="4314825" h="2456815">
                  <a:moveTo>
                    <a:pt x="931625" y="2456278"/>
                  </a:moveTo>
                  <a:lnTo>
                    <a:pt x="845900" y="2456278"/>
                  </a:lnTo>
                  <a:lnTo>
                    <a:pt x="845900" y="2370526"/>
                  </a:lnTo>
                  <a:lnTo>
                    <a:pt x="931625" y="2370526"/>
                  </a:lnTo>
                  <a:lnTo>
                    <a:pt x="931625" y="2456278"/>
                  </a:lnTo>
                  <a:close/>
                </a:path>
                <a:path w="4314825" h="2456815">
                  <a:moveTo>
                    <a:pt x="760175" y="2456278"/>
                  </a:moveTo>
                  <a:lnTo>
                    <a:pt x="674450" y="2456278"/>
                  </a:lnTo>
                  <a:lnTo>
                    <a:pt x="674450" y="2370526"/>
                  </a:lnTo>
                  <a:lnTo>
                    <a:pt x="760175" y="2370526"/>
                  </a:lnTo>
                  <a:lnTo>
                    <a:pt x="760175" y="2456278"/>
                  </a:lnTo>
                  <a:close/>
                </a:path>
                <a:path w="4314825" h="2456815">
                  <a:moveTo>
                    <a:pt x="588725" y="2456278"/>
                  </a:moveTo>
                  <a:lnTo>
                    <a:pt x="503000" y="2456278"/>
                  </a:lnTo>
                  <a:lnTo>
                    <a:pt x="503000" y="2370526"/>
                  </a:lnTo>
                  <a:lnTo>
                    <a:pt x="588725" y="2370526"/>
                  </a:lnTo>
                  <a:lnTo>
                    <a:pt x="588725" y="2456278"/>
                  </a:lnTo>
                  <a:close/>
                </a:path>
                <a:path w="4314825" h="2456815">
                  <a:moveTo>
                    <a:pt x="417336" y="2450853"/>
                  </a:moveTo>
                  <a:lnTo>
                    <a:pt x="390562" y="2446858"/>
                  </a:lnTo>
                  <a:lnTo>
                    <a:pt x="344494" y="2435280"/>
                  </a:lnTo>
                  <a:lnTo>
                    <a:pt x="333970" y="2431511"/>
                  </a:lnTo>
                  <a:lnTo>
                    <a:pt x="360659" y="2350460"/>
                  </a:lnTo>
                  <a:lnTo>
                    <a:pt x="377567" y="2355618"/>
                  </a:lnTo>
                  <a:lnTo>
                    <a:pt x="394651" y="2360016"/>
                  </a:lnTo>
                  <a:lnTo>
                    <a:pt x="411911" y="2363653"/>
                  </a:lnTo>
                  <a:lnTo>
                    <a:pt x="429347" y="2366529"/>
                  </a:lnTo>
                  <a:lnTo>
                    <a:pt x="417336" y="2450853"/>
                  </a:lnTo>
                  <a:close/>
                </a:path>
                <a:path w="4314825" h="2456815">
                  <a:moveTo>
                    <a:pt x="121676" y="2291248"/>
                  </a:moveTo>
                  <a:lnTo>
                    <a:pt x="110010" y="2278367"/>
                  </a:lnTo>
                  <a:lnTo>
                    <a:pt x="81616" y="2240011"/>
                  </a:lnTo>
                  <a:lnTo>
                    <a:pt x="71027" y="2222315"/>
                  </a:lnTo>
                  <a:lnTo>
                    <a:pt x="143825" y="2178114"/>
                  </a:lnTo>
                  <a:lnTo>
                    <a:pt x="153324" y="2193011"/>
                  </a:lnTo>
                  <a:lnTo>
                    <a:pt x="163453" y="2207446"/>
                  </a:lnTo>
                  <a:lnTo>
                    <a:pt x="174210" y="2221419"/>
                  </a:lnTo>
                  <a:lnTo>
                    <a:pt x="185596" y="2234929"/>
                  </a:lnTo>
                  <a:lnTo>
                    <a:pt x="121676" y="2291248"/>
                  </a:lnTo>
                  <a:close/>
                </a:path>
                <a:path w="4314825" h="2456815">
                  <a:moveTo>
                    <a:pt x="255210" y="2397963"/>
                  </a:moveTo>
                  <a:lnTo>
                    <a:pt x="216266" y="2374662"/>
                  </a:lnTo>
                  <a:lnTo>
                    <a:pt x="183854" y="2350667"/>
                  </a:lnTo>
                  <a:lnTo>
                    <a:pt x="236988" y="2283763"/>
                  </a:lnTo>
                  <a:lnTo>
                    <a:pt x="251061" y="2294443"/>
                  </a:lnTo>
                  <a:lnTo>
                    <a:pt x="265565" y="2304472"/>
                  </a:lnTo>
                  <a:lnTo>
                    <a:pt x="280500" y="2313851"/>
                  </a:lnTo>
                  <a:lnTo>
                    <a:pt x="295864" y="2322579"/>
                  </a:lnTo>
                  <a:lnTo>
                    <a:pt x="255210" y="2397963"/>
                  </a:lnTo>
                  <a:close/>
                </a:path>
                <a:path w="4314825" h="2456815">
                  <a:moveTo>
                    <a:pt x="33099" y="2145573"/>
                  </a:moveTo>
                  <a:lnTo>
                    <a:pt x="20997" y="2111783"/>
                  </a:lnTo>
                  <a:lnTo>
                    <a:pt x="9420" y="2065715"/>
                  </a:lnTo>
                  <a:lnTo>
                    <a:pt x="9060" y="2063307"/>
                  </a:lnTo>
                  <a:lnTo>
                    <a:pt x="93097" y="2046942"/>
                  </a:lnTo>
                  <a:lnTo>
                    <a:pt x="96860" y="2064229"/>
                  </a:lnTo>
                  <a:lnTo>
                    <a:pt x="101376" y="2081300"/>
                  </a:lnTo>
                  <a:lnTo>
                    <a:pt x="106643" y="2098157"/>
                  </a:lnTo>
                  <a:lnTo>
                    <a:pt x="112662" y="2114797"/>
                  </a:lnTo>
                  <a:lnTo>
                    <a:pt x="33099" y="2145573"/>
                  </a:lnTo>
                  <a:close/>
                </a:path>
                <a:path w="4314825" h="2456815">
                  <a:moveTo>
                    <a:pt x="375" y="1978078"/>
                  </a:moveTo>
                  <a:lnTo>
                    <a:pt x="0" y="1970503"/>
                  </a:lnTo>
                  <a:lnTo>
                    <a:pt x="0" y="1892287"/>
                  </a:lnTo>
                  <a:lnTo>
                    <a:pt x="85724" y="1892287"/>
                  </a:lnTo>
                  <a:lnTo>
                    <a:pt x="85781" y="1977410"/>
                  </a:lnTo>
                  <a:lnTo>
                    <a:pt x="375" y="1978078"/>
                  </a:lnTo>
                  <a:close/>
                </a:path>
                <a:path w="4314825" h="2456815">
                  <a:moveTo>
                    <a:pt x="85724" y="1806562"/>
                  </a:moveTo>
                  <a:lnTo>
                    <a:pt x="0" y="1806562"/>
                  </a:lnTo>
                  <a:lnTo>
                    <a:pt x="0" y="1720837"/>
                  </a:lnTo>
                  <a:lnTo>
                    <a:pt x="85724" y="1720837"/>
                  </a:lnTo>
                  <a:lnTo>
                    <a:pt x="85724" y="1806562"/>
                  </a:lnTo>
                  <a:close/>
                </a:path>
                <a:path w="4314825" h="2456815">
                  <a:moveTo>
                    <a:pt x="85724" y="1635112"/>
                  </a:moveTo>
                  <a:lnTo>
                    <a:pt x="0" y="1635112"/>
                  </a:lnTo>
                  <a:lnTo>
                    <a:pt x="0" y="1549387"/>
                  </a:lnTo>
                  <a:lnTo>
                    <a:pt x="85724" y="1549387"/>
                  </a:lnTo>
                  <a:lnTo>
                    <a:pt x="85724" y="1635112"/>
                  </a:lnTo>
                  <a:close/>
                </a:path>
                <a:path w="4314825" h="2456815">
                  <a:moveTo>
                    <a:pt x="85724" y="1463662"/>
                  </a:moveTo>
                  <a:lnTo>
                    <a:pt x="0" y="1463662"/>
                  </a:lnTo>
                  <a:lnTo>
                    <a:pt x="0" y="1377937"/>
                  </a:lnTo>
                  <a:lnTo>
                    <a:pt x="85724" y="1377937"/>
                  </a:lnTo>
                  <a:lnTo>
                    <a:pt x="85724" y="1463662"/>
                  </a:lnTo>
                  <a:close/>
                </a:path>
                <a:path w="4314825" h="2456815">
                  <a:moveTo>
                    <a:pt x="85724" y="1292212"/>
                  </a:moveTo>
                  <a:lnTo>
                    <a:pt x="0" y="1292212"/>
                  </a:lnTo>
                  <a:lnTo>
                    <a:pt x="0" y="1206487"/>
                  </a:lnTo>
                  <a:lnTo>
                    <a:pt x="85724" y="1206487"/>
                  </a:lnTo>
                  <a:lnTo>
                    <a:pt x="85724" y="1292212"/>
                  </a:lnTo>
                  <a:close/>
                </a:path>
                <a:path w="4314825" h="2456815">
                  <a:moveTo>
                    <a:pt x="85724" y="1120762"/>
                  </a:moveTo>
                  <a:lnTo>
                    <a:pt x="0" y="1120762"/>
                  </a:lnTo>
                  <a:lnTo>
                    <a:pt x="0" y="1035037"/>
                  </a:lnTo>
                  <a:lnTo>
                    <a:pt x="85724" y="1035037"/>
                  </a:lnTo>
                  <a:lnTo>
                    <a:pt x="85724" y="1120762"/>
                  </a:lnTo>
                  <a:close/>
                </a:path>
                <a:path w="4314825" h="2456815">
                  <a:moveTo>
                    <a:pt x="85724" y="949312"/>
                  </a:moveTo>
                  <a:lnTo>
                    <a:pt x="0" y="949312"/>
                  </a:lnTo>
                  <a:lnTo>
                    <a:pt x="0" y="863587"/>
                  </a:lnTo>
                  <a:lnTo>
                    <a:pt x="85724" y="863587"/>
                  </a:lnTo>
                  <a:lnTo>
                    <a:pt x="85724" y="949312"/>
                  </a:lnTo>
                  <a:close/>
                </a:path>
                <a:path w="4314825" h="2456815">
                  <a:moveTo>
                    <a:pt x="85724" y="777862"/>
                  </a:moveTo>
                  <a:lnTo>
                    <a:pt x="0" y="777862"/>
                  </a:lnTo>
                  <a:lnTo>
                    <a:pt x="0" y="692137"/>
                  </a:lnTo>
                  <a:lnTo>
                    <a:pt x="85724" y="692137"/>
                  </a:lnTo>
                  <a:lnTo>
                    <a:pt x="85724" y="777862"/>
                  </a:lnTo>
                  <a:close/>
                </a:path>
                <a:path w="4314825" h="2456815">
                  <a:moveTo>
                    <a:pt x="85724" y="606412"/>
                  </a:moveTo>
                  <a:lnTo>
                    <a:pt x="0" y="606412"/>
                  </a:lnTo>
                  <a:lnTo>
                    <a:pt x="0" y="520687"/>
                  </a:lnTo>
                  <a:lnTo>
                    <a:pt x="85724" y="520687"/>
                  </a:lnTo>
                  <a:lnTo>
                    <a:pt x="85724" y="606412"/>
                  </a:lnTo>
                  <a:close/>
                </a:path>
                <a:path w="4314825" h="2456815">
                  <a:moveTo>
                    <a:pt x="87931" y="443793"/>
                  </a:moveTo>
                  <a:lnTo>
                    <a:pt x="2816" y="434815"/>
                  </a:lnTo>
                  <a:lnTo>
                    <a:pt x="9420" y="390558"/>
                  </a:lnTo>
                  <a:lnTo>
                    <a:pt x="19401" y="350840"/>
                  </a:lnTo>
                  <a:lnTo>
                    <a:pt x="101483" y="374590"/>
                  </a:lnTo>
                  <a:lnTo>
                    <a:pt x="96946" y="391667"/>
                  </a:lnTo>
                  <a:lnTo>
                    <a:pt x="93175" y="408894"/>
                  </a:lnTo>
                  <a:lnTo>
                    <a:pt x="90170" y="426269"/>
                  </a:lnTo>
                  <a:lnTo>
                    <a:pt x="87931" y="443793"/>
                  </a:lnTo>
                  <a:close/>
                </a:path>
                <a:path w="4314825" h="2456815">
                  <a:moveTo>
                    <a:pt x="126986" y="308821"/>
                  </a:moveTo>
                  <a:lnTo>
                    <a:pt x="50560" y="271131"/>
                  </a:lnTo>
                  <a:lnTo>
                    <a:pt x="57227" y="257024"/>
                  </a:lnTo>
                  <a:lnTo>
                    <a:pt x="81616" y="216262"/>
                  </a:lnTo>
                  <a:lnTo>
                    <a:pt x="95095" y="198054"/>
                  </a:lnTo>
                  <a:lnTo>
                    <a:pt x="163649" y="248542"/>
                  </a:lnTo>
                  <a:lnTo>
                    <a:pt x="153484" y="263001"/>
                  </a:lnTo>
                  <a:lnTo>
                    <a:pt x="143985" y="277867"/>
                  </a:lnTo>
                  <a:lnTo>
                    <a:pt x="135152" y="293140"/>
                  </a:lnTo>
                  <a:lnTo>
                    <a:pt x="126986" y="308821"/>
                  </a:lnTo>
                  <a:close/>
                </a:path>
                <a:path w="4314825" h="2456815">
                  <a:moveTo>
                    <a:pt x="210509" y="195479"/>
                  </a:moveTo>
                  <a:lnTo>
                    <a:pt x="151844" y="133614"/>
                  </a:lnTo>
                  <a:lnTo>
                    <a:pt x="177911" y="110007"/>
                  </a:lnTo>
                  <a:lnTo>
                    <a:pt x="216266" y="81612"/>
                  </a:lnTo>
                  <a:lnTo>
                    <a:pt x="218716" y="80146"/>
                  </a:lnTo>
                  <a:lnTo>
                    <a:pt x="265783" y="151638"/>
                  </a:lnTo>
                  <a:lnTo>
                    <a:pt x="251238" y="161679"/>
                  </a:lnTo>
                  <a:lnTo>
                    <a:pt x="237178" y="172333"/>
                  </a:lnTo>
                  <a:lnTo>
                    <a:pt x="223602" y="183599"/>
                  </a:lnTo>
                  <a:lnTo>
                    <a:pt x="210509" y="195479"/>
                  </a:lnTo>
                  <a:close/>
                </a:path>
                <a:path w="4314825" h="2456815">
                  <a:moveTo>
                    <a:pt x="327964" y="118164"/>
                  </a:moveTo>
                  <a:lnTo>
                    <a:pt x="294252" y="39631"/>
                  </a:lnTo>
                  <a:lnTo>
                    <a:pt x="299876" y="36973"/>
                  </a:lnTo>
                  <a:lnTo>
                    <a:pt x="344494" y="20994"/>
                  </a:lnTo>
                  <a:lnTo>
                    <a:pt x="375693" y="13153"/>
                  </a:lnTo>
                  <a:lnTo>
                    <a:pt x="395026" y="96150"/>
                  </a:lnTo>
                  <a:lnTo>
                    <a:pt x="377897" y="100540"/>
                  </a:lnTo>
                  <a:lnTo>
                    <a:pt x="361010" y="105672"/>
                  </a:lnTo>
                  <a:lnTo>
                    <a:pt x="344366" y="111546"/>
                  </a:lnTo>
                  <a:lnTo>
                    <a:pt x="327964" y="118164"/>
                  </a:lnTo>
                  <a:close/>
                </a:path>
                <a:path w="4314825" h="2456815">
                  <a:moveTo>
                    <a:pt x="464855" y="86271"/>
                  </a:moveTo>
                  <a:lnTo>
                    <a:pt x="460408" y="1252"/>
                  </a:lnTo>
                  <a:lnTo>
                    <a:pt x="485701" y="0"/>
                  </a:lnTo>
                  <a:lnTo>
                    <a:pt x="571493" y="0"/>
                  </a:lnTo>
                  <a:lnTo>
                    <a:pt x="571493" y="85724"/>
                  </a:lnTo>
                  <a:lnTo>
                    <a:pt x="478790" y="85724"/>
                  </a:lnTo>
                  <a:lnTo>
                    <a:pt x="471819" y="85906"/>
                  </a:lnTo>
                  <a:lnTo>
                    <a:pt x="464855" y="86271"/>
                  </a:lnTo>
                  <a:close/>
                </a:path>
              </a:pathLst>
            </a:custGeom>
            <a:solidFill>
              <a:srgbClr val="00669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15" name="object 15"/>
          <p:cNvGrpSpPr/>
          <p:nvPr/>
        </p:nvGrpSpPr>
        <p:grpSpPr>
          <a:xfrm>
            <a:off x="12698974" y="3343614"/>
            <a:ext cx="5054600" cy="2456815"/>
            <a:chOff x="12698974" y="3343614"/>
            <a:chExt cx="5054600" cy="2456815"/>
          </a:xfrm>
        </p:grpSpPr>
        <p:sp>
          <p:nvSpPr>
            <p:cNvPr id="16" name="object 16"/>
            <p:cNvSpPr/>
            <p:nvPr/>
          </p:nvSpPr>
          <p:spPr>
            <a:xfrm>
              <a:off x="12698974" y="3343614"/>
              <a:ext cx="5054600" cy="2456815"/>
            </a:xfrm>
            <a:custGeom>
              <a:avLst/>
              <a:gdLst/>
              <a:ahLst/>
              <a:cxnLst/>
              <a:rect l="l" t="t" r="r" b="b"/>
              <a:pathLst>
                <a:path w="5054600" h="2456815">
                  <a:moveTo>
                    <a:pt x="4568503" y="2456281"/>
                  </a:moveTo>
                  <a:lnTo>
                    <a:pt x="485774" y="2456281"/>
                  </a:lnTo>
                  <a:lnTo>
                    <a:pt x="437761" y="2453904"/>
                  </a:lnTo>
                  <a:lnTo>
                    <a:pt x="390562" y="2446861"/>
                  </a:lnTo>
                  <a:lnTo>
                    <a:pt x="344494" y="2435284"/>
                  </a:lnTo>
                  <a:lnTo>
                    <a:pt x="299876" y="2419304"/>
                  </a:lnTo>
                  <a:lnTo>
                    <a:pt x="257027" y="2399054"/>
                  </a:lnTo>
                  <a:lnTo>
                    <a:pt x="216266" y="2374665"/>
                  </a:lnTo>
                  <a:lnTo>
                    <a:pt x="177910" y="2346271"/>
                  </a:lnTo>
                  <a:lnTo>
                    <a:pt x="142279" y="2314001"/>
                  </a:lnTo>
                  <a:lnTo>
                    <a:pt x="110010" y="2278370"/>
                  </a:lnTo>
                  <a:lnTo>
                    <a:pt x="81615" y="2240015"/>
                  </a:lnTo>
                  <a:lnTo>
                    <a:pt x="57227" y="2199253"/>
                  </a:lnTo>
                  <a:lnTo>
                    <a:pt x="36977" y="2156405"/>
                  </a:lnTo>
                  <a:lnTo>
                    <a:pt x="20997" y="2111787"/>
                  </a:lnTo>
                  <a:lnTo>
                    <a:pt x="9420" y="2065719"/>
                  </a:lnTo>
                  <a:lnTo>
                    <a:pt x="2377" y="2018519"/>
                  </a:lnTo>
                  <a:lnTo>
                    <a:pt x="0" y="1970506"/>
                  </a:lnTo>
                  <a:lnTo>
                    <a:pt x="0" y="485774"/>
                  </a:lnTo>
                  <a:lnTo>
                    <a:pt x="2377" y="437762"/>
                  </a:lnTo>
                  <a:lnTo>
                    <a:pt x="9420" y="390562"/>
                  </a:lnTo>
                  <a:lnTo>
                    <a:pt x="20997" y="344494"/>
                  </a:lnTo>
                  <a:lnTo>
                    <a:pt x="36977" y="299876"/>
                  </a:lnTo>
                  <a:lnTo>
                    <a:pt x="57227" y="257028"/>
                  </a:lnTo>
                  <a:lnTo>
                    <a:pt x="81615" y="216266"/>
                  </a:lnTo>
                  <a:lnTo>
                    <a:pt x="110010" y="177911"/>
                  </a:lnTo>
                  <a:lnTo>
                    <a:pt x="142279" y="142280"/>
                  </a:lnTo>
                  <a:lnTo>
                    <a:pt x="177910" y="110010"/>
                  </a:lnTo>
                  <a:lnTo>
                    <a:pt x="216266" y="81615"/>
                  </a:lnTo>
                  <a:lnTo>
                    <a:pt x="257027" y="57227"/>
                  </a:lnTo>
                  <a:lnTo>
                    <a:pt x="299876" y="36977"/>
                  </a:lnTo>
                  <a:lnTo>
                    <a:pt x="344494" y="20997"/>
                  </a:lnTo>
                  <a:lnTo>
                    <a:pt x="390562" y="9420"/>
                  </a:lnTo>
                  <a:lnTo>
                    <a:pt x="437761" y="2377"/>
                  </a:lnTo>
                  <a:lnTo>
                    <a:pt x="485774" y="0"/>
                  </a:lnTo>
                  <a:lnTo>
                    <a:pt x="4568503" y="0"/>
                  </a:lnTo>
                  <a:lnTo>
                    <a:pt x="4616516" y="2377"/>
                  </a:lnTo>
                  <a:lnTo>
                    <a:pt x="4663716" y="9420"/>
                  </a:lnTo>
                  <a:lnTo>
                    <a:pt x="4709784" y="20997"/>
                  </a:lnTo>
                  <a:lnTo>
                    <a:pt x="4754401" y="36977"/>
                  </a:lnTo>
                  <a:lnTo>
                    <a:pt x="4797250" y="57227"/>
                  </a:lnTo>
                  <a:lnTo>
                    <a:pt x="4838011" y="81615"/>
                  </a:lnTo>
                  <a:lnTo>
                    <a:pt x="4876367" y="110010"/>
                  </a:lnTo>
                  <a:lnTo>
                    <a:pt x="4911998" y="142280"/>
                  </a:lnTo>
                  <a:lnTo>
                    <a:pt x="4944268" y="177911"/>
                  </a:lnTo>
                  <a:lnTo>
                    <a:pt x="4972663" y="216266"/>
                  </a:lnTo>
                  <a:lnTo>
                    <a:pt x="4997051" y="257028"/>
                  </a:lnTo>
                  <a:lnTo>
                    <a:pt x="5017301" y="299876"/>
                  </a:lnTo>
                  <a:lnTo>
                    <a:pt x="5033280" y="344494"/>
                  </a:lnTo>
                  <a:lnTo>
                    <a:pt x="5044858" y="390562"/>
                  </a:lnTo>
                  <a:lnTo>
                    <a:pt x="5051901" y="437762"/>
                  </a:lnTo>
                  <a:lnTo>
                    <a:pt x="5054278" y="485774"/>
                  </a:lnTo>
                  <a:lnTo>
                    <a:pt x="5054278" y="1970506"/>
                  </a:lnTo>
                  <a:lnTo>
                    <a:pt x="5051901" y="2018519"/>
                  </a:lnTo>
                  <a:lnTo>
                    <a:pt x="5044858" y="2065719"/>
                  </a:lnTo>
                  <a:lnTo>
                    <a:pt x="5033280" y="2111787"/>
                  </a:lnTo>
                  <a:lnTo>
                    <a:pt x="5017301" y="2156405"/>
                  </a:lnTo>
                  <a:lnTo>
                    <a:pt x="4997051" y="2199253"/>
                  </a:lnTo>
                  <a:lnTo>
                    <a:pt x="4972663" y="2240015"/>
                  </a:lnTo>
                  <a:lnTo>
                    <a:pt x="4944268" y="2278370"/>
                  </a:lnTo>
                  <a:lnTo>
                    <a:pt x="4911998" y="2314001"/>
                  </a:lnTo>
                  <a:lnTo>
                    <a:pt x="4876367" y="2346271"/>
                  </a:lnTo>
                  <a:lnTo>
                    <a:pt x="4838011" y="2374665"/>
                  </a:lnTo>
                  <a:lnTo>
                    <a:pt x="4797250" y="2399054"/>
                  </a:lnTo>
                  <a:lnTo>
                    <a:pt x="4754401" y="2419304"/>
                  </a:lnTo>
                  <a:lnTo>
                    <a:pt x="4709784" y="2435284"/>
                  </a:lnTo>
                  <a:lnTo>
                    <a:pt x="4663716" y="2446861"/>
                  </a:lnTo>
                  <a:lnTo>
                    <a:pt x="4616516" y="2453904"/>
                  </a:lnTo>
                  <a:lnTo>
                    <a:pt x="4568503" y="2456281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7" name="object 17"/>
            <p:cNvSpPr/>
            <p:nvPr/>
          </p:nvSpPr>
          <p:spPr>
            <a:xfrm>
              <a:off x="12698974" y="3343620"/>
              <a:ext cx="5054600" cy="2456815"/>
            </a:xfrm>
            <a:custGeom>
              <a:avLst/>
              <a:gdLst/>
              <a:ahLst/>
              <a:cxnLst/>
              <a:rect l="l" t="t" r="r" b="b"/>
              <a:pathLst>
                <a:path w="5054600" h="2456815">
                  <a:moveTo>
                    <a:pt x="742942" y="85724"/>
                  </a:moveTo>
                  <a:lnTo>
                    <a:pt x="657217" y="85724"/>
                  </a:lnTo>
                  <a:lnTo>
                    <a:pt x="657217" y="0"/>
                  </a:lnTo>
                  <a:lnTo>
                    <a:pt x="742942" y="0"/>
                  </a:lnTo>
                  <a:lnTo>
                    <a:pt x="742942" y="85724"/>
                  </a:lnTo>
                  <a:close/>
                </a:path>
                <a:path w="5054600" h="2456815">
                  <a:moveTo>
                    <a:pt x="914392" y="85724"/>
                  </a:moveTo>
                  <a:lnTo>
                    <a:pt x="828667" y="85724"/>
                  </a:lnTo>
                  <a:lnTo>
                    <a:pt x="828667" y="0"/>
                  </a:lnTo>
                  <a:lnTo>
                    <a:pt x="914392" y="0"/>
                  </a:lnTo>
                  <a:lnTo>
                    <a:pt x="914392" y="85724"/>
                  </a:lnTo>
                  <a:close/>
                </a:path>
                <a:path w="5054600" h="2456815">
                  <a:moveTo>
                    <a:pt x="1085842" y="85724"/>
                  </a:moveTo>
                  <a:lnTo>
                    <a:pt x="1000117" y="85724"/>
                  </a:lnTo>
                  <a:lnTo>
                    <a:pt x="1000117" y="0"/>
                  </a:lnTo>
                  <a:lnTo>
                    <a:pt x="1085842" y="0"/>
                  </a:lnTo>
                  <a:lnTo>
                    <a:pt x="1085842" y="85724"/>
                  </a:lnTo>
                  <a:close/>
                </a:path>
                <a:path w="5054600" h="2456815">
                  <a:moveTo>
                    <a:pt x="1257292" y="85724"/>
                  </a:moveTo>
                  <a:lnTo>
                    <a:pt x="1171567" y="85724"/>
                  </a:lnTo>
                  <a:lnTo>
                    <a:pt x="1171567" y="0"/>
                  </a:lnTo>
                  <a:lnTo>
                    <a:pt x="1257292" y="0"/>
                  </a:lnTo>
                  <a:lnTo>
                    <a:pt x="1257292" y="85724"/>
                  </a:lnTo>
                  <a:close/>
                </a:path>
                <a:path w="5054600" h="2456815">
                  <a:moveTo>
                    <a:pt x="1428742" y="85724"/>
                  </a:moveTo>
                  <a:lnTo>
                    <a:pt x="1343017" y="85724"/>
                  </a:lnTo>
                  <a:lnTo>
                    <a:pt x="1343017" y="0"/>
                  </a:lnTo>
                  <a:lnTo>
                    <a:pt x="1428742" y="0"/>
                  </a:lnTo>
                  <a:lnTo>
                    <a:pt x="1428742" y="85724"/>
                  </a:lnTo>
                  <a:close/>
                </a:path>
                <a:path w="5054600" h="2456815">
                  <a:moveTo>
                    <a:pt x="1600192" y="85724"/>
                  </a:moveTo>
                  <a:lnTo>
                    <a:pt x="1514467" y="85724"/>
                  </a:lnTo>
                  <a:lnTo>
                    <a:pt x="1514467" y="0"/>
                  </a:lnTo>
                  <a:lnTo>
                    <a:pt x="1600192" y="0"/>
                  </a:lnTo>
                  <a:lnTo>
                    <a:pt x="1600192" y="85724"/>
                  </a:lnTo>
                  <a:close/>
                </a:path>
                <a:path w="5054600" h="2456815">
                  <a:moveTo>
                    <a:pt x="1771642" y="85724"/>
                  </a:moveTo>
                  <a:lnTo>
                    <a:pt x="1685917" y="85724"/>
                  </a:lnTo>
                  <a:lnTo>
                    <a:pt x="1685917" y="0"/>
                  </a:lnTo>
                  <a:lnTo>
                    <a:pt x="1771642" y="0"/>
                  </a:lnTo>
                  <a:lnTo>
                    <a:pt x="1771642" y="85724"/>
                  </a:lnTo>
                  <a:close/>
                </a:path>
                <a:path w="5054600" h="2456815">
                  <a:moveTo>
                    <a:pt x="1943092" y="85724"/>
                  </a:moveTo>
                  <a:lnTo>
                    <a:pt x="1857367" y="85724"/>
                  </a:lnTo>
                  <a:lnTo>
                    <a:pt x="1857367" y="0"/>
                  </a:lnTo>
                  <a:lnTo>
                    <a:pt x="1943092" y="0"/>
                  </a:lnTo>
                  <a:lnTo>
                    <a:pt x="1943092" y="85724"/>
                  </a:lnTo>
                  <a:close/>
                </a:path>
                <a:path w="5054600" h="2456815">
                  <a:moveTo>
                    <a:pt x="2114542" y="85724"/>
                  </a:moveTo>
                  <a:lnTo>
                    <a:pt x="2028817" y="85724"/>
                  </a:lnTo>
                  <a:lnTo>
                    <a:pt x="2028817" y="0"/>
                  </a:lnTo>
                  <a:lnTo>
                    <a:pt x="2114542" y="0"/>
                  </a:lnTo>
                  <a:lnTo>
                    <a:pt x="2114542" y="85724"/>
                  </a:lnTo>
                  <a:close/>
                </a:path>
                <a:path w="5054600" h="2456815">
                  <a:moveTo>
                    <a:pt x="2285992" y="85724"/>
                  </a:moveTo>
                  <a:lnTo>
                    <a:pt x="2200267" y="85724"/>
                  </a:lnTo>
                  <a:lnTo>
                    <a:pt x="2200267" y="0"/>
                  </a:lnTo>
                  <a:lnTo>
                    <a:pt x="2285992" y="0"/>
                  </a:lnTo>
                  <a:lnTo>
                    <a:pt x="2285992" y="85724"/>
                  </a:lnTo>
                  <a:close/>
                </a:path>
                <a:path w="5054600" h="2456815">
                  <a:moveTo>
                    <a:pt x="2457442" y="85724"/>
                  </a:moveTo>
                  <a:lnTo>
                    <a:pt x="2371717" y="85724"/>
                  </a:lnTo>
                  <a:lnTo>
                    <a:pt x="2371717" y="0"/>
                  </a:lnTo>
                  <a:lnTo>
                    <a:pt x="2457442" y="0"/>
                  </a:lnTo>
                  <a:lnTo>
                    <a:pt x="2457442" y="85724"/>
                  </a:lnTo>
                  <a:close/>
                </a:path>
                <a:path w="5054600" h="2456815">
                  <a:moveTo>
                    <a:pt x="2628892" y="85724"/>
                  </a:moveTo>
                  <a:lnTo>
                    <a:pt x="2543167" y="85724"/>
                  </a:lnTo>
                  <a:lnTo>
                    <a:pt x="2543167" y="0"/>
                  </a:lnTo>
                  <a:lnTo>
                    <a:pt x="2628892" y="0"/>
                  </a:lnTo>
                  <a:lnTo>
                    <a:pt x="2628892" y="85724"/>
                  </a:lnTo>
                  <a:close/>
                </a:path>
                <a:path w="5054600" h="2456815">
                  <a:moveTo>
                    <a:pt x="2800342" y="85724"/>
                  </a:moveTo>
                  <a:lnTo>
                    <a:pt x="2714617" y="85724"/>
                  </a:lnTo>
                  <a:lnTo>
                    <a:pt x="2714617" y="0"/>
                  </a:lnTo>
                  <a:lnTo>
                    <a:pt x="2800342" y="0"/>
                  </a:lnTo>
                  <a:lnTo>
                    <a:pt x="2800342" y="85724"/>
                  </a:lnTo>
                  <a:close/>
                </a:path>
                <a:path w="5054600" h="2456815">
                  <a:moveTo>
                    <a:pt x="2971792" y="85724"/>
                  </a:moveTo>
                  <a:lnTo>
                    <a:pt x="2886067" y="85724"/>
                  </a:lnTo>
                  <a:lnTo>
                    <a:pt x="2886067" y="0"/>
                  </a:lnTo>
                  <a:lnTo>
                    <a:pt x="2971792" y="0"/>
                  </a:lnTo>
                  <a:lnTo>
                    <a:pt x="2971792" y="85724"/>
                  </a:lnTo>
                  <a:close/>
                </a:path>
                <a:path w="5054600" h="2456815">
                  <a:moveTo>
                    <a:pt x="3143242" y="85724"/>
                  </a:moveTo>
                  <a:lnTo>
                    <a:pt x="3057517" y="85724"/>
                  </a:lnTo>
                  <a:lnTo>
                    <a:pt x="3057517" y="0"/>
                  </a:lnTo>
                  <a:lnTo>
                    <a:pt x="3143242" y="0"/>
                  </a:lnTo>
                  <a:lnTo>
                    <a:pt x="3143242" y="85724"/>
                  </a:lnTo>
                  <a:close/>
                </a:path>
                <a:path w="5054600" h="2456815">
                  <a:moveTo>
                    <a:pt x="3314692" y="85724"/>
                  </a:moveTo>
                  <a:lnTo>
                    <a:pt x="3228967" y="85724"/>
                  </a:lnTo>
                  <a:lnTo>
                    <a:pt x="3228967" y="0"/>
                  </a:lnTo>
                  <a:lnTo>
                    <a:pt x="3314692" y="0"/>
                  </a:lnTo>
                  <a:lnTo>
                    <a:pt x="3314692" y="85724"/>
                  </a:lnTo>
                  <a:close/>
                </a:path>
                <a:path w="5054600" h="2456815">
                  <a:moveTo>
                    <a:pt x="3486142" y="85724"/>
                  </a:moveTo>
                  <a:lnTo>
                    <a:pt x="3400417" y="85724"/>
                  </a:lnTo>
                  <a:lnTo>
                    <a:pt x="3400417" y="0"/>
                  </a:lnTo>
                  <a:lnTo>
                    <a:pt x="3486142" y="0"/>
                  </a:lnTo>
                  <a:lnTo>
                    <a:pt x="3486142" y="85724"/>
                  </a:lnTo>
                  <a:close/>
                </a:path>
                <a:path w="5054600" h="2456815">
                  <a:moveTo>
                    <a:pt x="3657592" y="85724"/>
                  </a:moveTo>
                  <a:lnTo>
                    <a:pt x="3571867" y="85724"/>
                  </a:lnTo>
                  <a:lnTo>
                    <a:pt x="3571867" y="0"/>
                  </a:lnTo>
                  <a:lnTo>
                    <a:pt x="3657592" y="0"/>
                  </a:lnTo>
                  <a:lnTo>
                    <a:pt x="3657592" y="85724"/>
                  </a:lnTo>
                  <a:close/>
                </a:path>
                <a:path w="5054600" h="2456815">
                  <a:moveTo>
                    <a:pt x="3829042" y="85724"/>
                  </a:moveTo>
                  <a:lnTo>
                    <a:pt x="3743317" y="85724"/>
                  </a:lnTo>
                  <a:lnTo>
                    <a:pt x="3743317" y="0"/>
                  </a:lnTo>
                  <a:lnTo>
                    <a:pt x="3829042" y="0"/>
                  </a:lnTo>
                  <a:lnTo>
                    <a:pt x="3829042" y="85724"/>
                  </a:lnTo>
                  <a:close/>
                </a:path>
                <a:path w="5054600" h="2456815">
                  <a:moveTo>
                    <a:pt x="4000492" y="85724"/>
                  </a:moveTo>
                  <a:lnTo>
                    <a:pt x="3914767" y="85724"/>
                  </a:lnTo>
                  <a:lnTo>
                    <a:pt x="3914767" y="0"/>
                  </a:lnTo>
                  <a:lnTo>
                    <a:pt x="4000492" y="0"/>
                  </a:lnTo>
                  <a:lnTo>
                    <a:pt x="4000492" y="85724"/>
                  </a:lnTo>
                  <a:close/>
                </a:path>
                <a:path w="5054600" h="2456815">
                  <a:moveTo>
                    <a:pt x="4171942" y="85724"/>
                  </a:moveTo>
                  <a:lnTo>
                    <a:pt x="4086217" y="85724"/>
                  </a:lnTo>
                  <a:lnTo>
                    <a:pt x="4086217" y="0"/>
                  </a:lnTo>
                  <a:lnTo>
                    <a:pt x="4171942" y="0"/>
                  </a:lnTo>
                  <a:lnTo>
                    <a:pt x="4171942" y="85724"/>
                  </a:lnTo>
                  <a:close/>
                </a:path>
                <a:path w="5054600" h="2456815">
                  <a:moveTo>
                    <a:pt x="4343392" y="85724"/>
                  </a:moveTo>
                  <a:lnTo>
                    <a:pt x="4257667" y="85724"/>
                  </a:lnTo>
                  <a:lnTo>
                    <a:pt x="4257667" y="0"/>
                  </a:lnTo>
                  <a:lnTo>
                    <a:pt x="4343392" y="0"/>
                  </a:lnTo>
                  <a:lnTo>
                    <a:pt x="4343392" y="85724"/>
                  </a:lnTo>
                  <a:close/>
                </a:path>
                <a:path w="5054600" h="2456815">
                  <a:moveTo>
                    <a:pt x="4514842" y="85724"/>
                  </a:moveTo>
                  <a:lnTo>
                    <a:pt x="4429117" y="85724"/>
                  </a:lnTo>
                  <a:lnTo>
                    <a:pt x="4429117" y="0"/>
                  </a:lnTo>
                  <a:lnTo>
                    <a:pt x="4514842" y="0"/>
                  </a:lnTo>
                  <a:lnTo>
                    <a:pt x="4514842" y="85724"/>
                  </a:lnTo>
                  <a:close/>
                </a:path>
                <a:path w="5054600" h="2456815">
                  <a:moveTo>
                    <a:pt x="4664730" y="97486"/>
                  </a:moveTo>
                  <a:lnTo>
                    <a:pt x="4647493" y="93610"/>
                  </a:lnTo>
                  <a:lnTo>
                    <a:pt x="4630134" y="90506"/>
                  </a:lnTo>
                  <a:lnTo>
                    <a:pt x="4612656" y="88173"/>
                  </a:lnTo>
                  <a:lnTo>
                    <a:pt x="4595057" y="86610"/>
                  </a:lnTo>
                  <a:lnTo>
                    <a:pt x="4600724" y="1588"/>
                  </a:lnTo>
                  <a:lnTo>
                    <a:pt x="4616516" y="2369"/>
                  </a:lnTo>
                  <a:lnTo>
                    <a:pt x="4663716" y="9413"/>
                  </a:lnTo>
                  <a:lnTo>
                    <a:pt x="4685235" y="14821"/>
                  </a:lnTo>
                  <a:lnTo>
                    <a:pt x="4664730" y="97486"/>
                  </a:lnTo>
                  <a:close/>
                </a:path>
                <a:path w="5054600" h="2456815">
                  <a:moveTo>
                    <a:pt x="4793150" y="154801"/>
                  </a:moveTo>
                  <a:lnTo>
                    <a:pt x="4778300" y="145189"/>
                  </a:lnTo>
                  <a:lnTo>
                    <a:pt x="4763067" y="136260"/>
                  </a:lnTo>
                  <a:lnTo>
                    <a:pt x="4747453" y="128013"/>
                  </a:lnTo>
                  <a:lnTo>
                    <a:pt x="4731457" y="120448"/>
                  </a:lnTo>
                  <a:lnTo>
                    <a:pt x="4766216" y="42553"/>
                  </a:lnTo>
                  <a:lnTo>
                    <a:pt x="4797250" y="57220"/>
                  </a:lnTo>
                  <a:lnTo>
                    <a:pt x="4838012" y="81608"/>
                  </a:lnTo>
                  <a:lnTo>
                    <a:pt x="4841228" y="83989"/>
                  </a:lnTo>
                  <a:lnTo>
                    <a:pt x="4793150" y="154801"/>
                  </a:lnTo>
                  <a:close/>
                </a:path>
                <a:path w="5054600" h="2456815">
                  <a:moveTo>
                    <a:pt x="4893888" y="253140"/>
                  </a:moveTo>
                  <a:lnTo>
                    <a:pt x="4862941" y="215006"/>
                  </a:lnTo>
                  <a:lnTo>
                    <a:pt x="4847457" y="199092"/>
                  </a:lnTo>
                  <a:lnTo>
                    <a:pt x="4907561" y="138254"/>
                  </a:lnTo>
                  <a:lnTo>
                    <a:pt x="4911999" y="142272"/>
                  </a:lnTo>
                  <a:lnTo>
                    <a:pt x="4944268" y="177904"/>
                  </a:lnTo>
                  <a:lnTo>
                    <a:pt x="4963259" y="203556"/>
                  </a:lnTo>
                  <a:lnTo>
                    <a:pt x="4893888" y="253140"/>
                  </a:lnTo>
                  <a:close/>
                </a:path>
                <a:path w="5054600" h="2456815">
                  <a:moveTo>
                    <a:pt x="4954266" y="380084"/>
                  </a:moveTo>
                  <a:lnTo>
                    <a:pt x="4949222" y="363143"/>
                  </a:lnTo>
                  <a:lnTo>
                    <a:pt x="4943447" y="346474"/>
                  </a:lnTo>
                  <a:lnTo>
                    <a:pt x="4936940" y="330077"/>
                  </a:lnTo>
                  <a:lnTo>
                    <a:pt x="4929701" y="313952"/>
                  </a:lnTo>
                  <a:lnTo>
                    <a:pt x="5006659" y="277351"/>
                  </a:lnTo>
                  <a:lnTo>
                    <a:pt x="5017301" y="299869"/>
                  </a:lnTo>
                  <a:lnTo>
                    <a:pt x="5033281" y="344487"/>
                  </a:lnTo>
                  <a:lnTo>
                    <a:pt x="5036561" y="357539"/>
                  </a:lnTo>
                  <a:lnTo>
                    <a:pt x="4954266" y="380084"/>
                  </a:lnTo>
                  <a:close/>
                </a:path>
                <a:path w="5054600" h="2456815">
                  <a:moveTo>
                    <a:pt x="5054278" y="527606"/>
                  </a:moveTo>
                  <a:lnTo>
                    <a:pt x="4968477" y="527606"/>
                  </a:lnTo>
                  <a:lnTo>
                    <a:pt x="4968374" y="476676"/>
                  </a:lnTo>
                  <a:lnTo>
                    <a:pt x="4968065" y="467596"/>
                  </a:lnTo>
                  <a:lnTo>
                    <a:pt x="4967550" y="458527"/>
                  </a:lnTo>
                  <a:lnTo>
                    <a:pt x="4966828" y="449469"/>
                  </a:lnTo>
                  <a:lnTo>
                    <a:pt x="5052097" y="441704"/>
                  </a:lnTo>
                  <a:lnTo>
                    <a:pt x="5054278" y="485767"/>
                  </a:lnTo>
                  <a:lnTo>
                    <a:pt x="5054278" y="527606"/>
                  </a:lnTo>
                  <a:close/>
                </a:path>
                <a:path w="5054600" h="2456815">
                  <a:moveTo>
                    <a:pt x="5054278" y="699056"/>
                  </a:moveTo>
                  <a:lnTo>
                    <a:pt x="4968477" y="699056"/>
                  </a:lnTo>
                  <a:lnTo>
                    <a:pt x="4968477" y="613331"/>
                  </a:lnTo>
                  <a:lnTo>
                    <a:pt x="5054278" y="613331"/>
                  </a:lnTo>
                  <a:lnTo>
                    <a:pt x="5054278" y="699056"/>
                  </a:lnTo>
                  <a:close/>
                </a:path>
                <a:path w="5054600" h="2456815">
                  <a:moveTo>
                    <a:pt x="5054278" y="870506"/>
                  </a:moveTo>
                  <a:lnTo>
                    <a:pt x="4968477" y="870506"/>
                  </a:lnTo>
                  <a:lnTo>
                    <a:pt x="4968477" y="784781"/>
                  </a:lnTo>
                  <a:lnTo>
                    <a:pt x="5054278" y="784781"/>
                  </a:lnTo>
                  <a:lnTo>
                    <a:pt x="5054278" y="870506"/>
                  </a:lnTo>
                  <a:close/>
                </a:path>
                <a:path w="5054600" h="2456815">
                  <a:moveTo>
                    <a:pt x="5054278" y="1041956"/>
                  </a:moveTo>
                  <a:lnTo>
                    <a:pt x="4968477" y="1041956"/>
                  </a:lnTo>
                  <a:lnTo>
                    <a:pt x="4968477" y="956231"/>
                  </a:lnTo>
                  <a:lnTo>
                    <a:pt x="5054278" y="956231"/>
                  </a:lnTo>
                  <a:lnTo>
                    <a:pt x="5054278" y="1041956"/>
                  </a:lnTo>
                  <a:close/>
                </a:path>
                <a:path w="5054600" h="2456815">
                  <a:moveTo>
                    <a:pt x="5054278" y="1213406"/>
                  </a:moveTo>
                  <a:lnTo>
                    <a:pt x="4968477" y="1213406"/>
                  </a:lnTo>
                  <a:lnTo>
                    <a:pt x="4968477" y="1127681"/>
                  </a:lnTo>
                  <a:lnTo>
                    <a:pt x="5054278" y="1127681"/>
                  </a:lnTo>
                  <a:lnTo>
                    <a:pt x="5054278" y="1213406"/>
                  </a:lnTo>
                  <a:close/>
                </a:path>
                <a:path w="5054600" h="2456815">
                  <a:moveTo>
                    <a:pt x="5054278" y="1384856"/>
                  </a:moveTo>
                  <a:lnTo>
                    <a:pt x="4968477" y="1384856"/>
                  </a:lnTo>
                  <a:lnTo>
                    <a:pt x="4968477" y="1299131"/>
                  </a:lnTo>
                  <a:lnTo>
                    <a:pt x="5054278" y="1299131"/>
                  </a:lnTo>
                  <a:lnTo>
                    <a:pt x="5054278" y="1384856"/>
                  </a:lnTo>
                  <a:close/>
                </a:path>
                <a:path w="5054600" h="2456815">
                  <a:moveTo>
                    <a:pt x="5054278" y="1556306"/>
                  </a:moveTo>
                  <a:lnTo>
                    <a:pt x="4968477" y="1556306"/>
                  </a:lnTo>
                  <a:lnTo>
                    <a:pt x="4968477" y="1470581"/>
                  </a:lnTo>
                  <a:lnTo>
                    <a:pt x="5054278" y="1470581"/>
                  </a:lnTo>
                  <a:lnTo>
                    <a:pt x="5054278" y="1556306"/>
                  </a:lnTo>
                  <a:close/>
                </a:path>
                <a:path w="5054600" h="2456815">
                  <a:moveTo>
                    <a:pt x="5054278" y="1727756"/>
                  </a:moveTo>
                  <a:lnTo>
                    <a:pt x="4968477" y="1727756"/>
                  </a:lnTo>
                  <a:lnTo>
                    <a:pt x="4968477" y="1642031"/>
                  </a:lnTo>
                  <a:lnTo>
                    <a:pt x="5054278" y="1642031"/>
                  </a:lnTo>
                  <a:lnTo>
                    <a:pt x="5054278" y="1727756"/>
                  </a:lnTo>
                  <a:close/>
                </a:path>
                <a:path w="5054600" h="2456815">
                  <a:moveTo>
                    <a:pt x="5054278" y="1899206"/>
                  </a:moveTo>
                  <a:lnTo>
                    <a:pt x="4968477" y="1899206"/>
                  </a:lnTo>
                  <a:lnTo>
                    <a:pt x="4968477" y="1813481"/>
                  </a:lnTo>
                  <a:lnTo>
                    <a:pt x="5054278" y="1813481"/>
                  </a:lnTo>
                  <a:lnTo>
                    <a:pt x="5054278" y="1899206"/>
                  </a:lnTo>
                  <a:close/>
                </a:path>
                <a:path w="5054600" h="2456815">
                  <a:moveTo>
                    <a:pt x="5043757" y="2070094"/>
                  </a:moveTo>
                  <a:lnTo>
                    <a:pt x="4959973" y="2052534"/>
                  </a:lnTo>
                  <a:lnTo>
                    <a:pt x="4963216" y="2035161"/>
                  </a:lnTo>
                  <a:lnTo>
                    <a:pt x="4965685" y="2017695"/>
                  </a:lnTo>
                  <a:lnTo>
                    <a:pt x="4967378" y="2000135"/>
                  </a:lnTo>
                  <a:lnTo>
                    <a:pt x="4968297" y="1982481"/>
                  </a:lnTo>
                  <a:lnTo>
                    <a:pt x="5053559" y="1985037"/>
                  </a:lnTo>
                  <a:lnTo>
                    <a:pt x="5051901" y="2018512"/>
                  </a:lnTo>
                  <a:lnTo>
                    <a:pt x="5044858" y="2065712"/>
                  </a:lnTo>
                  <a:lnTo>
                    <a:pt x="5043757" y="2070094"/>
                  </a:lnTo>
                  <a:close/>
                </a:path>
                <a:path w="5054600" h="2456815">
                  <a:moveTo>
                    <a:pt x="4979668" y="2228300"/>
                  </a:moveTo>
                  <a:lnTo>
                    <a:pt x="4907373" y="2182978"/>
                  </a:lnTo>
                  <a:lnTo>
                    <a:pt x="4916434" y="2167791"/>
                  </a:lnTo>
                  <a:lnTo>
                    <a:pt x="4924865" y="2152114"/>
                  </a:lnTo>
                  <a:lnTo>
                    <a:pt x="4932470" y="2136351"/>
                  </a:lnTo>
                  <a:lnTo>
                    <a:pt x="4939444" y="2120097"/>
                  </a:lnTo>
                  <a:lnTo>
                    <a:pt x="5018835" y="2152114"/>
                  </a:lnTo>
                  <a:lnTo>
                    <a:pt x="5017301" y="2156398"/>
                  </a:lnTo>
                  <a:lnTo>
                    <a:pt x="4997051" y="2199246"/>
                  </a:lnTo>
                  <a:lnTo>
                    <a:pt x="4979668" y="2228300"/>
                  </a:lnTo>
                  <a:close/>
                </a:path>
                <a:path w="5054600" h="2456815">
                  <a:moveTo>
                    <a:pt x="4864814" y="2354817"/>
                  </a:moveTo>
                  <a:lnTo>
                    <a:pt x="4812724" y="2287270"/>
                  </a:lnTo>
                  <a:lnTo>
                    <a:pt x="4822776" y="2279258"/>
                  </a:lnTo>
                  <a:lnTo>
                    <a:pt x="4832557" y="2270934"/>
                  </a:lnTo>
                  <a:lnTo>
                    <a:pt x="4860412" y="2244020"/>
                  </a:lnTo>
                  <a:lnTo>
                    <a:pt x="4864784" y="2239199"/>
                  </a:lnTo>
                  <a:lnTo>
                    <a:pt x="4927903" y="2296433"/>
                  </a:lnTo>
                  <a:lnTo>
                    <a:pt x="4911999" y="2313994"/>
                  </a:lnTo>
                  <a:lnTo>
                    <a:pt x="4876367" y="2346264"/>
                  </a:lnTo>
                  <a:lnTo>
                    <a:pt x="4864814" y="2354817"/>
                  </a:lnTo>
                  <a:close/>
                </a:path>
                <a:path w="5054600" h="2456815">
                  <a:moveTo>
                    <a:pt x="4713713" y="2433870"/>
                  </a:moveTo>
                  <a:lnTo>
                    <a:pt x="4688106" y="2352201"/>
                  </a:lnTo>
                  <a:lnTo>
                    <a:pt x="4704850" y="2346544"/>
                  </a:lnTo>
                  <a:lnTo>
                    <a:pt x="4721295" y="2340166"/>
                  </a:lnTo>
                  <a:lnTo>
                    <a:pt x="4737442" y="2333067"/>
                  </a:lnTo>
                  <a:lnTo>
                    <a:pt x="4753291" y="2325248"/>
                  </a:lnTo>
                  <a:lnTo>
                    <a:pt x="4792830" y="2401136"/>
                  </a:lnTo>
                  <a:lnTo>
                    <a:pt x="4754402" y="2419297"/>
                  </a:lnTo>
                  <a:lnTo>
                    <a:pt x="4713713" y="2433870"/>
                  </a:lnTo>
                  <a:close/>
                </a:path>
                <a:path w="5054600" h="2456815">
                  <a:moveTo>
                    <a:pt x="4568503" y="2456274"/>
                  </a:moveTo>
                  <a:lnTo>
                    <a:pt x="4544274" y="2456274"/>
                  </a:lnTo>
                  <a:lnTo>
                    <a:pt x="4544274" y="2370519"/>
                  </a:lnTo>
                  <a:lnTo>
                    <a:pt x="4568434" y="2370519"/>
                  </a:lnTo>
                  <a:lnTo>
                    <a:pt x="4581170" y="2370317"/>
                  </a:lnTo>
                  <a:lnTo>
                    <a:pt x="4593878" y="2369711"/>
                  </a:lnTo>
                  <a:lnTo>
                    <a:pt x="4606557" y="2368701"/>
                  </a:lnTo>
                  <a:lnTo>
                    <a:pt x="4619208" y="2367286"/>
                  </a:lnTo>
                  <a:lnTo>
                    <a:pt x="4630030" y="2451881"/>
                  </a:lnTo>
                  <a:lnTo>
                    <a:pt x="4616516" y="2453897"/>
                  </a:lnTo>
                  <a:lnTo>
                    <a:pt x="4568503" y="2456274"/>
                  </a:lnTo>
                  <a:close/>
                </a:path>
                <a:path w="5054600" h="2456815">
                  <a:moveTo>
                    <a:pt x="4458549" y="2456274"/>
                  </a:moveTo>
                  <a:lnTo>
                    <a:pt x="4372824" y="2456274"/>
                  </a:lnTo>
                  <a:lnTo>
                    <a:pt x="4372824" y="2370519"/>
                  </a:lnTo>
                  <a:lnTo>
                    <a:pt x="4458549" y="2370519"/>
                  </a:lnTo>
                  <a:lnTo>
                    <a:pt x="4458549" y="2456274"/>
                  </a:lnTo>
                  <a:close/>
                </a:path>
                <a:path w="5054600" h="2456815">
                  <a:moveTo>
                    <a:pt x="4287099" y="2456274"/>
                  </a:moveTo>
                  <a:lnTo>
                    <a:pt x="4201374" y="2456274"/>
                  </a:lnTo>
                  <a:lnTo>
                    <a:pt x="4201374" y="2370519"/>
                  </a:lnTo>
                  <a:lnTo>
                    <a:pt x="4287099" y="2370519"/>
                  </a:lnTo>
                  <a:lnTo>
                    <a:pt x="4287099" y="2456274"/>
                  </a:lnTo>
                  <a:close/>
                </a:path>
                <a:path w="5054600" h="2456815">
                  <a:moveTo>
                    <a:pt x="4115649" y="2456274"/>
                  </a:moveTo>
                  <a:lnTo>
                    <a:pt x="4029924" y="2456274"/>
                  </a:lnTo>
                  <a:lnTo>
                    <a:pt x="4029924" y="2370519"/>
                  </a:lnTo>
                  <a:lnTo>
                    <a:pt x="4115649" y="2370519"/>
                  </a:lnTo>
                  <a:lnTo>
                    <a:pt x="4115649" y="2456274"/>
                  </a:lnTo>
                  <a:close/>
                </a:path>
                <a:path w="5054600" h="2456815">
                  <a:moveTo>
                    <a:pt x="3944199" y="2456274"/>
                  </a:moveTo>
                  <a:lnTo>
                    <a:pt x="3858474" y="2456274"/>
                  </a:lnTo>
                  <a:lnTo>
                    <a:pt x="3858474" y="2370519"/>
                  </a:lnTo>
                  <a:lnTo>
                    <a:pt x="3944199" y="2370519"/>
                  </a:lnTo>
                  <a:lnTo>
                    <a:pt x="3944199" y="2456274"/>
                  </a:lnTo>
                  <a:close/>
                </a:path>
                <a:path w="5054600" h="2456815">
                  <a:moveTo>
                    <a:pt x="3772749" y="2456274"/>
                  </a:moveTo>
                  <a:lnTo>
                    <a:pt x="3687024" y="2456274"/>
                  </a:lnTo>
                  <a:lnTo>
                    <a:pt x="3687024" y="2370519"/>
                  </a:lnTo>
                  <a:lnTo>
                    <a:pt x="3772749" y="2370519"/>
                  </a:lnTo>
                  <a:lnTo>
                    <a:pt x="3772749" y="2456274"/>
                  </a:lnTo>
                  <a:close/>
                </a:path>
                <a:path w="5054600" h="2456815">
                  <a:moveTo>
                    <a:pt x="3601299" y="2456274"/>
                  </a:moveTo>
                  <a:lnTo>
                    <a:pt x="3515574" y="2456274"/>
                  </a:lnTo>
                  <a:lnTo>
                    <a:pt x="3515574" y="2370519"/>
                  </a:lnTo>
                  <a:lnTo>
                    <a:pt x="3601299" y="2370519"/>
                  </a:lnTo>
                  <a:lnTo>
                    <a:pt x="3601299" y="2456274"/>
                  </a:lnTo>
                  <a:close/>
                </a:path>
                <a:path w="5054600" h="2456815">
                  <a:moveTo>
                    <a:pt x="3429849" y="2456274"/>
                  </a:moveTo>
                  <a:lnTo>
                    <a:pt x="3344124" y="2456274"/>
                  </a:lnTo>
                  <a:lnTo>
                    <a:pt x="3344124" y="2370519"/>
                  </a:lnTo>
                  <a:lnTo>
                    <a:pt x="3429849" y="2370519"/>
                  </a:lnTo>
                  <a:lnTo>
                    <a:pt x="3429849" y="2456274"/>
                  </a:lnTo>
                  <a:close/>
                </a:path>
                <a:path w="5054600" h="2456815">
                  <a:moveTo>
                    <a:pt x="3258399" y="2456274"/>
                  </a:moveTo>
                  <a:lnTo>
                    <a:pt x="3172674" y="2456274"/>
                  </a:lnTo>
                  <a:lnTo>
                    <a:pt x="3172674" y="2370519"/>
                  </a:lnTo>
                  <a:lnTo>
                    <a:pt x="3258399" y="2370519"/>
                  </a:lnTo>
                  <a:lnTo>
                    <a:pt x="3258399" y="2456274"/>
                  </a:lnTo>
                  <a:close/>
                </a:path>
                <a:path w="5054600" h="2456815">
                  <a:moveTo>
                    <a:pt x="3086949" y="2456274"/>
                  </a:moveTo>
                  <a:lnTo>
                    <a:pt x="3001224" y="2456274"/>
                  </a:lnTo>
                  <a:lnTo>
                    <a:pt x="3001224" y="2370519"/>
                  </a:lnTo>
                  <a:lnTo>
                    <a:pt x="3086949" y="2370519"/>
                  </a:lnTo>
                  <a:lnTo>
                    <a:pt x="3086949" y="2456274"/>
                  </a:lnTo>
                  <a:close/>
                </a:path>
                <a:path w="5054600" h="2456815">
                  <a:moveTo>
                    <a:pt x="2915499" y="2456274"/>
                  </a:moveTo>
                  <a:lnTo>
                    <a:pt x="2829774" y="2456274"/>
                  </a:lnTo>
                  <a:lnTo>
                    <a:pt x="2829774" y="2370519"/>
                  </a:lnTo>
                  <a:lnTo>
                    <a:pt x="2915499" y="2370519"/>
                  </a:lnTo>
                  <a:lnTo>
                    <a:pt x="2915499" y="2456274"/>
                  </a:lnTo>
                  <a:close/>
                </a:path>
                <a:path w="5054600" h="2456815">
                  <a:moveTo>
                    <a:pt x="2744049" y="2456274"/>
                  </a:moveTo>
                  <a:lnTo>
                    <a:pt x="2658324" y="2456274"/>
                  </a:lnTo>
                  <a:lnTo>
                    <a:pt x="2658324" y="2370519"/>
                  </a:lnTo>
                  <a:lnTo>
                    <a:pt x="2744049" y="2370519"/>
                  </a:lnTo>
                  <a:lnTo>
                    <a:pt x="2744049" y="2456274"/>
                  </a:lnTo>
                  <a:close/>
                </a:path>
                <a:path w="5054600" h="2456815">
                  <a:moveTo>
                    <a:pt x="2572599" y="2456274"/>
                  </a:moveTo>
                  <a:lnTo>
                    <a:pt x="2486874" y="2456274"/>
                  </a:lnTo>
                  <a:lnTo>
                    <a:pt x="2486874" y="2370519"/>
                  </a:lnTo>
                  <a:lnTo>
                    <a:pt x="2572599" y="2370519"/>
                  </a:lnTo>
                  <a:lnTo>
                    <a:pt x="2572599" y="2456274"/>
                  </a:lnTo>
                  <a:close/>
                </a:path>
                <a:path w="5054600" h="2456815">
                  <a:moveTo>
                    <a:pt x="2401149" y="2456274"/>
                  </a:moveTo>
                  <a:lnTo>
                    <a:pt x="2315424" y="2456274"/>
                  </a:lnTo>
                  <a:lnTo>
                    <a:pt x="2315424" y="2370519"/>
                  </a:lnTo>
                  <a:lnTo>
                    <a:pt x="2401149" y="2370519"/>
                  </a:lnTo>
                  <a:lnTo>
                    <a:pt x="2401149" y="2456274"/>
                  </a:lnTo>
                  <a:close/>
                </a:path>
                <a:path w="5054600" h="2456815">
                  <a:moveTo>
                    <a:pt x="2229699" y="2456274"/>
                  </a:moveTo>
                  <a:lnTo>
                    <a:pt x="2143974" y="2456274"/>
                  </a:lnTo>
                  <a:lnTo>
                    <a:pt x="2143974" y="2370519"/>
                  </a:lnTo>
                  <a:lnTo>
                    <a:pt x="2229699" y="2370519"/>
                  </a:lnTo>
                  <a:lnTo>
                    <a:pt x="2229699" y="2456274"/>
                  </a:lnTo>
                  <a:close/>
                </a:path>
                <a:path w="5054600" h="2456815">
                  <a:moveTo>
                    <a:pt x="2058249" y="2456274"/>
                  </a:moveTo>
                  <a:lnTo>
                    <a:pt x="1972524" y="2456274"/>
                  </a:lnTo>
                  <a:lnTo>
                    <a:pt x="1972524" y="2370519"/>
                  </a:lnTo>
                  <a:lnTo>
                    <a:pt x="2058249" y="2370519"/>
                  </a:lnTo>
                  <a:lnTo>
                    <a:pt x="2058249" y="2456274"/>
                  </a:lnTo>
                  <a:close/>
                </a:path>
                <a:path w="5054600" h="2456815">
                  <a:moveTo>
                    <a:pt x="1886799" y="2456274"/>
                  </a:moveTo>
                  <a:lnTo>
                    <a:pt x="1801074" y="2456274"/>
                  </a:lnTo>
                  <a:lnTo>
                    <a:pt x="1801074" y="2370519"/>
                  </a:lnTo>
                  <a:lnTo>
                    <a:pt x="1886799" y="2370519"/>
                  </a:lnTo>
                  <a:lnTo>
                    <a:pt x="1886799" y="2456274"/>
                  </a:lnTo>
                  <a:close/>
                </a:path>
                <a:path w="5054600" h="2456815">
                  <a:moveTo>
                    <a:pt x="1715349" y="2456274"/>
                  </a:moveTo>
                  <a:lnTo>
                    <a:pt x="1629624" y="2456274"/>
                  </a:lnTo>
                  <a:lnTo>
                    <a:pt x="1629624" y="2370519"/>
                  </a:lnTo>
                  <a:lnTo>
                    <a:pt x="1715349" y="2370519"/>
                  </a:lnTo>
                  <a:lnTo>
                    <a:pt x="1715349" y="2456274"/>
                  </a:lnTo>
                  <a:close/>
                </a:path>
                <a:path w="5054600" h="2456815">
                  <a:moveTo>
                    <a:pt x="1543899" y="2456274"/>
                  </a:moveTo>
                  <a:lnTo>
                    <a:pt x="1458174" y="2456274"/>
                  </a:lnTo>
                  <a:lnTo>
                    <a:pt x="1458174" y="2370519"/>
                  </a:lnTo>
                  <a:lnTo>
                    <a:pt x="1543899" y="2370519"/>
                  </a:lnTo>
                  <a:lnTo>
                    <a:pt x="1543899" y="2456274"/>
                  </a:lnTo>
                  <a:close/>
                </a:path>
                <a:path w="5054600" h="2456815">
                  <a:moveTo>
                    <a:pt x="1372449" y="2456274"/>
                  </a:moveTo>
                  <a:lnTo>
                    <a:pt x="1286724" y="2456274"/>
                  </a:lnTo>
                  <a:lnTo>
                    <a:pt x="1286724" y="2370519"/>
                  </a:lnTo>
                  <a:lnTo>
                    <a:pt x="1372449" y="2370519"/>
                  </a:lnTo>
                  <a:lnTo>
                    <a:pt x="1372449" y="2456274"/>
                  </a:lnTo>
                  <a:close/>
                </a:path>
                <a:path w="5054600" h="2456815">
                  <a:moveTo>
                    <a:pt x="1200999" y="2456274"/>
                  </a:moveTo>
                  <a:lnTo>
                    <a:pt x="1115274" y="2456274"/>
                  </a:lnTo>
                  <a:lnTo>
                    <a:pt x="1115274" y="2370519"/>
                  </a:lnTo>
                  <a:lnTo>
                    <a:pt x="1200999" y="2370519"/>
                  </a:lnTo>
                  <a:lnTo>
                    <a:pt x="1200999" y="2456274"/>
                  </a:lnTo>
                  <a:close/>
                </a:path>
                <a:path w="5054600" h="2456815">
                  <a:moveTo>
                    <a:pt x="1029549" y="2456274"/>
                  </a:moveTo>
                  <a:lnTo>
                    <a:pt x="943824" y="2456274"/>
                  </a:lnTo>
                  <a:lnTo>
                    <a:pt x="943824" y="2370519"/>
                  </a:lnTo>
                  <a:lnTo>
                    <a:pt x="1029549" y="2370519"/>
                  </a:lnTo>
                  <a:lnTo>
                    <a:pt x="1029549" y="2456274"/>
                  </a:lnTo>
                  <a:close/>
                </a:path>
                <a:path w="5054600" h="2456815">
                  <a:moveTo>
                    <a:pt x="858099" y="2456274"/>
                  </a:moveTo>
                  <a:lnTo>
                    <a:pt x="772374" y="2456274"/>
                  </a:lnTo>
                  <a:lnTo>
                    <a:pt x="772374" y="2370519"/>
                  </a:lnTo>
                  <a:lnTo>
                    <a:pt x="858099" y="2370519"/>
                  </a:lnTo>
                  <a:lnTo>
                    <a:pt x="858099" y="2456274"/>
                  </a:lnTo>
                  <a:close/>
                </a:path>
                <a:path w="5054600" h="2456815">
                  <a:moveTo>
                    <a:pt x="686649" y="2456274"/>
                  </a:moveTo>
                  <a:lnTo>
                    <a:pt x="600924" y="2456274"/>
                  </a:lnTo>
                  <a:lnTo>
                    <a:pt x="600924" y="2370519"/>
                  </a:lnTo>
                  <a:lnTo>
                    <a:pt x="686649" y="2370519"/>
                  </a:lnTo>
                  <a:lnTo>
                    <a:pt x="686649" y="2456274"/>
                  </a:lnTo>
                  <a:close/>
                </a:path>
                <a:path w="5054600" h="2456815">
                  <a:moveTo>
                    <a:pt x="515199" y="2456274"/>
                  </a:moveTo>
                  <a:lnTo>
                    <a:pt x="485774" y="2456274"/>
                  </a:lnTo>
                  <a:lnTo>
                    <a:pt x="437761" y="2453897"/>
                  </a:lnTo>
                  <a:lnTo>
                    <a:pt x="429381" y="2452647"/>
                  </a:lnTo>
                  <a:lnTo>
                    <a:pt x="439299" y="2367813"/>
                  </a:lnTo>
                  <a:lnTo>
                    <a:pt x="450883" y="2368997"/>
                  </a:lnTo>
                  <a:lnTo>
                    <a:pt x="462488" y="2369843"/>
                  </a:lnTo>
                  <a:lnTo>
                    <a:pt x="474116" y="2370350"/>
                  </a:lnTo>
                  <a:lnTo>
                    <a:pt x="485767" y="2370519"/>
                  </a:lnTo>
                  <a:lnTo>
                    <a:pt x="515199" y="2370519"/>
                  </a:lnTo>
                  <a:lnTo>
                    <a:pt x="515199" y="2456274"/>
                  </a:lnTo>
                  <a:close/>
                </a:path>
                <a:path w="5054600" h="2456815">
                  <a:moveTo>
                    <a:pt x="345498" y="2435529"/>
                  </a:moveTo>
                  <a:lnTo>
                    <a:pt x="344494" y="2435277"/>
                  </a:lnTo>
                  <a:lnTo>
                    <a:pt x="299876" y="2419297"/>
                  </a:lnTo>
                  <a:lnTo>
                    <a:pt x="266157" y="2403362"/>
                  </a:lnTo>
                  <a:lnTo>
                    <a:pt x="304775" y="2327235"/>
                  </a:lnTo>
                  <a:lnTo>
                    <a:pt x="320708" y="2334882"/>
                  </a:lnTo>
                  <a:lnTo>
                    <a:pt x="336931" y="2341805"/>
                  </a:lnTo>
                  <a:lnTo>
                    <a:pt x="353445" y="2348004"/>
                  </a:lnTo>
                  <a:lnTo>
                    <a:pt x="370249" y="2353479"/>
                  </a:lnTo>
                  <a:lnTo>
                    <a:pt x="345498" y="2435529"/>
                  </a:lnTo>
                  <a:close/>
                </a:path>
                <a:path w="5054600" h="2456815">
                  <a:moveTo>
                    <a:pt x="193643" y="2357911"/>
                  </a:moveTo>
                  <a:lnTo>
                    <a:pt x="177910" y="2346264"/>
                  </a:lnTo>
                  <a:lnTo>
                    <a:pt x="142279" y="2313994"/>
                  </a:lnTo>
                  <a:lnTo>
                    <a:pt x="129895" y="2300320"/>
                  </a:lnTo>
                  <a:lnTo>
                    <a:pt x="192366" y="2242414"/>
                  </a:lnTo>
                  <a:lnTo>
                    <a:pt x="195804" y="2246124"/>
                  </a:lnTo>
                  <a:lnTo>
                    <a:pt x="199314" y="2249769"/>
                  </a:lnTo>
                  <a:lnTo>
                    <a:pt x="233942" y="2281314"/>
                  </a:lnTo>
                  <a:lnTo>
                    <a:pt x="244925" y="2289899"/>
                  </a:lnTo>
                  <a:lnTo>
                    <a:pt x="193643" y="2357911"/>
                  </a:lnTo>
                  <a:close/>
                </a:path>
                <a:path w="5054600" h="2456815">
                  <a:moveTo>
                    <a:pt x="77304" y="2232803"/>
                  </a:moveTo>
                  <a:lnTo>
                    <a:pt x="57227" y="2199246"/>
                  </a:lnTo>
                  <a:lnTo>
                    <a:pt x="37275" y="2157029"/>
                  </a:lnTo>
                  <a:lnTo>
                    <a:pt x="116403" y="2124115"/>
                  </a:lnTo>
                  <a:lnTo>
                    <a:pt x="123555" y="2140296"/>
                  </a:lnTo>
                  <a:lnTo>
                    <a:pt x="131399" y="2156113"/>
                  </a:lnTo>
                  <a:lnTo>
                    <a:pt x="139935" y="2171566"/>
                  </a:lnTo>
                  <a:lnTo>
                    <a:pt x="149163" y="2186656"/>
                  </a:lnTo>
                  <a:lnTo>
                    <a:pt x="77304" y="2232803"/>
                  </a:lnTo>
                  <a:close/>
                </a:path>
                <a:path w="5054600" h="2456815">
                  <a:moveTo>
                    <a:pt x="11807" y="2075211"/>
                  </a:moveTo>
                  <a:lnTo>
                    <a:pt x="9420" y="2065712"/>
                  </a:lnTo>
                  <a:lnTo>
                    <a:pt x="2377" y="2018512"/>
                  </a:lnTo>
                  <a:lnTo>
                    <a:pt x="981" y="1990328"/>
                  </a:lnTo>
                  <a:lnTo>
                    <a:pt x="86059" y="1986847"/>
                  </a:lnTo>
                  <a:lnTo>
                    <a:pt x="87170" y="2004486"/>
                  </a:lnTo>
                  <a:lnTo>
                    <a:pt x="89054" y="2022023"/>
                  </a:lnTo>
                  <a:lnTo>
                    <a:pt x="91713" y="2039459"/>
                  </a:lnTo>
                  <a:lnTo>
                    <a:pt x="95146" y="2056793"/>
                  </a:lnTo>
                  <a:lnTo>
                    <a:pt x="11807" y="2075211"/>
                  </a:lnTo>
                  <a:close/>
                </a:path>
                <a:path w="5054600" h="2456815">
                  <a:moveTo>
                    <a:pt x="85724" y="1904476"/>
                  </a:moveTo>
                  <a:lnTo>
                    <a:pt x="0" y="1904476"/>
                  </a:lnTo>
                  <a:lnTo>
                    <a:pt x="0" y="1818751"/>
                  </a:lnTo>
                  <a:lnTo>
                    <a:pt x="85724" y="1818751"/>
                  </a:lnTo>
                  <a:lnTo>
                    <a:pt x="85724" y="1904476"/>
                  </a:lnTo>
                  <a:close/>
                </a:path>
                <a:path w="5054600" h="2456815">
                  <a:moveTo>
                    <a:pt x="85724" y="1733026"/>
                  </a:moveTo>
                  <a:lnTo>
                    <a:pt x="0" y="1733026"/>
                  </a:lnTo>
                  <a:lnTo>
                    <a:pt x="0" y="1647301"/>
                  </a:lnTo>
                  <a:lnTo>
                    <a:pt x="85724" y="1647301"/>
                  </a:lnTo>
                  <a:lnTo>
                    <a:pt x="85724" y="1733026"/>
                  </a:lnTo>
                  <a:close/>
                </a:path>
                <a:path w="5054600" h="2456815">
                  <a:moveTo>
                    <a:pt x="85724" y="1561577"/>
                  </a:moveTo>
                  <a:lnTo>
                    <a:pt x="0" y="1561577"/>
                  </a:lnTo>
                  <a:lnTo>
                    <a:pt x="0" y="1475852"/>
                  </a:lnTo>
                  <a:lnTo>
                    <a:pt x="85724" y="1475852"/>
                  </a:lnTo>
                  <a:lnTo>
                    <a:pt x="85724" y="1561577"/>
                  </a:lnTo>
                  <a:close/>
                </a:path>
                <a:path w="5054600" h="2456815">
                  <a:moveTo>
                    <a:pt x="85724" y="1390127"/>
                  </a:moveTo>
                  <a:lnTo>
                    <a:pt x="0" y="1390127"/>
                  </a:lnTo>
                  <a:lnTo>
                    <a:pt x="0" y="1304402"/>
                  </a:lnTo>
                  <a:lnTo>
                    <a:pt x="85724" y="1304402"/>
                  </a:lnTo>
                  <a:lnTo>
                    <a:pt x="85724" y="1390127"/>
                  </a:lnTo>
                  <a:close/>
                </a:path>
                <a:path w="5054600" h="2456815">
                  <a:moveTo>
                    <a:pt x="85724" y="1218677"/>
                  </a:moveTo>
                  <a:lnTo>
                    <a:pt x="0" y="1218677"/>
                  </a:lnTo>
                  <a:lnTo>
                    <a:pt x="0" y="1132952"/>
                  </a:lnTo>
                  <a:lnTo>
                    <a:pt x="85724" y="1132952"/>
                  </a:lnTo>
                  <a:lnTo>
                    <a:pt x="85724" y="1218677"/>
                  </a:lnTo>
                  <a:close/>
                </a:path>
                <a:path w="5054600" h="2456815">
                  <a:moveTo>
                    <a:pt x="85724" y="1047227"/>
                  </a:moveTo>
                  <a:lnTo>
                    <a:pt x="0" y="1047227"/>
                  </a:lnTo>
                  <a:lnTo>
                    <a:pt x="0" y="961502"/>
                  </a:lnTo>
                  <a:lnTo>
                    <a:pt x="85724" y="961502"/>
                  </a:lnTo>
                  <a:lnTo>
                    <a:pt x="85724" y="1047227"/>
                  </a:lnTo>
                  <a:close/>
                </a:path>
                <a:path w="5054600" h="2456815">
                  <a:moveTo>
                    <a:pt x="85724" y="875777"/>
                  </a:moveTo>
                  <a:lnTo>
                    <a:pt x="0" y="875777"/>
                  </a:lnTo>
                  <a:lnTo>
                    <a:pt x="0" y="790052"/>
                  </a:lnTo>
                  <a:lnTo>
                    <a:pt x="85724" y="790052"/>
                  </a:lnTo>
                  <a:lnTo>
                    <a:pt x="85724" y="875777"/>
                  </a:lnTo>
                  <a:close/>
                </a:path>
                <a:path w="5054600" h="2456815">
                  <a:moveTo>
                    <a:pt x="85724" y="704327"/>
                  </a:moveTo>
                  <a:lnTo>
                    <a:pt x="0" y="704327"/>
                  </a:lnTo>
                  <a:lnTo>
                    <a:pt x="0" y="618602"/>
                  </a:lnTo>
                  <a:lnTo>
                    <a:pt x="85724" y="618602"/>
                  </a:lnTo>
                  <a:lnTo>
                    <a:pt x="85724" y="704327"/>
                  </a:lnTo>
                  <a:close/>
                </a:path>
                <a:path w="5054600" h="2456815">
                  <a:moveTo>
                    <a:pt x="85724" y="532877"/>
                  </a:moveTo>
                  <a:lnTo>
                    <a:pt x="0" y="532877"/>
                  </a:lnTo>
                  <a:lnTo>
                    <a:pt x="0" y="485767"/>
                  </a:lnTo>
                  <a:lnTo>
                    <a:pt x="1919" y="446987"/>
                  </a:lnTo>
                  <a:lnTo>
                    <a:pt x="87002" y="453803"/>
                  </a:lnTo>
                  <a:lnTo>
                    <a:pt x="86443" y="461783"/>
                  </a:lnTo>
                  <a:lnTo>
                    <a:pt x="86044" y="469770"/>
                  </a:lnTo>
                  <a:lnTo>
                    <a:pt x="85804" y="477765"/>
                  </a:lnTo>
                  <a:lnTo>
                    <a:pt x="85724" y="532877"/>
                  </a:lnTo>
                  <a:close/>
                </a:path>
                <a:path w="5054600" h="2456815">
                  <a:moveTo>
                    <a:pt x="98809" y="384285"/>
                  </a:moveTo>
                  <a:lnTo>
                    <a:pt x="16426" y="362676"/>
                  </a:lnTo>
                  <a:lnTo>
                    <a:pt x="20997" y="344487"/>
                  </a:lnTo>
                  <a:lnTo>
                    <a:pt x="36977" y="299869"/>
                  </a:lnTo>
                  <a:lnTo>
                    <a:pt x="45354" y="282143"/>
                  </a:lnTo>
                  <a:lnTo>
                    <a:pt x="122657" y="317882"/>
                  </a:lnTo>
                  <a:lnTo>
                    <a:pt x="115592" y="334088"/>
                  </a:lnTo>
                  <a:lnTo>
                    <a:pt x="109263" y="350558"/>
                  </a:lnTo>
                  <a:lnTo>
                    <a:pt x="103668" y="367290"/>
                  </a:lnTo>
                  <a:lnTo>
                    <a:pt x="98809" y="384285"/>
                  </a:lnTo>
                  <a:close/>
                </a:path>
                <a:path w="5054600" h="2456815">
                  <a:moveTo>
                    <a:pt x="157816" y="256673"/>
                  </a:moveTo>
                  <a:lnTo>
                    <a:pt x="87869" y="207811"/>
                  </a:lnTo>
                  <a:lnTo>
                    <a:pt x="110010" y="177904"/>
                  </a:lnTo>
                  <a:lnTo>
                    <a:pt x="142279" y="142272"/>
                  </a:lnTo>
                  <a:lnTo>
                    <a:pt x="142730" y="141865"/>
                  </a:lnTo>
                  <a:lnTo>
                    <a:pt x="203289" y="202499"/>
                  </a:lnTo>
                  <a:lnTo>
                    <a:pt x="190734" y="215598"/>
                  </a:lnTo>
                  <a:lnTo>
                    <a:pt x="179167" y="228796"/>
                  </a:lnTo>
                  <a:lnTo>
                    <a:pt x="168195" y="242488"/>
                  </a:lnTo>
                  <a:lnTo>
                    <a:pt x="157816" y="256673"/>
                  </a:lnTo>
                  <a:close/>
                </a:path>
                <a:path w="5054600" h="2456815">
                  <a:moveTo>
                    <a:pt x="257488" y="157248"/>
                  </a:moveTo>
                  <a:lnTo>
                    <a:pt x="208780" y="87150"/>
                  </a:lnTo>
                  <a:lnTo>
                    <a:pt x="216266" y="81608"/>
                  </a:lnTo>
                  <a:lnTo>
                    <a:pt x="257027" y="57220"/>
                  </a:lnTo>
                  <a:lnTo>
                    <a:pt x="283236" y="44834"/>
                  </a:lnTo>
                  <a:lnTo>
                    <a:pt x="318789" y="122239"/>
                  </a:lnTo>
                  <a:lnTo>
                    <a:pt x="302880" y="129974"/>
                  </a:lnTo>
                  <a:lnTo>
                    <a:pt x="287361" y="138388"/>
                  </a:lnTo>
                  <a:lnTo>
                    <a:pt x="272230" y="147479"/>
                  </a:lnTo>
                  <a:lnTo>
                    <a:pt x="257488" y="157248"/>
                  </a:lnTo>
                  <a:close/>
                </a:path>
                <a:path w="5054600" h="2456815">
                  <a:moveTo>
                    <a:pt x="385252" y="98556"/>
                  </a:moveTo>
                  <a:lnTo>
                    <a:pt x="363851" y="16125"/>
                  </a:lnTo>
                  <a:lnTo>
                    <a:pt x="390562" y="9413"/>
                  </a:lnTo>
                  <a:lnTo>
                    <a:pt x="437761" y="2369"/>
                  </a:lnTo>
                  <a:lnTo>
                    <a:pt x="448199" y="1853"/>
                  </a:lnTo>
                  <a:lnTo>
                    <a:pt x="454800" y="86924"/>
                  </a:lnTo>
                  <a:lnTo>
                    <a:pt x="437221" y="88677"/>
                  </a:lnTo>
                  <a:lnTo>
                    <a:pt x="419770" y="91201"/>
                  </a:lnTo>
                  <a:lnTo>
                    <a:pt x="402447" y="94494"/>
                  </a:lnTo>
                  <a:lnTo>
                    <a:pt x="385252" y="98556"/>
                  </a:lnTo>
                  <a:close/>
                </a:path>
                <a:path w="5054600" h="2456815">
                  <a:moveTo>
                    <a:pt x="571492" y="85724"/>
                  </a:moveTo>
                  <a:lnTo>
                    <a:pt x="485767" y="85724"/>
                  </a:lnTo>
                  <a:lnTo>
                    <a:pt x="485767" y="0"/>
                  </a:lnTo>
                  <a:lnTo>
                    <a:pt x="571492" y="0"/>
                  </a:lnTo>
                  <a:lnTo>
                    <a:pt x="571492" y="85724"/>
                  </a:lnTo>
                  <a:close/>
                </a:path>
              </a:pathLst>
            </a:custGeom>
            <a:solidFill>
              <a:srgbClr val="00669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8" name="object 18"/>
          <p:cNvSpPr txBox="1">
            <a:spLocks noGrp="1"/>
          </p:cNvSpPr>
          <p:nvPr>
            <p:ph type="title"/>
          </p:nvPr>
        </p:nvSpPr>
        <p:spPr>
          <a:xfrm>
            <a:off x="4663589" y="507624"/>
            <a:ext cx="4227195" cy="182562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065" marR="5080" indent="-635" algn="ctr">
              <a:lnSpc>
                <a:spcPct val="115799"/>
              </a:lnSpc>
              <a:spcBef>
                <a:spcPts val="100"/>
              </a:spcBef>
            </a:pPr>
            <a:r>
              <a:rPr sz="3400" b="1" dirty="0">
                <a:latin typeface="Comic Sans MS"/>
                <a:cs typeface="Comic Sans MS"/>
              </a:rPr>
              <a:t>изучение</a:t>
            </a:r>
            <a:r>
              <a:rPr sz="3400" b="1" spc="-65" dirty="0">
                <a:latin typeface="Comic Sans MS"/>
                <a:cs typeface="Comic Sans MS"/>
              </a:rPr>
              <a:t> </a:t>
            </a:r>
            <a:r>
              <a:rPr sz="3400" b="1" dirty="0">
                <a:latin typeface="Comic Sans MS"/>
                <a:cs typeface="Comic Sans MS"/>
              </a:rPr>
              <a:t>семей</a:t>
            </a:r>
            <a:r>
              <a:rPr sz="3400" b="1" spc="-60" dirty="0">
                <a:latin typeface="Comic Sans MS"/>
                <a:cs typeface="Comic Sans MS"/>
              </a:rPr>
              <a:t> </a:t>
            </a:r>
            <a:r>
              <a:rPr sz="3400" b="1" spc="-50" dirty="0">
                <a:latin typeface="Comic Sans MS"/>
                <a:cs typeface="Comic Sans MS"/>
              </a:rPr>
              <a:t>и </a:t>
            </a:r>
            <a:r>
              <a:rPr sz="3400" b="1" dirty="0">
                <a:latin typeface="Comic Sans MS"/>
                <a:cs typeface="Comic Sans MS"/>
              </a:rPr>
              <a:t>условий</a:t>
            </a:r>
            <a:r>
              <a:rPr sz="3400" b="1" spc="-95" dirty="0">
                <a:latin typeface="Comic Sans MS"/>
                <a:cs typeface="Comic Sans MS"/>
              </a:rPr>
              <a:t> </a:t>
            </a:r>
            <a:r>
              <a:rPr sz="3400" b="1" spc="-10" dirty="0">
                <a:latin typeface="Comic Sans MS"/>
                <a:cs typeface="Comic Sans MS"/>
              </a:rPr>
              <a:t>семейного воспитания</a:t>
            </a:r>
            <a:endParaRPr sz="3400">
              <a:latin typeface="Comic Sans MS"/>
              <a:cs typeface="Comic Sans MS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10356653" y="1046422"/>
            <a:ext cx="4868545" cy="122555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indent="1101725">
              <a:lnSpc>
                <a:spcPct val="115799"/>
              </a:lnSpc>
              <a:spcBef>
                <a:spcPts val="100"/>
              </a:spcBef>
            </a:pPr>
            <a:r>
              <a:rPr sz="3400" b="1" spc="-10" dirty="0">
                <a:solidFill>
                  <a:srgbClr val="A75E8F"/>
                </a:solidFill>
                <a:latin typeface="Comic Sans MS"/>
                <a:cs typeface="Comic Sans MS"/>
              </a:rPr>
              <a:t>составление </a:t>
            </a:r>
            <a:r>
              <a:rPr sz="3400" b="1" dirty="0">
                <a:solidFill>
                  <a:srgbClr val="A75E8F"/>
                </a:solidFill>
                <a:latin typeface="Comic Sans MS"/>
                <a:cs typeface="Comic Sans MS"/>
              </a:rPr>
              <a:t>социального</a:t>
            </a:r>
            <a:r>
              <a:rPr sz="3400" b="1" spc="-190" dirty="0">
                <a:solidFill>
                  <a:srgbClr val="A75E8F"/>
                </a:solidFill>
                <a:latin typeface="Comic Sans MS"/>
                <a:cs typeface="Comic Sans MS"/>
              </a:rPr>
              <a:t> </a:t>
            </a:r>
            <a:r>
              <a:rPr sz="3400" b="1" spc="-10" dirty="0">
                <a:solidFill>
                  <a:srgbClr val="A75E8F"/>
                </a:solidFill>
                <a:latin typeface="Comic Sans MS"/>
                <a:cs typeface="Comic Sans MS"/>
              </a:rPr>
              <a:t>паспорта</a:t>
            </a:r>
            <a:endParaRPr sz="3400">
              <a:latin typeface="Comic Sans MS"/>
              <a:cs typeface="Comic Sans MS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522816" y="3168987"/>
            <a:ext cx="4441825" cy="30257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algn="ctr">
              <a:lnSpc>
                <a:spcPct val="115799"/>
              </a:lnSpc>
              <a:spcBef>
                <a:spcPts val="100"/>
              </a:spcBef>
            </a:pPr>
            <a:r>
              <a:rPr sz="3400" b="1" spc="-10" dirty="0">
                <a:solidFill>
                  <a:srgbClr val="A75E8F"/>
                </a:solidFill>
                <a:latin typeface="Comic Sans MS"/>
                <a:cs typeface="Comic Sans MS"/>
              </a:rPr>
              <a:t>информирование </a:t>
            </a:r>
            <a:r>
              <a:rPr sz="3400" b="1" dirty="0">
                <a:solidFill>
                  <a:srgbClr val="A75E8F"/>
                </a:solidFill>
                <a:latin typeface="Comic Sans MS"/>
                <a:cs typeface="Comic Sans MS"/>
              </a:rPr>
              <a:t>родителей</a:t>
            </a:r>
            <a:r>
              <a:rPr sz="3400" b="1" spc="-90" dirty="0">
                <a:solidFill>
                  <a:srgbClr val="A75E8F"/>
                </a:solidFill>
                <a:latin typeface="Comic Sans MS"/>
                <a:cs typeface="Comic Sans MS"/>
              </a:rPr>
              <a:t> </a:t>
            </a:r>
            <a:r>
              <a:rPr sz="3400" b="1" spc="-50" dirty="0">
                <a:solidFill>
                  <a:srgbClr val="A75E8F"/>
                </a:solidFill>
                <a:latin typeface="Comic Sans MS"/>
                <a:cs typeface="Comic Sans MS"/>
              </a:rPr>
              <a:t>о </a:t>
            </a:r>
            <a:r>
              <a:rPr sz="3400" b="1" dirty="0">
                <a:solidFill>
                  <a:srgbClr val="A75E8F"/>
                </a:solidFill>
                <a:latin typeface="Comic Sans MS"/>
                <a:cs typeface="Comic Sans MS"/>
              </a:rPr>
              <a:t>содержании</a:t>
            </a:r>
            <a:r>
              <a:rPr sz="3400" b="1" spc="-114" dirty="0">
                <a:solidFill>
                  <a:srgbClr val="A75E8F"/>
                </a:solidFill>
                <a:latin typeface="Comic Sans MS"/>
                <a:cs typeface="Comic Sans MS"/>
              </a:rPr>
              <a:t> </a:t>
            </a:r>
            <a:r>
              <a:rPr sz="3400" b="1" spc="-10" dirty="0">
                <a:solidFill>
                  <a:srgbClr val="A75E8F"/>
                </a:solidFill>
                <a:latin typeface="Comic Sans MS"/>
                <a:cs typeface="Comic Sans MS"/>
              </a:rPr>
              <a:t>учебно- воспитательного процесса</a:t>
            </a:r>
            <a:endParaRPr sz="3400" dirty="0">
              <a:latin typeface="Comic Sans MS"/>
              <a:cs typeface="Comic Sans MS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6594416" y="7526115"/>
            <a:ext cx="3381375" cy="24257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algn="ctr">
              <a:lnSpc>
                <a:spcPct val="115799"/>
              </a:lnSpc>
              <a:spcBef>
                <a:spcPts val="100"/>
              </a:spcBef>
            </a:pPr>
            <a:r>
              <a:rPr sz="3400" b="1" spc="-10" dirty="0">
                <a:solidFill>
                  <a:srgbClr val="A75E8F"/>
                </a:solidFill>
                <a:latin typeface="Comic Sans MS"/>
                <a:cs typeface="Comic Sans MS"/>
              </a:rPr>
              <a:t>психолого- педагогическое просвещение родителей</a:t>
            </a:r>
            <a:endParaRPr sz="3400">
              <a:latin typeface="Comic Sans MS"/>
              <a:cs typeface="Comic Sans MS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13295869" y="3572743"/>
            <a:ext cx="3860165" cy="182562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065" marR="5080" algn="ctr">
              <a:lnSpc>
                <a:spcPct val="115799"/>
              </a:lnSpc>
              <a:spcBef>
                <a:spcPts val="100"/>
              </a:spcBef>
            </a:pPr>
            <a:r>
              <a:rPr sz="3400" b="1" dirty="0">
                <a:solidFill>
                  <a:srgbClr val="A75E8F"/>
                </a:solidFill>
                <a:latin typeface="Comic Sans MS"/>
                <a:cs typeface="Comic Sans MS"/>
              </a:rPr>
              <a:t>взаимодействие</a:t>
            </a:r>
            <a:r>
              <a:rPr sz="3400" b="1" spc="-150" dirty="0">
                <a:solidFill>
                  <a:srgbClr val="A75E8F"/>
                </a:solidFill>
                <a:latin typeface="Comic Sans MS"/>
                <a:cs typeface="Comic Sans MS"/>
              </a:rPr>
              <a:t> </a:t>
            </a:r>
            <a:r>
              <a:rPr sz="3400" b="1" spc="-50" dirty="0">
                <a:solidFill>
                  <a:srgbClr val="A75E8F"/>
                </a:solidFill>
                <a:latin typeface="Comic Sans MS"/>
                <a:cs typeface="Comic Sans MS"/>
              </a:rPr>
              <a:t>с </a:t>
            </a:r>
            <a:r>
              <a:rPr sz="3400" b="1" spc="-10" dirty="0">
                <a:solidFill>
                  <a:srgbClr val="A75E8F"/>
                </a:solidFill>
                <a:latin typeface="Comic Sans MS"/>
                <a:cs typeface="Comic Sans MS"/>
              </a:rPr>
              <a:t>родительским комитетом</a:t>
            </a:r>
            <a:endParaRPr sz="3400">
              <a:latin typeface="Comic Sans MS"/>
              <a:cs typeface="Comic Sans MS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13001546" y="6770311"/>
            <a:ext cx="2918460" cy="24257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indent="-635" algn="ctr">
              <a:lnSpc>
                <a:spcPct val="115799"/>
              </a:lnSpc>
              <a:spcBef>
                <a:spcPts val="100"/>
              </a:spcBef>
            </a:pPr>
            <a:r>
              <a:rPr sz="3400" b="1" spc="-10" dirty="0">
                <a:solidFill>
                  <a:srgbClr val="A75E8F"/>
                </a:solidFill>
                <a:latin typeface="Comic Sans MS"/>
                <a:cs typeface="Comic Sans MS"/>
              </a:rPr>
              <a:t>совместная деятельность </a:t>
            </a:r>
            <a:r>
              <a:rPr sz="3400" b="1" dirty="0">
                <a:solidFill>
                  <a:srgbClr val="A75E8F"/>
                </a:solidFill>
                <a:latin typeface="Comic Sans MS"/>
                <a:cs typeface="Comic Sans MS"/>
              </a:rPr>
              <a:t>родителей</a:t>
            </a:r>
            <a:r>
              <a:rPr sz="3400" b="1" spc="-90" dirty="0">
                <a:solidFill>
                  <a:srgbClr val="A75E8F"/>
                </a:solidFill>
                <a:latin typeface="Comic Sans MS"/>
                <a:cs typeface="Comic Sans MS"/>
              </a:rPr>
              <a:t> </a:t>
            </a:r>
            <a:r>
              <a:rPr sz="3400" b="1" spc="-50" dirty="0">
                <a:solidFill>
                  <a:srgbClr val="A75E8F"/>
                </a:solidFill>
                <a:latin typeface="Comic Sans MS"/>
                <a:cs typeface="Comic Sans MS"/>
              </a:rPr>
              <a:t>и </a:t>
            </a:r>
            <a:r>
              <a:rPr sz="3400" b="1" spc="-10" dirty="0">
                <a:solidFill>
                  <a:srgbClr val="A75E8F"/>
                </a:solidFill>
                <a:latin typeface="Comic Sans MS"/>
                <a:cs typeface="Comic Sans MS"/>
              </a:rPr>
              <a:t>обучающихся</a:t>
            </a:r>
            <a:endParaRPr sz="3400">
              <a:latin typeface="Comic Sans MS"/>
              <a:cs typeface="Comic Sans MS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034389" y="1799082"/>
            <a:ext cx="6742433" cy="6741267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2294253" y="837881"/>
            <a:ext cx="7078347" cy="2619692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 marR="5080" indent="324485">
              <a:lnSpc>
                <a:spcPct val="117000"/>
              </a:lnSpc>
              <a:spcBef>
                <a:spcPts val="90"/>
              </a:spcBef>
            </a:pPr>
            <a:r>
              <a:rPr sz="4800" b="1" spc="-130" dirty="0">
                <a:solidFill>
                  <a:schemeClr val="accent1">
                    <a:lumMod val="75000"/>
                  </a:schemeClr>
                </a:solidFill>
                <a:latin typeface="Comic Sans MS" panose="030F0702030302020204" pitchFamily="66" charset="0"/>
                <a:cs typeface="Consolas"/>
              </a:rPr>
              <a:t>Изучение</a:t>
            </a:r>
            <a:r>
              <a:rPr sz="4800" b="1" spc="-605" dirty="0">
                <a:solidFill>
                  <a:schemeClr val="accent1">
                    <a:lumMod val="75000"/>
                  </a:schemeClr>
                </a:solidFill>
                <a:latin typeface="Comic Sans MS" panose="030F0702030302020204" pitchFamily="66" charset="0"/>
                <a:cs typeface="Consolas"/>
              </a:rPr>
              <a:t> </a:t>
            </a:r>
            <a:r>
              <a:rPr sz="4800" b="1" dirty="0">
                <a:solidFill>
                  <a:schemeClr val="accent1">
                    <a:lumMod val="75000"/>
                  </a:schemeClr>
                </a:solidFill>
                <a:latin typeface="Comic Sans MS" panose="030F0702030302020204" pitchFamily="66" charset="0"/>
                <a:cs typeface="Consolas"/>
              </a:rPr>
              <a:t>семей</a:t>
            </a:r>
            <a:r>
              <a:rPr sz="4800" b="1" spc="-605" dirty="0">
                <a:solidFill>
                  <a:schemeClr val="accent1">
                    <a:lumMod val="75000"/>
                  </a:schemeClr>
                </a:solidFill>
                <a:latin typeface="Comic Sans MS" panose="030F0702030302020204" pitchFamily="66" charset="0"/>
                <a:cs typeface="Consolas"/>
              </a:rPr>
              <a:t> </a:t>
            </a:r>
            <a:r>
              <a:rPr sz="4800" b="1" spc="-50" dirty="0">
                <a:solidFill>
                  <a:schemeClr val="accent1">
                    <a:lumMod val="75000"/>
                  </a:schemeClr>
                </a:solidFill>
                <a:latin typeface="Comic Sans MS" panose="030F0702030302020204" pitchFamily="66" charset="0"/>
                <a:cs typeface="Consolas"/>
              </a:rPr>
              <a:t>и </a:t>
            </a:r>
            <a:r>
              <a:rPr sz="4800" b="1" dirty="0">
                <a:solidFill>
                  <a:schemeClr val="accent1">
                    <a:lumMod val="75000"/>
                  </a:schemeClr>
                </a:solidFill>
                <a:latin typeface="Comic Sans MS" panose="030F0702030302020204" pitchFamily="66" charset="0"/>
                <a:cs typeface="Consolas"/>
              </a:rPr>
              <a:t>условий</a:t>
            </a:r>
            <a:r>
              <a:rPr sz="4800" b="1" spc="-345" dirty="0">
                <a:solidFill>
                  <a:schemeClr val="accent1">
                    <a:lumMod val="75000"/>
                  </a:schemeClr>
                </a:solidFill>
                <a:latin typeface="Comic Sans MS" panose="030F0702030302020204" pitchFamily="66" charset="0"/>
                <a:cs typeface="Consolas"/>
              </a:rPr>
              <a:t> </a:t>
            </a:r>
            <a:r>
              <a:rPr sz="4800" b="1" spc="-10" dirty="0">
                <a:solidFill>
                  <a:schemeClr val="accent1">
                    <a:lumMod val="75000"/>
                  </a:schemeClr>
                </a:solidFill>
                <a:latin typeface="Comic Sans MS" panose="030F0702030302020204" pitchFamily="66" charset="0"/>
                <a:cs typeface="Consolas"/>
              </a:rPr>
              <a:t>семейного</a:t>
            </a:r>
            <a:endParaRPr sz="4800" b="1" dirty="0">
              <a:solidFill>
                <a:schemeClr val="accent1">
                  <a:lumMod val="75000"/>
                </a:schemeClr>
              </a:solidFill>
              <a:latin typeface="Comic Sans MS" panose="030F0702030302020204" pitchFamily="66" charset="0"/>
              <a:cs typeface="Consolas"/>
            </a:endParaRPr>
          </a:p>
          <a:p>
            <a:pPr marL="1210945">
              <a:lnSpc>
                <a:spcPct val="100000"/>
              </a:lnSpc>
              <a:spcBef>
                <a:spcPts val="1110"/>
              </a:spcBef>
            </a:pPr>
            <a:r>
              <a:rPr sz="4800" b="1" spc="-10" dirty="0">
                <a:solidFill>
                  <a:schemeClr val="accent1">
                    <a:lumMod val="75000"/>
                  </a:schemeClr>
                </a:solidFill>
                <a:latin typeface="Comic Sans MS" panose="030F0702030302020204" pitchFamily="66" charset="0"/>
                <a:cs typeface="Consolas"/>
              </a:rPr>
              <a:t>воспитания</a:t>
            </a:r>
            <a:endParaRPr sz="4800" b="1" dirty="0">
              <a:solidFill>
                <a:schemeClr val="accent1">
                  <a:lumMod val="75000"/>
                </a:schemeClr>
              </a:solidFill>
              <a:latin typeface="Comic Sans MS" panose="030F0702030302020204" pitchFamily="66" charset="0"/>
              <a:cs typeface="Consolas"/>
            </a:endParaRPr>
          </a:p>
        </p:txBody>
      </p:sp>
      <p:pic>
        <p:nvPicPr>
          <p:cNvPr id="4" name="object 4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372091" y="4402933"/>
            <a:ext cx="152400" cy="152399"/>
          </a:xfrm>
          <a:prstGeom prst="rect">
            <a:avLst/>
          </a:prstGeom>
        </p:spPr>
      </p:pic>
      <p:pic>
        <p:nvPicPr>
          <p:cNvPr id="5" name="object 5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372091" y="5726908"/>
            <a:ext cx="152400" cy="152399"/>
          </a:xfrm>
          <a:prstGeom prst="rect">
            <a:avLst/>
          </a:prstGeom>
        </p:spPr>
      </p:pic>
      <p:pic>
        <p:nvPicPr>
          <p:cNvPr id="6" name="object 6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372091" y="7050882"/>
            <a:ext cx="152400" cy="152399"/>
          </a:xfrm>
          <a:prstGeom prst="rect">
            <a:avLst/>
          </a:prstGeom>
        </p:spPr>
      </p:pic>
      <p:pic>
        <p:nvPicPr>
          <p:cNvPr id="7" name="object 7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372091" y="8374858"/>
            <a:ext cx="152400" cy="152399"/>
          </a:xfrm>
          <a:prstGeom prst="rect">
            <a:avLst/>
          </a:prstGeom>
        </p:spPr>
      </p:pic>
      <p:sp>
        <p:nvSpPr>
          <p:cNvPr id="8" name="object 8"/>
          <p:cNvSpPr txBox="1"/>
          <p:nvPr/>
        </p:nvSpPr>
        <p:spPr>
          <a:xfrm>
            <a:off x="1731611" y="4121932"/>
            <a:ext cx="8171180" cy="457835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1676400">
              <a:lnSpc>
                <a:spcPct val="115500"/>
              </a:lnSpc>
              <a:spcBef>
                <a:spcPts val="95"/>
              </a:spcBef>
            </a:pPr>
            <a:r>
              <a:rPr sz="3300" spc="190" dirty="0">
                <a:solidFill>
                  <a:srgbClr val="00669D"/>
                </a:solidFill>
                <a:latin typeface="Comic Sans MS"/>
                <a:cs typeface="Comic Sans MS"/>
              </a:rPr>
              <a:t>Тематические</a:t>
            </a:r>
            <a:r>
              <a:rPr sz="3300" spc="455" dirty="0">
                <a:solidFill>
                  <a:srgbClr val="00669D"/>
                </a:solidFill>
                <a:latin typeface="Comic Sans MS"/>
                <a:cs typeface="Comic Sans MS"/>
              </a:rPr>
              <a:t> </a:t>
            </a:r>
            <a:r>
              <a:rPr sz="3300" spc="180" dirty="0">
                <a:solidFill>
                  <a:srgbClr val="00669D"/>
                </a:solidFill>
                <a:latin typeface="Comic Sans MS"/>
                <a:cs typeface="Comic Sans MS"/>
              </a:rPr>
              <a:t>родительские </a:t>
            </a:r>
            <a:r>
              <a:rPr sz="3300" spc="175" dirty="0">
                <a:solidFill>
                  <a:srgbClr val="00669D"/>
                </a:solidFill>
                <a:latin typeface="Comic Sans MS"/>
                <a:cs typeface="Comic Sans MS"/>
              </a:rPr>
              <a:t>собрания.</a:t>
            </a:r>
            <a:endParaRPr sz="3300" dirty="0">
              <a:latin typeface="Comic Sans MS"/>
              <a:cs typeface="Comic Sans MS"/>
            </a:endParaRPr>
          </a:p>
          <a:p>
            <a:pPr marL="12700" marR="5080">
              <a:lnSpc>
                <a:spcPct val="115500"/>
              </a:lnSpc>
              <a:spcBef>
                <a:spcPts val="1280"/>
              </a:spcBef>
            </a:pPr>
            <a:r>
              <a:rPr sz="3300" spc="190" dirty="0">
                <a:solidFill>
                  <a:srgbClr val="00669D"/>
                </a:solidFill>
                <a:latin typeface="Comic Sans MS"/>
                <a:cs typeface="Comic Sans MS"/>
              </a:rPr>
              <a:t>Составление</a:t>
            </a:r>
            <a:r>
              <a:rPr sz="3300" spc="434" dirty="0">
                <a:solidFill>
                  <a:srgbClr val="00669D"/>
                </a:solidFill>
                <a:latin typeface="Comic Sans MS"/>
                <a:cs typeface="Comic Sans MS"/>
              </a:rPr>
              <a:t> </a:t>
            </a:r>
            <a:r>
              <a:rPr sz="3300" spc="190" dirty="0">
                <a:solidFill>
                  <a:srgbClr val="00669D"/>
                </a:solidFill>
                <a:latin typeface="Comic Sans MS"/>
                <a:cs typeface="Comic Sans MS"/>
              </a:rPr>
              <a:t>социального</a:t>
            </a:r>
            <a:r>
              <a:rPr sz="3300" spc="434" dirty="0">
                <a:solidFill>
                  <a:srgbClr val="00669D"/>
                </a:solidFill>
                <a:latin typeface="Comic Sans MS"/>
                <a:cs typeface="Comic Sans MS"/>
              </a:rPr>
              <a:t> </a:t>
            </a:r>
            <a:r>
              <a:rPr sz="3300" spc="170" dirty="0">
                <a:solidFill>
                  <a:srgbClr val="00669D"/>
                </a:solidFill>
                <a:latin typeface="Comic Sans MS"/>
                <a:cs typeface="Comic Sans MS"/>
              </a:rPr>
              <a:t>паспорта </a:t>
            </a:r>
            <a:r>
              <a:rPr sz="3300" spc="165" dirty="0">
                <a:solidFill>
                  <a:srgbClr val="00669D"/>
                </a:solidFill>
                <a:latin typeface="Comic Sans MS"/>
                <a:cs typeface="Comic Sans MS"/>
              </a:rPr>
              <a:t>класса</a:t>
            </a:r>
            <a:endParaRPr sz="3300" dirty="0">
              <a:latin typeface="Comic Sans MS"/>
              <a:cs typeface="Comic Sans MS"/>
            </a:endParaRPr>
          </a:p>
          <a:p>
            <a:pPr marL="12700" marR="508000">
              <a:lnSpc>
                <a:spcPct val="115500"/>
              </a:lnSpc>
              <a:spcBef>
                <a:spcPts val="1275"/>
              </a:spcBef>
            </a:pPr>
            <a:r>
              <a:rPr sz="3300" spc="195" dirty="0">
                <a:solidFill>
                  <a:srgbClr val="00669D"/>
                </a:solidFill>
                <a:latin typeface="Comic Sans MS"/>
                <a:cs typeface="Comic Sans MS"/>
              </a:rPr>
              <a:t>Индивидуальные</a:t>
            </a:r>
            <a:r>
              <a:rPr sz="3300" spc="425" dirty="0">
                <a:solidFill>
                  <a:srgbClr val="00669D"/>
                </a:solidFill>
                <a:latin typeface="Comic Sans MS"/>
                <a:cs typeface="Comic Sans MS"/>
              </a:rPr>
              <a:t> </a:t>
            </a:r>
            <a:r>
              <a:rPr sz="3300" spc="185" dirty="0">
                <a:solidFill>
                  <a:srgbClr val="00669D"/>
                </a:solidFill>
                <a:latin typeface="Comic Sans MS"/>
                <a:cs typeface="Comic Sans MS"/>
              </a:rPr>
              <a:t>педагогические </a:t>
            </a:r>
            <a:r>
              <a:rPr sz="3300" spc="180" dirty="0">
                <a:solidFill>
                  <a:srgbClr val="00669D"/>
                </a:solidFill>
                <a:latin typeface="Comic Sans MS"/>
                <a:cs typeface="Comic Sans MS"/>
              </a:rPr>
              <a:t>консультации</a:t>
            </a:r>
            <a:endParaRPr sz="3300" dirty="0">
              <a:latin typeface="Comic Sans MS"/>
              <a:cs typeface="Comic Sans MS"/>
            </a:endParaRPr>
          </a:p>
          <a:p>
            <a:pPr marL="12700">
              <a:lnSpc>
                <a:spcPct val="100000"/>
              </a:lnSpc>
              <a:spcBef>
                <a:spcPts val="1889"/>
              </a:spcBef>
            </a:pPr>
            <a:r>
              <a:rPr sz="3300" spc="180" dirty="0">
                <a:solidFill>
                  <a:srgbClr val="00669D"/>
                </a:solidFill>
                <a:latin typeface="Comic Sans MS"/>
                <a:cs typeface="Comic Sans MS"/>
              </a:rPr>
              <a:t>Конференции</a:t>
            </a:r>
            <a:endParaRPr sz="3300" dirty="0">
              <a:latin typeface="Comic Sans MS"/>
              <a:cs typeface="Comic Sans MS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8287998" cy="10286999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1691355" y="219463"/>
            <a:ext cx="14941550" cy="1065530"/>
            <a:chOff x="1691355" y="219463"/>
            <a:chExt cx="14941550" cy="1065530"/>
          </a:xfrm>
        </p:grpSpPr>
        <p:sp>
          <p:nvSpPr>
            <p:cNvPr id="4" name="object 4"/>
            <p:cNvSpPr/>
            <p:nvPr/>
          </p:nvSpPr>
          <p:spPr>
            <a:xfrm>
              <a:off x="1691355" y="219464"/>
              <a:ext cx="14941550" cy="1065530"/>
            </a:xfrm>
            <a:custGeom>
              <a:avLst/>
              <a:gdLst/>
              <a:ahLst/>
              <a:cxnLst/>
              <a:rect l="l" t="t" r="r" b="b"/>
              <a:pathLst>
                <a:path w="14941550" h="1065530">
                  <a:moveTo>
                    <a:pt x="14456703" y="1065435"/>
                  </a:moveTo>
                  <a:lnTo>
                    <a:pt x="485773" y="1065435"/>
                  </a:lnTo>
                  <a:lnTo>
                    <a:pt x="437762" y="1063058"/>
                  </a:lnTo>
                  <a:lnTo>
                    <a:pt x="390562" y="1056014"/>
                  </a:lnTo>
                  <a:lnTo>
                    <a:pt x="344494" y="1044437"/>
                  </a:lnTo>
                  <a:lnTo>
                    <a:pt x="299876" y="1028457"/>
                  </a:lnTo>
                  <a:lnTo>
                    <a:pt x="257028" y="1008207"/>
                  </a:lnTo>
                  <a:lnTo>
                    <a:pt x="216266" y="983819"/>
                  </a:lnTo>
                  <a:lnTo>
                    <a:pt x="177911" y="955424"/>
                  </a:lnTo>
                  <a:lnTo>
                    <a:pt x="142280" y="923154"/>
                  </a:lnTo>
                  <a:lnTo>
                    <a:pt x="110010" y="887523"/>
                  </a:lnTo>
                  <a:lnTo>
                    <a:pt x="81615" y="849168"/>
                  </a:lnTo>
                  <a:lnTo>
                    <a:pt x="57227" y="808407"/>
                  </a:lnTo>
                  <a:lnTo>
                    <a:pt x="36977" y="765558"/>
                  </a:lnTo>
                  <a:lnTo>
                    <a:pt x="20997" y="720940"/>
                  </a:lnTo>
                  <a:lnTo>
                    <a:pt x="9420" y="674872"/>
                  </a:lnTo>
                  <a:lnTo>
                    <a:pt x="2377" y="627673"/>
                  </a:lnTo>
                  <a:lnTo>
                    <a:pt x="0" y="579660"/>
                  </a:lnTo>
                  <a:lnTo>
                    <a:pt x="0" y="485774"/>
                  </a:lnTo>
                  <a:lnTo>
                    <a:pt x="2377" y="437762"/>
                  </a:lnTo>
                  <a:lnTo>
                    <a:pt x="9420" y="390562"/>
                  </a:lnTo>
                  <a:lnTo>
                    <a:pt x="20997" y="344494"/>
                  </a:lnTo>
                  <a:lnTo>
                    <a:pt x="36977" y="299876"/>
                  </a:lnTo>
                  <a:lnTo>
                    <a:pt x="57227" y="257028"/>
                  </a:lnTo>
                  <a:lnTo>
                    <a:pt x="81615" y="216266"/>
                  </a:lnTo>
                  <a:lnTo>
                    <a:pt x="110010" y="177911"/>
                  </a:lnTo>
                  <a:lnTo>
                    <a:pt x="142280" y="142280"/>
                  </a:lnTo>
                  <a:lnTo>
                    <a:pt x="177911" y="110010"/>
                  </a:lnTo>
                  <a:lnTo>
                    <a:pt x="216266" y="81615"/>
                  </a:lnTo>
                  <a:lnTo>
                    <a:pt x="257028" y="57227"/>
                  </a:lnTo>
                  <a:lnTo>
                    <a:pt x="299876" y="36977"/>
                  </a:lnTo>
                  <a:lnTo>
                    <a:pt x="344494" y="20997"/>
                  </a:lnTo>
                  <a:lnTo>
                    <a:pt x="390562" y="9420"/>
                  </a:lnTo>
                  <a:lnTo>
                    <a:pt x="437762" y="2377"/>
                  </a:lnTo>
                  <a:lnTo>
                    <a:pt x="485774" y="0"/>
                  </a:lnTo>
                  <a:lnTo>
                    <a:pt x="14456702" y="0"/>
                  </a:lnTo>
                  <a:lnTo>
                    <a:pt x="14504714" y="2377"/>
                  </a:lnTo>
                  <a:lnTo>
                    <a:pt x="14551914" y="9420"/>
                  </a:lnTo>
                  <a:lnTo>
                    <a:pt x="14597981" y="20997"/>
                  </a:lnTo>
                  <a:lnTo>
                    <a:pt x="14642599" y="36977"/>
                  </a:lnTo>
                  <a:lnTo>
                    <a:pt x="14685447" y="57227"/>
                  </a:lnTo>
                  <a:lnTo>
                    <a:pt x="14726209" y="81615"/>
                  </a:lnTo>
                  <a:lnTo>
                    <a:pt x="14764564" y="110010"/>
                  </a:lnTo>
                  <a:lnTo>
                    <a:pt x="14800196" y="142280"/>
                  </a:lnTo>
                  <a:lnTo>
                    <a:pt x="14832465" y="177911"/>
                  </a:lnTo>
                  <a:lnTo>
                    <a:pt x="14860860" y="216266"/>
                  </a:lnTo>
                  <a:lnTo>
                    <a:pt x="14885248" y="257028"/>
                  </a:lnTo>
                  <a:lnTo>
                    <a:pt x="14905498" y="299876"/>
                  </a:lnTo>
                  <a:lnTo>
                    <a:pt x="14921478" y="344494"/>
                  </a:lnTo>
                  <a:lnTo>
                    <a:pt x="14933055" y="390562"/>
                  </a:lnTo>
                  <a:lnTo>
                    <a:pt x="14940098" y="437762"/>
                  </a:lnTo>
                  <a:lnTo>
                    <a:pt x="14941063" y="457250"/>
                  </a:lnTo>
                  <a:lnTo>
                    <a:pt x="14941063" y="608184"/>
                  </a:lnTo>
                  <a:lnTo>
                    <a:pt x="14933055" y="674872"/>
                  </a:lnTo>
                  <a:lnTo>
                    <a:pt x="14921478" y="720940"/>
                  </a:lnTo>
                  <a:lnTo>
                    <a:pt x="14905498" y="765558"/>
                  </a:lnTo>
                  <a:lnTo>
                    <a:pt x="14885248" y="808407"/>
                  </a:lnTo>
                  <a:lnTo>
                    <a:pt x="14860860" y="849168"/>
                  </a:lnTo>
                  <a:lnTo>
                    <a:pt x="14832465" y="887523"/>
                  </a:lnTo>
                  <a:lnTo>
                    <a:pt x="14800196" y="923154"/>
                  </a:lnTo>
                  <a:lnTo>
                    <a:pt x="14764564" y="955424"/>
                  </a:lnTo>
                  <a:lnTo>
                    <a:pt x="14726209" y="983819"/>
                  </a:lnTo>
                  <a:lnTo>
                    <a:pt x="14685447" y="1008207"/>
                  </a:lnTo>
                  <a:lnTo>
                    <a:pt x="14642599" y="1028457"/>
                  </a:lnTo>
                  <a:lnTo>
                    <a:pt x="14597981" y="1044437"/>
                  </a:lnTo>
                  <a:lnTo>
                    <a:pt x="14551914" y="1056014"/>
                  </a:lnTo>
                  <a:lnTo>
                    <a:pt x="14504714" y="1063058"/>
                  </a:lnTo>
                  <a:lnTo>
                    <a:pt x="14456703" y="1065435"/>
                  </a:lnTo>
                  <a:close/>
                </a:path>
              </a:pathLst>
            </a:custGeom>
            <a:solidFill>
              <a:srgbClr val="A8D4DA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1692156" y="219463"/>
              <a:ext cx="14940915" cy="1065530"/>
            </a:xfrm>
            <a:custGeom>
              <a:avLst/>
              <a:gdLst/>
              <a:ahLst/>
              <a:cxnLst/>
              <a:rect l="l" t="t" r="r" b="b"/>
              <a:pathLst>
                <a:path w="14940915" h="1065530">
                  <a:moveTo>
                    <a:pt x="981018" y="38099"/>
                  </a:moveTo>
                  <a:lnTo>
                    <a:pt x="752418" y="38099"/>
                  </a:lnTo>
                  <a:lnTo>
                    <a:pt x="752418" y="0"/>
                  </a:lnTo>
                  <a:lnTo>
                    <a:pt x="981018" y="0"/>
                  </a:lnTo>
                  <a:lnTo>
                    <a:pt x="981018" y="38099"/>
                  </a:lnTo>
                  <a:close/>
                </a:path>
                <a:path w="14940915" h="1065530">
                  <a:moveTo>
                    <a:pt x="1247718" y="38099"/>
                  </a:moveTo>
                  <a:lnTo>
                    <a:pt x="1019118" y="38099"/>
                  </a:lnTo>
                  <a:lnTo>
                    <a:pt x="1019118" y="0"/>
                  </a:lnTo>
                  <a:lnTo>
                    <a:pt x="1247718" y="0"/>
                  </a:lnTo>
                  <a:lnTo>
                    <a:pt x="1247718" y="38099"/>
                  </a:lnTo>
                  <a:close/>
                </a:path>
                <a:path w="14940915" h="1065530">
                  <a:moveTo>
                    <a:pt x="1514418" y="38099"/>
                  </a:moveTo>
                  <a:lnTo>
                    <a:pt x="1285818" y="38099"/>
                  </a:lnTo>
                  <a:lnTo>
                    <a:pt x="1285818" y="0"/>
                  </a:lnTo>
                  <a:lnTo>
                    <a:pt x="1514418" y="0"/>
                  </a:lnTo>
                  <a:lnTo>
                    <a:pt x="1514418" y="38099"/>
                  </a:lnTo>
                  <a:close/>
                </a:path>
                <a:path w="14940915" h="1065530">
                  <a:moveTo>
                    <a:pt x="1781118" y="38099"/>
                  </a:moveTo>
                  <a:lnTo>
                    <a:pt x="1552518" y="38099"/>
                  </a:lnTo>
                  <a:lnTo>
                    <a:pt x="1552518" y="0"/>
                  </a:lnTo>
                  <a:lnTo>
                    <a:pt x="1781118" y="0"/>
                  </a:lnTo>
                  <a:lnTo>
                    <a:pt x="1781118" y="38099"/>
                  </a:lnTo>
                  <a:close/>
                </a:path>
                <a:path w="14940915" h="1065530">
                  <a:moveTo>
                    <a:pt x="2047818" y="38099"/>
                  </a:moveTo>
                  <a:lnTo>
                    <a:pt x="1819218" y="38099"/>
                  </a:lnTo>
                  <a:lnTo>
                    <a:pt x="1819218" y="0"/>
                  </a:lnTo>
                  <a:lnTo>
                    <a:pt x="2047818" y="0"/>
                  </a:lnTo>
                  <a:lnTo>
                    <a:pt x="2047818" y="38099"/>
                  </a:lnTo>
                  <a:close/>
                </a:path>
                <a:path w="14940915" h="1065530">
                  <a:moveTo>
                    <a:pt x="2314518" y="38099"/>
                  </a:moveTo>
                  <a:lnTo>
                    <a:pt x="2085918" y="38099"/>
                  </a:lnTo>
                  <a:lnTo>
                    <a:pt x="2085918" y="0"/>
                  </a:lnTo>
                  <a:lnTo>
                    <a:pt x="2314518" y="0"/>
                  </a:lnTo>
                  <a:lnTo>
                    <a:pt x="2314518" y="38099"/>
                  </a:lnTo>
                  <a:close/>
                </a:path>
                <a:path w="14940915" h="1065530">
                  <a:moveTo>
                    <a:pt x="2581218" y="38099"/>
                  </a:moveTo>
                  <a:lnTo>
                    <a:pt x="2352618" y="38099"/>
                  </a:lnTo>
                  <a:lnTo>
                    <a:pt x="2352618" y="0"/>
                  </a:lnTo>
                  <a:lnTo>
                    <a:pt x="2581218" y="0"/>
                  </a:lnTo>
                  <a:lnTo>
                    <a:pt x="2581218" y="38099"/>
                  </a:lnTo>
                  <a:close/>
                </a:path>
                <a:path w="14940915" h="1065530">
                  <a:moveTo>
                    <a:pt x="2847918" y="38099"/>
                  </a:moveTo>
                  <a:lnTo>
                    <a:pt x="2619318" y="38099"/>
                  </a:lnTo>
                  <a:lnTo>
                    <a:pt x="2619318" y="0"/>
                  </a:lnTo>
                  <a:lnTo>
                    <a:pt x="2847918" y="0"/>
                  </a:lnTo>
                  <a:lnTo>
                    <a:pt x="2847918" y="38099"/>
                  </a:lnTo>
                  <a:close/>
                </a:path>
                <a:path w="14940915" h="1065530">
                  <a:moveTo>
                    <a:pt x="3114618" y="38099"/>
                  </a:moveTo>
                  <a:lnTo>
                    <a:pt x="2886018" y="38099"/>
                  </a:lnTo>
                  <a:lnTo>
                    <a:pt x="2886018" y="0"/>
                  </a:lnTo>
                  <a:lnTo>
                    <a:pt x="3114618" y="0"/>
                  </a:lnTo>
                  <a:lnTo>
                    <a:pt x="3114618" y="38099"/>
                  </a:lnTo>
                  <a:close/>
                </a:path>
                <a:path w="14940915" h="1065530">
                  <a:moveTo>
                    <a:pt x="3381318" y="38099"/>
                  </a:moveTo>
                  <a:lnTo>
                    <a:pt x="3152718" y="38099"/>
                  </a:lnTo>
                  <a:lnTo>
                    <a:pt x="3152718" y="0"/>
                  </a:lnTo>
                  <a:lnTo>
                    <a:pt x="3381318" y="0"/>
                  </a:lnTo>
                  <a:lnTo>
                    <a:pt x="3381318" y="38099"/>
                  </a:lnTo>
                  <a:close/>
                </a:path>
                <a:path w="14940915" h="1065530">
                  <a:moveTo>
                    <a:pt x="3648018" y="38099"/>
                  </a:moveTo>
                  <a:lnTo>
                    <a:pt x="3419418" y="38099"/>
                  </a:lnTo>
                  <a:lnTo>
                    <a:pt x="3419418" y="0"/>
                  </a:lnTo>
                  <a:lnTo>
                    <a:pt x="3648018" y="0"/>
                  </a:lnTo>
                  <a:lnTo>
                    <a:pt x="3648018" y="38099"/>
                  </a:lnTo>
                  <a:close/>
                </a:path>
                <a:path w="14940915" h="1065530">
                  <a:moveTo>
                    <a:pt x="3914718" y="38099"/>
                  </a:moveTo>
                  <a:lnTo>
                    <a:pt x="3686118" y="38099"/>
                  </a:lnTo>
                  <a:lnTo>
                    <a:pt x="3686118" y="0"/>
                  </a:lnTo>
                  <a:lnTo>
                    <a:pt x="3914718" y="0"/>
                  </a:lnTo>
                  <a:lnTo>
                    <a:pt x="3914718" y="38099"/>
                  </a:lnTo>
                  <a:close/>
                </a:path>
                <a:path w="14940915" h="1065530">
                  <a:moveTo>
                    <a:pt x="4181418" y="38099"/>
                  </a:moveTo>
                  <a:lnTo>
                    <a:pt x="3952818" y="38099"/>
                  </a:lnTo>
                  <a:lnTo>
                    <a:pt x="3952818" y="0"/>
                  </a:lnTo>
                  <a:lnTo>
                    <a:pt x="4181418" y="0"/>
                  </a:lnTo>
                  <a:lnTo>
                    <a:pt x="4181418" y="38099"/>
                  </a:lnTo>
                  <a:close/>
                </a:path>
                <a:path w="14940915" h="1065530">
                  <a:moveTo>
                    <a:pt x="4448118" y="38099"/>
                  </a:moveTo>
                  <a:lnTo>
                    <a:pt x="4219517" y="38099"/>
                  </a:lnTo>
                  <a:lnTo>
                    <a:pt x="4219517" y="0"/>
                  </a:lnTo>
                  <a:lnTo>
                    <a:pt x="4448118" y="0"/>
                  </a:lnTo>
                  <a:lnTo>
                    <a:pt x="4448118" y="38099"/>
                  </a:lnTo>
                  <a:close/>
                </a:path>
                <a:path w="14940915" h="1065530">
                  <a:moveTo>
                    <a:pt x="4714818" y="38099"/>
                  </a:moveTo>
                  <a:lnTo>
                    <a:pt x="4486218" y="38099"/>
                  </a:lnTo>
                  <a:lnTo>
                    <a:pt x="4486218" y="0"/>
                  </a:lnTo>
                  <a:lnTo>
                    <a:pt x="4714818" y="0"/>
                  </a:lnTo>
                  <a:lnTo>
                    <a:pt x="4714818" y="38099"/>
                  </a:lnTo>
                  <a:close/>
                </a:path>
                <a:path w="14940915" h="1065530">
                  <a:moveTo>
                    <a:pt x="4981518" y="38099"/>
                  </a:moveTo>
                  <a:lnTo>
                    <a:pt x="4752917" y="38099"/>
                  </a:lnTo>
                  <a:lnTo>
                    <a:pt x="4752917" y="0"/>
                  </a:lnTo>
                  <a:lnTo>
                    <a:pt x="4981518" y="0"/>
                  </a:lnTo>
                  <a:lnTo>
                    <a:pt x="4981518" y="38099"/>
                  </a:lnTo>
                  <a:close/>
                </a:path>
                <a:path w="14940915" h="1065530">
                  <a:moveTo>
                    <a:pt x="5248218" y="38099"/>
                  </a:moveTo>
                  <a:lnTo>
                    <a:pt x="5019618" y="38099"/>
                  </a:lnTo>
                  <a:lnTo>
                    <a:pt x="5019618" y="0"/>
                  </a:lnTo>
                  <a:lnTo>
                    <a:pt x="5248218" y="0"/>
                  </a:lnTo>
                  <a:lnTo>
                    <a:pt x="5248218" y="38099"/>
                  </a:lnTo>
                  <a:close/>
                </a:path>
                <a:path w="14940915" h="1065530">
                  <a:moveTo>
                    <a:pt x="5514918" y="38099"/>
                  </a:moveTo>
                  <a:lnTo>
                    <a:pt x="5286318" y="38099"/>
                  </a:lnTo>
                  <a:lnTo>
                    <a:pt x="5286318" y="0"/>
                  </a:lnTo>
                  <a:lnTo>
                    <a:pt x="5514918" y="0"/>
                  </a:lnTo>
                  <a:lnTo>
                    <a:pt x="5514918" y="38099"/>
                  </a:lnTo>
                  <a:close/>
                </a:path>
                <a:path w="14940915" h="1065530">
                  <a:moveTo>
                    <a:pt x="5781618" y="38099"/>
                  </a:moveTo>
                  <a:lnTo>
                    <a:pt x="5553018" y="38099"/>
                  </a:lnTo>
                  <a:lnTo>
                    <a:pt x="5553018" y="0"/>
                  </a:lnTo>
                  <a:lnTo>
                    <a:pt x="5781618" y="0"/>
                  </a:lnTo>
                  <a:lnTo>
                    <a:pt x="5781618" y="38099"/>
                  </a:lnTo>
                  <a:close/>
                </a:path>
                <a:path w="14940915" h="1065530">
                  <a:moveTo>
                    <a:pt x="6048318" y="38099"/>
                  </a:moveTo>
                  <a:lnTo>
                    <a:pt x="5819718" y="38099"/>
                  </a:lnTo>
                  <a:lnTo>
                    <a:pt x="5819718" y="0"/>
                  </a:lnTo>
                  <a:lnTo>
                    <a:pt x="6048318" y="0"/>
                  </a:lnTo>
                  <a:lnTo>
                    <a:pt x="6048318" y="38099"/>
                  </a:lnTo>
                  <a:close/>
                </a:path>
                <a:path w="14940915" h="1065530">
                  <a:moveTo>
                    <a:pt x="6315018" y="38099"/>
                  </a:moveTo>
                  <a:lnTo>
                    <a:pt x="6086418" y="38099"/>
                  </a:lnTo>
                  <a:lnTo>
                    <a:pt x="6086418" y="0"/>
                  </a:lnTo>
                  <a:lnTo>
                    <a:pt x="6315018" y="0"/>
                  </a:lnTo>
                  <a:lnTo>
                    <a:pt x="6315018" y="38099"/>
                  </a:lnTo>
                  <a:close/>
                </a:path>
                <a:path w="14940915" h="1065530">
                  <a:moveTo>
                    <a:pt x="6581717" y="38099"/>
                  </a:moveTo>
                  <a:lnTo>
                    <a:pt x="6353118" y="38099"/>
                  </a:lnTo>
                  <a:lnTo>
                    <a:pt x="6353118" y="0"/>
                  </a:lnTo>
                  <a:lnTo>
                    <a:pt x="6581717" y="0"/>
                  </a:lnTo>
                  <a:lnTo>
                    <a:pt x="6581717" y="38099"/>
                  </a:lnTo>
                  <a:close/>
                </a:path>
                <a:path w="14940915" h="1065530">
                  <a:moveTo>
                    <a:pt x="6848417" y="38099"/>
                  </a:moveTo>
                  <a:lnTo>
                    <a:pt x="6619817" y="38099"/>
                  </a:lnTo>
                  <a:lnTo>
                    <a:pt x="6619817" y="0"/>
                  </a:lnTo>
                  <a:lnTo>
                    <a:pt x="6848417" y="0"/>
                  </a:lnTo>
                  <a:lnTo>
                    <a:pt x="6848417" y="38099"/>
                  </a:lnTo>
                  <a:close/>
                </a:path>
                <a:path w="14940915" h="1065530">
                  <a:moveTo>
                    <a:pt x="7115117" y="38099"/>
                  </a:moveTo>
                  <a:lnTo>
                    <a:pt x="6886517" y="38099"/>
                  </a:lnTo>
                  <a:lnTo>
                    <a:pt x="6886517" y="0"/>
                  </a:lnTo>
                  <a:lnTo>
                    <a:pt x="7115117" y="0"/>
                  </a:lnTo>
                  <a:lnTo>
                    <a:pt x="7115117" y="38099"/>
                  </a:lnTo>
                  <a:close/>
                </a:path>
                <a:path w="14940915" h="1065530">
                  <a:moveTo>
                    <a:pt x="7381817" y="38099"/>
                  </a:moveTo>
                  <a:lnTo>
                    <a:pt x="7153217" y="38099"/>
                  </a:lnTo>
                  <a:lnTo>
                    <a:pt x="7153217" y="0"/>
                  </a:lnTo>
                  <a:lnTo>
                    <a:pt x="7381817" y="0"/>
                  </a:lnTo>
                  <a:lnTo>
                    <a:pt x="7381817" y="38099"/>
                  </a:lnTo>
                  <a:close/>
                </a:path>
                <a:path w="14940915" h="1065530">
                  <a:moveTo>
                    <a:pt x="7648517" y="38099"/>
                  </a:moveTo>
                  <a:lnTo>
                    <a:pt x="7419917" y="38099"/>
                  </a:lnTo>
                  <a:lnTo>
                    <a:pt x="7419917" y="0"/>
                  </a:lnTo>
                  <a:lnTo>
                    <a:pt x="7648517" y="0"/>
                  </a:lnTo>
                  <a:lnTo>
                    <a:pt x="7648517" y="38099"/>
                  </a:lnTo>
                  <a:close/>
                </a:path>
                <a:path w="14940915" h="1065530">
                  <a:moveTo>
                    <a:pt x="7915217" y="38099"/>
                  </a:moveTo>
                  <a:lnTo>
                    <a:pt x="7686617" y="38099"/>
                  </a:lnTo>
                  <a:lnTo>
                    <a:pt x="7686617" y="0"/>
                  </a:lnTo>
                  <a:lnTo>
                    <a:pt x="7915217" y="0"/>
                  </a:lnTo>
                  <a:lnTo>
                    <a:pt x="7915217" y="38099"/>
                  </a:lnTo>
                  <a:close/>
                </a:path>
                <a:path w="14940915" h="1065530">
                  <a:moveTo>
                    <a:pt x="8181917" y="38099"/>
                  </a:moveTo>
                  <a:lnTo>
                    <a:pt x="7953317" y="38099"/>
                  </a:lnTo>
                  <a:lnTo>
                    <a:pt x="7953317" y="0"/>
                  </a:lnTo>
                  <a:lnTo>
                    <a:pt x="8181917" y="0"/>
                  </a:lnTo>
                  <a:lnTo>
                    <a:pt x="8181917" y="38099"/>
                  </a:lnTo>
                  <a:close/>
                </a:path>
                <a:path w="14940915" h="1065530">
                  <a:moveTo>
                    <a:pt x="8448618" y="38099"/>
                  </a:moveTo>
                  <a:lnTo>
                    <a:pt x="8220017" y="38099"/>
                  </a:lnTo>
                  <a:lnTo>
                    <a:pt x="8220017" y="0"/>
                  </a:lnTo>
                  <a:lnTo>
                    <a:pt x="8448618" y="0"/>
                  </a:lnTo>
                  <a:lnTo>
                    <a:pt x="8448618" y="38099"/>
                  </a:lnTo>
                  <a:close/>
                </a:path>
                <a:path w="14940915" h="1065530">
                  <a:moveTo>
                    <a:pt x="8715317" y="38099"/>
                  </a:moveTo>
                  <a:lnTo>
                    <a:pt x="8486717" y="38099"/>
                  </a:lnTo>
                  <a:lnTo>
                    <a:pt x="8486717" y="0"/>
                  </a:lnTo>
                  <a:lnTo>
                    <a:pt x="8715317" y="0"/>
                  </a:lnTo>
                  <a:lnTo>
                    <a:pt x="8715317" y="38099"/>
                  </a:lnTo>
                  <a:close/>
                </a:path>
                <a:path w="14940915" h="1065530">
                  <a:moveTo>
                    <a:pt x="8982017" y="38099"/>
                  </a:moveTo>
                  <a:lnTo>
                    <a:pt x="8753417" y="38099"/>
                  </a:lnTo>
                  <a:lnTo>
                    <a:pt x="8753417" y="0"/>
                  </a:lnTo>
                  <a:lnTo>
                    <a:pt x="8982017" y="0"/>
                  </a:lnTo>
                  <a:lnTo>
                    <a:pt x="8982017" y="38099"/>
                  </a:lnTo>
                  <a:close/>
                </a:path>
                <a:path w="14940915" h="1065530">
                  <a:moveTo>
                    <a:pt x="9248717" y="38099"/>
                  </a:moveTo>
                  <a:lnTo>
                    <a:pt x="9020117" y="38099"/>
                  </a:lnTo>
                  <a:lnTo>
                    <a:pt x="9020117" y="0"/>
                  </a:lnTo>
                  <a:lnTo>
                    <a:pt x="9248717" y="0"/>
                  </a:lnTo>
                  <a:lnTo>
                    <a:pt x="9248717" y="38099"/>
                  </a:lnTo>
                  <a:close/>
                </a:path>
                <a:path w="14940915" h="1065530">
                  <a:moveTo>
                    <a:pt x="9515417" y="38099"/>
                  </a:moveTo>
                  <a:lnTo>
                    <a:pt x="9286818" y="38099"/>
                  </a:lnTo>
                  <a:lnTo>
                    <a:pt x="9286818" y="0"/>
                  </a:lnTo>
                  <a:lnTo>
                    <a:pt x="9515417" y="0"/>
                  </a:lnTo>
                  <a:lnTo>
                    <a:pt x="9515417" y="38099"/>
                  </a:lnTo>
                  <a:close/>
                </a:path>
                <a:path w="14940915" h="1065530">
                  <a:moveTo>
                    <a:pt x="9782118" y="38099"/>
                  </a:moveTo>
                  <a:lnTo>
                    <a:pt x="9553517" y="38099"/>
                  </a:lnTo>
                  <a:lnTo>
                    <a:pt x="9553517" y="0"/>
                  </a:lnTo>
                  <a:lnTo>
                    <a:pt x="9782118" y="0"/>
                  </a:lnTo>
                  <a:lnTo>
                    <a:pt x="9782118" y="38099"/>
                  </a:lnTo>
                  <a:close/>
                </a:path>
                <a:path w="14940915" h="1065530">
                  <a:moveTo>
                    <a:pt x="10048818" y="38099"/>
                  </a:moveTo>
                  <a:lnTo>
                    <a:pt x="9820218" y="38099"/>
                  </a:lnTo>
                  <a:lnTo>
                    <a:pt x="9820218" y="0"/>
                  </a:lnTo>
                  <a:lnTo>
                    <a:pt x="10048818" y="0"/>
                  </a:lnTo>
                  <a:lnTo>
                    <a:pt x="10048818" y="38099"/>
                  </a:lnTo>
                  <a:close/>
                </a:path>
                <a:path w="14940915" h="1065530">
                  <a:moveTo>
                    <a:pt x="10315518" y="38099"/>
                  </a:moveTo>
                  <a:lnTo>
                    <a:pt x="10086918" y="38099"/>
                  </a:lnTo>
                  <a:lnTo>
                    <a:pt x="10086918" y="0"/>
                  </a:lnTo>
                  <a:lnTo>
                    <a:pt x="10315518" y="0"/>
                  </a:lnTo>
                  <a:lnTo>
                    <a:pt x="10315518" y="38099"/>
                  </a:lnTo>
                  <a:close/>
                </a:path>
                <a:path w="14940915" h="1065530">
                  <a:moveTo>
                    <a:pt x="10582218" y="38099"/>
                  </a:moveTo>
                  <a:lnTo>
                    <a:pt x="10353618" y="38099"/>
                  </a:lnTo>
                  <a:lnTo>
                    <a:pt x="10353618" y="0"/>
                  </a:lnTo>
                  <a:lnTo>
                    <a:pt x="10582218" y="0"/>
                  </a:lnTo>
                  <a:lnTo>
                    <a:pt x="10582218" y="38099"/>
                  </a:lnTo>
                  <a:close/>
                </a:path>
                <a:path w="14940915" h="1065530">
                  <a:moveTo>
                    <a:pt x="10848918" y="38099"/>
                  </a:moveTo>
                  <a:lnTo>
                    <a:pt x="10620318" y="38099"/>
                  </a:lnTo>
                  <a:lnTo>
                    <a:pt x="10620318" y="0"/>
                  </a:lnTo>
                  <a:lnTo>
                    <a:pt x="10848918" y="0"/>
                  </a:lnTo>
                  <a:lnTo>
                    <a:pt x="10848918" y="38099"/>
                  </a:lnTo>
                  <a:close/>
                </a:path>
                <a:path w="14940915" h="1065530">
                  <a:moveTo>
                    <a:pt x="11115618" y="38099"/>
                  </a:moveTo>
                  <a:lnTo>
                    <a:pt x="10887018" y="38099"/>
                  </a:lnTo>
                  <a:lnTo>
                    <a:pt x="10887018" y="0"/>
                  </a:lnTo>
                  <a:lnTo>
                    <a:pt x="11115618" y="0"/>
                  </a:lnTo>
                  <a:lnTo>
                    <a:pt x="11115618" y="38099"/>
                  </a:lnTo>
                  <a:close/>
                </a:path>
                <a:path w="14940915" h="1065530">
                  <a:moveTo>
                    <a:pt x="11382318" y="38099"/>
                  </a:moveTo>
                  <a:lnTo>
                    <a:pt x="11153718" y="38099"/>
                  </a:lnTo>
                  <a:lnTo>
                    <a:pt x="11153718" y="0"/>
                  </a:lnTo>
                  <a:lnTo>
                    <a:pt x="11382318" y="0"/>
                  </a:lnTo>
                  <a:lnTo>
                    <a:pt x="11382318" y="38099"/>
                  </a:lnTo>
                  <a:close/>
                </a:path>
                <a:path w="14940915" h="1065530">
                  <a:moveTo>
                    <a:pt x="11649018" y="38099"/>
                  </a:moveTo>
                  <a:lnTo>
                    <a:pt x="11420418" y="38099"/>
                  </a:lnTo>
                  <a:lnTo>
                    <a:pt x="11420418" y="0"/>
                  </a:lnTo>
                  <a:lnTo>
                    <a:pt x="11649018" y="0"/>
                  </a:lnTo>
                  <a:lnTo>
                    <a:pt x="11649018" y="38099"/>
                  </a:lnTo>
                  <a:close/>
                </a:path>
                <a:path w="14940915" h="1065530">
                  <a:moveTo>
                    <a:pt x="11915718" y="38099"/>
                  </a:moveTo>
                  <a:lnTo>
                    <a:pt x="11687118" y="38099"/>
                  </a:lnTo>
                  <a:lnTo>
                    <a:pt x="11687118" y="0"/>
                  </a:lnTo>
                  <a:lnTo>
                    <a:pt x="11915718" y="0"/>
                  </a:lnTo>
                  <a:lnTo>
                    <a:pt x="11915718" y="38099"/>
                  </a:lnTo>
                  <a:close/>
                </a:path>
                <a:path w="14940915" h="1065530">
                  <a:moveTo>
                    <a:pt x="12182418" y="38099"/>
                  </a:moveTo>
                  <a:lnTo>
                    <a:pt x="11953818" y="38099"/>
                  </a:lnTo>
                  <a:lnTo>
                    <a:pt x="11953818" y="0"/>
                  </a:lnTo>
                  <a:lnTo>
                    <a:pt x="12182418" y="0"/>
                  </a:lnTo>
                  <a:lnTo>
                    <a:pt x="12182418" y="38099"/>
                  </a:lnTo>
                  <a:close/>
                </a:path>
                <a:path w="14940915" h="1065530">
                  <a:moveTo>
                    <a:pt x="12449118" y="38099"/>
                  </a:moveTo>
                  <a:lnTo>
                    <a:pt x="12220518" y="38099"/>
                  </a:lnTo>
                  <a:lnTo>
                    <a:pt x="12220518" y="0"/>
                  </a:lnTo>
                  <a:lnTo>
                    <a:pt x="12449118" y="0"/>
                  </a:lnTo>
                  <a:lnTo>
                    <a:pt x="12449118" y="38099"/>
                  </a:lnTo>
                  <a:close/>
                </a:path>
                <a:path w="14940915" h="1065530">
                  <a:moveTo>
                    <a:pt x="12715818" y="38099"/>
                  </a:moveTo>
                  <a:lnTo>
                    <a:pt x="12487218" y="38099"/>
                  </a:lnTo>
                  <a:lnTo>
                    <a:pt x="12487218" y="0"/>
                  </a:lnTo>
                  <a:lnTo>
                    <a:pt x="12715818" y="0"/>
                  </a:lnTo>
                  <a:lnTo>
                    <a:pt x="12715818" y="38099"/>
                  </a:lnTo>
                  <a:close/>
                </a:path>
                <a:path w="14940915" h="1065530">
                  <a:moveTo>
                    <a:pt x="12982517" y="38099"/>
                  </a:moveTo>
                  <a:lnTo>
                    <a:pt x="12753918" y="38099"/>
                  </a:lnTo>
                  <a:lnTo>
                    <a:pt x="12753918" y="0"/>
                  </a:lnTo>
                  <a:lnTo>
                    <a:pt x="12982517" y="0"/>
                  </a:lnTo>
                  <a:lnTo>
                    <a:pt x="12982517" y="38099"/>
                  </a:lnTo>
                  <a:close/>
                </a:path>
                <a:path w="14940915" h="1065530">
                  <a:moveTo>
                    <a:pt x="13249217" y="38099"/>
                  </a:moveTo>
                  <a:lnTo>
                    <a:pt x="13020617" y="38099"/>
                  </a:lnTo>
                  <a:lnTo>
                    <a:pt x="13020617" y="0"/>
                  </a:lnTo>
                  <a:lnTo>
                    <a:pt x="13249217" y="0"/>
                  </a:lnTo>
                  <a:lnTo>
                    <a:pt x="13249217" y="38099"/>
                  </a:lnTo>
                  <a:close/>
                </a:path>
                <a:path w="14940915" h="1065530">
                  <a:moveTo>
                    <a:pt x="13515917" y="38099"/>
                  </a:moveTo>
                  <a:lnTo>
                    <a:pt x="13287317" y="38099"/>
                  </a:lnTo>
                  <a:lnTo>
                    <a:pt x="13287317" y="0"/>
                  </a:lnTo>
                  <a:lnTo>
                    <a:pt x="13515917" y="0"/>
                  </a:lnTo>
                  <a:lnTo>
                    <a:pt x="13515917" y="38099"/>
                  </a:lnTo>
                  <a:close/>
                </a:path>
                <a:path w="14940915" h="1065530">
                  <a:moveTo>
                    <a:pt x="13782617" y="38099"/>
                  </a:moveTo>
                  <a:lnTo>
                    <a:pt x="13554017" y="38099"/>
                  </a:lnTo>
                  <a:lnTo>
                    <a:pt x="13554017" y="0"/>
                  </a:lnTo>
                  <a:lnTo>
                    <a:pt x="13782617" y="0"/>
                  </a:lnTo>
                  <a:lnTo>
                    <a:pt x="13782617" y="38099"/>
                  </a:lnTo>
                  <a:close/>
                </a:path>
                <a:path w="14940915" h="1065530">
                  <a:moveTo>
                    <a:pt x="14049317" y="38099"/>
                  </a:moveTo>
                  <a:lnTo>
                    <a:pt x="13820717" y="38099"/>
                  </a:lnTo>
                  <a:lnTo>
                    <a:pt x="13820717" y="0"/>
                  </a:lnTo>
                  <a:lnTo>
                    <a:pt x="14049317" y="0"/>
                  </a:lnTo>
                  <a:lnTo>
                    <a:pt x="14049317" y="38099"/>
                  </a:lnTo>
                  <a:close/>
                </a:path>
                <a:path w="14940915" h="1065530">
                  <a:moveTo>
                    <a:pt x="14316017" y="38099"/>
                  </a:moveTo>
                  <a:lnTo>
                    <a:pt x="14087417" y="38099"/>
                  </a:lnTo>
                  <a:lnTo>
                    <a:pt x="14087417" y="0"/>
                  </a:lnTo>
                  <a:lnTo>
                    <a:pt x="14316017" y="0"/>
                  </a:lnTo>
                  <a:lnTo>
                    <a:pt x="14316017" y="38099"/>
                  </a:lnTo>
                  <a:close/>
                </a:path>
                <a:path w="14940915" h="1065530">
                  <a:moveTo>
                    <a:pt x="14571580" y="53540"/>
                  </a:moveTo>
                  <a:lnTo>
                    <a:pt x="14542829" y="46785"/>
                  </a:lnTo>
                  <a:lnTo>
                    <a:pt x="14513819" y="41960"/>
                  </a:lnTo>
                  <a:lnTo>
                    <a:pt x="14484551" y="39065"/>
                  </a:lnTo>
                  <a:lnTo>
                    <a:pt x="14455023" y="38099"/>
                  </a:lnTo>
                  <a:lnTo>
                    <a:pt x="14354117" y="38099"/>
                  </a:lnTo>
                  <a:lnTo>
                    <a:pt x="14354117" y="0"/>
                  </a:lnTo>
                  <a:lnTo>
                    <a:pt x="14455023" y="0"/>
                  </a:lnTo>
                  <a:lnTo>
                    <a:pt x="14503031" y="2376"/>
                  </a:lnTo>
                  <a:lnTo>
                    <a:pt x="14550225" y="9419"/>
                  </a:lnTo>
                  <a:lnTo>
                    <a:pt x="14581370" y="17246"/>
                  </a:lnTo>
                  <a:lnTo>
                    <a:pt x="14571580" y="53540"/>
                  </a:lnTo>
                  <a:close/>
                </a:path>
                <a:path w="14940915" h="1065530">
                  <a:moveTo>
                    <a:pt x="14780297" y="178213"/>
                  </a:moveTo>
                  <a:lnTo>
                    <a:pt x="14734380" y="135874"/>
                  </a:lnTo>
                  <a:lnTo>
                    <a:pt x="14694259" y="107233"/>
                  </a:lnTo>
                  <a:lnTo>
                    <a:pt x="14651173" y="83281"/>
                  </a:lnTo>
                  <a:lnTo>
                    <a:pt x="14605123" y="64016"/>
                  </a:lnTo>
                  <a:lnTo>
                    <a:pt x="14617707" y="28666"/>
                  </a:lnTo>
                  <a:lnTo>
                    <a:pt x="14683744" y="57220"/>
                  </a:lnTo>
                  <a:lnTo>
                    <a:pt x="14724501" y="81606"/>
                  </a:lnTo>
                  <a:lnTo>
                    <a:pt x="14762852" y="109998"/>
                  </a:lnTo>
                  <a:lnTo>
                    <a:pt x="14798479" y="142263"/>
                  </a:lnTo>
                  <a:lnTo>
                    <a:pt x="14807634" y="152373"/>
                  </a:lnTo>
                  <a:lnTo>
                    <a:pt x="14780297" y="178213"/>
                  </a:lnTo>
                  <a:close/>
                </a:path>
                <a:path w="14940915" h="1065530">
                  <a:moveTo>
                    <a:pt x="14893034" y="393469"/>
                  </a:moveTo>
                  <a:lnTo>
                    <a:pt x="14879135" y="342256"/>
                  </a:lnTo>
                  <a:lnTo>
                    <a:pt x="14859575" y="293732"/>
                  </a:lnTo>
                  <a:lnTo>
                    <a:pt x="14834356" y="247896"/>
                  </a:lnTo>
                  <a:lnTo>
                    <a:pt x="14803477" y="204750"/>
                  </a:lnTo>
                  <a:lnTo>
                    <a:pt x="14833003" y="180941"/>
                  </a:lnTo>
                  <a:lnTo>
                    <a:pt x="14859136" y="216241"/>
                  </a:lnTo>
                  <a:lnTo>
                    <a:pt x="14883521" y="256998"/>
                  </a:lnTo>
                  <a:lnTo>
                    <a:pt x="14903769" y="299842"/>
                  </a:lnTo>
                  <a:lnTo>
                    <a:pt x="14919747" y="344454"/>
                  </a:lnTo>
                  <a:lnTo>
                    <a:pt x="14930103" y="385662"/>
                  </a:lnTo>
                  <a:lnTo>
                    <a:pt x="14893034" y="393469"/>
                  </a:lnTo>
                  <a:close/>
                </a:path>
                <a:path w="14940915" h="1065530">
                  <a:moveTo>
                    <a:pt x="14934775" y="651656"/>
                  </a:moveTo>
                  <a:lnTo>
                    <a:pt x="14897677" y="646083"/>
                  </a:lnTo>
                  <a:lnTo>
                    <a:pt x="14899849" y="629534"/>
                  </a:lnTo>
                  <a:lnTo>
                    <a:pt x="14901400" y="612936"/>
                  </a:lnTo>
                  <a:lnTo>
                    <a:pt x="14902331" y="596289"/>
                  </a:lnTo>
                  <a:lnTo>
                    <a:pt x="14902641" y="579592"/>
                  </a:lnTo>
                  <a:lnTo>
                    <a:pt x="14902641" y="485718"/>
                  </a:lnTo>
                  <a:lnTo>
                    <a:pt x="14902407" y="471242"/>
                  </a:lnTo>
                  <a:lnTo>
                    <a:pt x="14901707" y="456797"/>
                  </a:lnTo>
                  <a:lnTo>
                    <a:pt x="14900540" y="442385"/>
                  </a:lnTo>
                  <a:lnTo>
                    <a:pt x="14898906" y="428004"/>
                  </a:lnTo>
                  <a:lnTo>
                    <a:pt x="14936193" y="423157"/>
                  </a:lnTo>
                  <a:lnTo>
                    <a:pt x="14938365" y="437711"/>
                  </a:lnTo>
                  <a:lnTo>
                    <a:pt x="14940742" y="485718"/>
                  </a:lnTo>
                  <a:lnTo>
                    <a:pt x="14940742" y="579592"/>
                  </a:lnTo>
                  <a:lnTo>
                    <a:pt x="14938365" y="627600"/>
                  </a:lnTo>
                  <a:lnTo>
                    <a:pt x="14934775" y="651656"/>
                  </a:lnTo>
                  <a:close/>
                </a:path>
                <a:path w="14940915" h="1065530">
                  <a:moveTo>
                    <a:pt x="14826813" y="891761"/>
                  </a:moveTo>
                  <a:lnTo>
                    <a:pt x="14797830" y="867424"/>
                  </a:lnTo>
                  <a:lnTo>
                    <a:pt x="14829555" y="824907"/>
                  </a:lnTo>
                  <a:lnTo>
                    <a:pt x="14855677" y="779587"/>
                  </a:lnTo>
                  <a:lnTo>
                    <a:pt x="14876195" y="731466"/>
                  </a:lnTo>
                  <a:lnTo>
                    <a:pt x="14891110" y="680542"/>
                  </a:lnTo>
                  <a:lnTo>
                    <a:pt x="14927747" y="689023"/>
                  </a:lnTo>
                  <a:lnTo>
                    <a:pt x="14903769" y="765469"/>
                  </a:lnTo>
                  <a:lnTo>
                    <a:pt x="14883521" y="808313"/>
                  </a:lnTo>
                  <a:lnTo>
                    <a:pt x="14859136" y="849069"/>
                  </a:lnTo>
                  <a:lnTo>
                    <a:pt x="14830744" y="887420"/>
                  </a:lnTo>
                  <a:lnTo>
                    <a:pt x="14826813" y="891761"/>
                  </a:lnTo>
                  <a:close/>
                </a:path>
                <a:path w="14940915" h="1065530">
                  <a:moveTo>
                    <a:pt x="14608643" y="1039891"/>
                  </a:moveTo>
                  <a:lnTo>
                    <a:pt x="14596727" y="1004190"/>
                  </a:lnTo>
                  <a:lnTo>
                    <a:pt x="14645205" y="984905"/>
                  </a:lnTo>
                  <a:lnTo>
                    <a:pt x="14690481" y="960481"/>
                  </a:lnTo>
                  <a:lnTo>
                    <a:pt x="14732556" y="930918"/>
                  </a:lnTo>
                  <a:lnTo>
                    <a:pt x="14771429" y="896214"/>
                  </a:lnTo>
                  <a:lnTo>
                    <a:pt x="14774195" y="893426"/>
                  </a:lnTo>
                  <a:lnTo>
                    <a:pt x="14801117" y="920134"/>
                  </a:lnTo>
                  <a:lnTo>
                    <a:pt x="14762852" y="955313"/>
                  </a:lnTo>
                  <a:lnTo>
                    <a:pt x="14724501" y="983705"/>
                  </a:lnTo>
                  <a:lnTo>
                    <a:pt x="14683744" y="1008090"/>
                  </a:lnTo>
                  <a:lnTo>
                    <a:pt x="14640900" y="1028338"/>
                  </a:lnTo>
                  <a:lnTo>
                    <a:pt x="14608643" y="1039891"/>
                  </a:lnTo>
                  <a:close/>
                </a:path>
                <a:path w="14940915" h="1065530">
                  <a:moveTo>
                    <a:pt x="14455023" y="1065311"/>
                  </a:moveTo>
                  <a:lnTo>
                    <a:pt x="14344484" y="1065311"/>
                  </a:lnTo>
                  <a:lnTo>
                    <a:pt x="14344484" y="1027211"/>
                  </a:lnTo>
                  <a:lnTo>
                    <a:pt x="14455023" y="1027211"/>
                  </a:lnTo>
                  <a:lnTo>
                    <a:pt x="14482317" y="1026386"/>
                  </a:lnTo>
                  <a:lnTo>
                    <a:pt x="14509406" y="1023909"/>
                  </a:lnTo>
                  <a:lnTo>
                    <a:pt x="14536289" y="1019781"/>
                  </a:lnTo>
                  <a:lnTo>
                    <a:pt x="14562966" y="1014002"/>
                  </a:lnTo>
                  <a:lnTo>
                    <a:pt x="14572016" y="1050416"/>
                  </a:lnTo>
                  <a:lnTo>
                    <a:pt x="14550225" y="1055892"/>
                  </a:lnTo>
                  <a:lnTo>
                    <a:pt x="14503031" y="1062934"/>
                  </a:lnTo>
                  <a:lnTo>
                    <a:pt x="14455023" y="1065311"/>
                  </a:lnTo>
                  <a:close/>
                </a:path>
                <a:path w="14940915" h="1065530">
                  <a:moveTo>
                    <a:pt x="14306384" y="1065311"/>
                  </a:moveTo>
                  <a:lnTo>
                    <a:pt x="14077784" y="1065311"/>
                  </a:lnTo>
                  <a:lnTo>
                    <a:pt x="14077784" y="1027211"/>
                  </a:lnTo>
                  <a:lnTo>
                    <a:pt x="14306384" y="1027211"/>
                  </a:lnTo>
                  <a:lnTo>
                    <a:pt x="14306384" y="1065311"/>
                  </a:lnTo>
                  <a:close/>
                </a:path>
                <a:path w="14940915" h="1065530">
                  <a:moveTo>
                    <a:pt x="14039684" y="1065311"/>
                  </a:moveTo>
                  <a:lnTo>
                    <a:pt x="13811084" y="1065311"/>
                  </a:lnTo>
                  <a:lnTo>
                    <a:pt x="13811084" y="1027211"/>
                  </a:lnTo>
                  <a:lnTo>
                    <a:pt x="14039684" y="1027211"/>
                  </a:lnTo>
                  <a:lnTo>
                    <a:pt x="14039684" y="1065311"/>
                  </a:lnTo>
                  <a:close/>
                </a:path>
                <a:path w="14940915" h="1065530">
                  <a:moveTo>
                    <a:pt x="13772984" y="1065311"/>
                  </a:moveTo>
                  <a:lnTo>
                    <a:pt x="13544384" y="1065311"/>
                  </a:lnTo>
                  <a:lnTo>
                    <a:pt x="13544384" y="1027211"/>
                  </a:lnTo>
                  <a:lnTo>
                    <a:pt x="13772984" y="1027211"/>
                  </a:lnTo>
                  <a:lnTo>
                    <a:pt x="13772984" y="1065311"/>
                  </a:lnTo>
                  <a:close/>
                </a:path>
                <a:path w="14940915" h="1065530">
                  <a:moveTo>
                    <a:pt x="13506284" y="1065311"/>
                  </a:moveTo>
                  <a:lnTo>
                    <a:pt x="13277684" y="1065311"/>
                  </a:lnTo>
                  <a:lnTo>
                    <a:pt x="13277684" y="1027211"/>
                  </a:lnTo>
                  <a:lnTo>
                    <a:pt x="13506284" y="1027211"/>
                  </a:lnTo>
                  <a:lnTo>
                    <a:pt x="13506284" y="1065311"/>
                  </a:lnTo>
                  <a:close/>
                </a:path>
                <a:path w="14940915" h="1065530">
                  <a:moveTo>
                    <a:pt x="13239584" y="1065311"/>
                  </a:moveTo>
                  <a:lnTo>
                    <a:pt x="13010984" y="1065311"/>
                  </a:lnTo>
                  <a:lnTo>
                    <a:pt x="13010984" y="1027211"/>
                  </a:lnTo>
                  <a:lnTo>
                    <a:pt x="13239584" y="1027211"/>
                  </a:lnTo>
                  <a:lnTo>
                    <a:pt x="13239584" y="1065311"/>
                  </a:lnTo>
                  <a:close/>
                </a:path>
                <a:path w="14940915" h="1065530">
                  <a:moveTo>
                    <a:pt x="12972884" y="1065311"/>
                  </a:moveTo>
                  <a:lnTo>
                    <a:pt x="12744284" y="1065311"/>
                  </a:lnTo>
                  <a:lnTo>
                    <a:pt x="12744284" y="1027211"/>
                  </a:lnTo>
                  <a:lnTo>
                    <a:pt x="12972884" y="1027211"/>
                  </a:lnTo>
                  <a:lnTo>
                    <a:pt x="12972884" y="1065311"/>
                  </a:lnTo>
                  <a:close/>
                </a:path>
                <a:path w="14940915" h="1065530">
                  <a:moveTo>
                    <a:pt x="12706184" y="1065311"/>
                  </a:moveTo>
                  <a:lnTo>
                    <a:pt x="12477584" y="1065311"/>
                  </a:lnTo>
                  <a:lnTo>
                    <a:pt x="12477584" y="1027211"/>
                  </a:lnTo>
                  <a:lnTo>
                    <a:pt x="12706184" y="1027211"/>
                  </a:lnTo>
                  <a:lnTo>
                    <a:pt x="12706184" y="1065311"/>
                  </a:lnTo>
                  <a:close/>
                </a:path>
                <a:path w="14940915" h="1065530">
                  <a:moveTo>
                    <a:pt x="12439484" y="1065311"/>
                  </a:moveTo>
                  <a:lnTo>
                    <a:pt x="12210884" y="1065311"/>
                  </a:lnTo>
                  <a:lnTo>
                    <a:pt x="12210884" y="1027211"/>
                  </a:lnTo>
                  <a:lnTo>
                    <a:pt x="12439484" y="1027211"/>
                  </a:lnTo>
                  <a:lnTo>
                    <a:pt x="12439484" y="1065311"/>
                  </a:lnTo>
                  <a:close/>
                </a:path>
                <a:path w="14940915" h="1065530">
                  <a:moveTo>
                    <a:pt x="12172784" y="1065311"/>
                  </a:moveTo>
                  <a:lnTo>
                    <a:pt x="11944184" y="1065311"/>
                  </a:lnTo>
                  <a:lnTo>
                    <a:pt x="11944184" y="1027211"/>
                  </a:lnTo>
                  <a:lnTo>
                    <a:pt x="12172784" y="1027211"/>
                  </a:lnTo>
                  <a:lnTo>
                    <a:pt x="12172784" y="1065311"/>
                  </a:lnTo>
                  <a:close/>
                </a:path>
                <a:path w="14940915" h="1065530">
                  <a:moveTo>
                    <a:pt x="11906084" y="1065311"/>
                  </a:moveTo>
                  <a:lnTo>
                    <a:pt x="11677484" y="1065311"/>
                  </a:lnTo>
                  <a:lnTo>
                    <a:pt x="11677484" y="1027211"/>
                  </a:lnTo>
                  <a:lnTo>
                    <a:pt x="11906084" y="1027211"/>
                  </a:lnTo>
                  <a:lnTo>
                    <a:pt x="11906084" y="1065311"/>
                  </a:lnTo>
                  <a:close/>
                </a:path>
                <a:path w="14940915" h="1065530">
                  <a:moveTo>
                    <a:pt x="11639385" y="1065311"/>
                  </a:moveTo>
                  <a:lnTo>
                    <a:pt x="11410785" y="1065311"/>
                  </a:lnTo>
                  <a:lnTo>
                    <a:pt x="11410785" y="1027211"/>
                  </a:lnTo>
                  <a:lnTo>
                    <a:pt x="11639385" y="1027211"/>
                  </a:lnTo>
                  <a:lnTo>
                    <a:pt x="11639385" y="1065311"/>
                  </a:lnTo>
                  <a:close/>
                </a:path>
                <a:path w="14940915" h="1065530">
                  <a:moveTo>
                    <a:pt x="11372685" y="1065311"/>
                  </a:moveTo>
                  <a:lnTo>
                    <a:pt x="11144085" y="1065311"/>
                  </a:lnTo>
                  <a:lnTo>
                    <a:pt x="11144085" y="1027211"/>
                  </a:lnTo>
                  <a:lnTo>
                    <a:pt x="11372685" y="1027211"/>
                  </a:lnTo>
                  <a:lnTo>
                    <a:pt x="11372685" y="1065311"/>
                  </a:lnTo>
                  <a:close/>
                </a:path>
                <a:path w="14940915" h="1065530">
                  <a:moveTo>
                    <a:pt x="11105985" y="1065311"/>
                  </a:moveTo>
                  <a:lnTo>
                    <a:pt x="10877385" y="1065311"/>
                  </a:lnTo>
                  <a:lnTo>
                    <a:pt x="10877385" y="1027211"/>
                  </a:lnTo>
                  <a:lnTo>
                    <a:pt x="11105985" y="1027211"/>
                  </a:lnTo>
                  <a:lnTo>
                    <a:pt x="11105985" y="1065311"/>
                  </a:lnTo>
                  <a:close/>
                </a:path>
                <a:path w="14940915" h="1065530">
                  <a:moveTo>
                    <a:pt x="10839285" y="1065311"/>
                  </a:moveTo>
                  <a:lnTo>
                    <a:pt x="10610685" y="1065311"/>
                  </a:lnTo>
                  <a:lnTo>
                    <a:pt x="10610685" y="1027211"/>
                  </a:lnTo>
                  <a:lnTo>
                    <a:pt x="10839285" y="1027211"/>
                  </a:lnTo>
                  <a:lnTo>
                    <a:pt x="10839285" y="1065311"/>
                  </a:lnTo>
                  <a:close/>
                </a:path>
                <a:path w="14940915" h="1065530">
                  <a:moveTo>
                    <a:pt x="10572586" y="1065311"/>
                  </a:moveTo>
                  <a:lnTo>
                    <a:pt x="10343985" y="1065311"/>
                  </a:lnTo>
                  <a:lnTo>
                    <a:pt x="10343985" y="1027211"/>
                  </a:lnTo>
                  <a:lnTo>
                    <a:pt x="10572586" y="1027211"/>
                  </a:lnTo>
                  <a:lnTo>
                    <a:pt x="10572586" y="1065311"/>
                  </a:lnTo>
                  <a:close/>
                </a:path>
                <a:path w="14940915" h="1065530">
                  <a:moveTo>
                    <a:pt x="10305885" y="1065311"/>
                  </a:moveTo>
                  <a:lnTo>
                    <a:pt x="10077286" y="1065311"/>
                  </a:lnTo>
                  <a:lnTo>
                    <a:pt x="10077286" y="1027211"/>
                  </a:lnTo>
                  <a:lnTo>
                    <a:pt x="10305885" y="1027211"/>
                  </a:lnTo>
                  <a:lnTo>
                    <a:pt x="10305885" y="1065311"/>
                  </a:lnTo>
                  <a:close/>
                </a:path>
                <a:path w="14940915" h="1065530">
                  <a:moveTo>
                    <a:pt x="10039185" y="1065311"/>
                  </a:moveTo>
                  <a:lnTo>
                    <a:pt x="9810585" y="1065311"/>
                  </a:lnTo>
                  <a:lnTo>
                    <a:pt x="9810585" y="1027211"/>
                  </a:lnTo>
                  <a:lnTo>
                    <a:pt x="10039185" y="1027211"/>
                  </a:lnTo>
                  <a:lnTo>
                    <a:pt x="10039185" y="1065311"/>
                  </a:lnTo>
                  <a:close/>
                </a:path>
                <a:path w="14940915" h="1065530">
                  <a:moveTo>
                    <a:pt x="9772485" y="1065311"/>
                  </a:moveTo>
                  <a:lnTo>
                    <a:pt x="9543885" y="1065311"/>
                  </a:lnTo>
                  <a:lnTo>
                    <a:pt x="9543885" y="1027211"/>
                  </a:lnTo>
                  <a:lnTo>
                    <a:pt x="9772485" y="1027211"/>
                  </a:lnTo>
                  <a:lnTo>
                    <a:pt x="9772485" y="1065311"/>
                  </a:lnTo>
                  <a:close/>
                </a:path>
                <a:path w="14940915" h="1065530">
                  <a:moveTo>
                    <a:pt x="9505785" y="1065311"/>
                  </a:moveTo>
                  <a:lnTo>
                    <a:pt x="9277185" y="1065311"/>
                  </a:lnTo>
                  <a:lnTo>
                    <a:pt x="9277185" y="1027211"/>
                  </a:lnTo>
                  <a:lnTo>
                    <a:pt x="9505785" y="1027211"/>
                  </a:lnTo>
                  <a:lnTo>
                    <a:pt x="9505785" y="1065311"/>
                  </a:lnTo>
                  <a:close/>
                </a:path>
                <a:path w="14940915" h="1065530">
                  <a:moveTo>
                    <a:pt x="9239085" y="1065311"/>
                  </a:moveTo>
                  <a:lnTo>
                    <a:pt x="9010485" y="1065311"/>
                  </a:lnTo>
                  <a:lnTo>
                    <a:pt x="9010485" y="1027211"/>
                  </a:lnTo>
                  <a:lnTo>
                    <a:pt x="9239085" y="1027211"/>
                  </a:lnTo>
                  <a:lnTo>
                    <a:pt x="9239085" y="1065311"/>
                  </a:lnTo>
                  <a:close/>
                </a:path>
                <a:path w="14940915" h="1065530">
                  <a:moveTo>
                    <a:pt x="8972385" y="1065311"/>
                  </a:moveTo>
                  <a:lnTo>
                    <a:pt x="8743785" y="1065311"/>
                  </a:lnTo>
                  <a:lnTo>
                    <a:pt x="8743785" y="1027211"/>
                  </a:lnTo>
                  <a:lnTo>
                    <a:pt x="8972385" y="1027211"/>
                  </a:lnTo>
                  <a:lnTo>
                    <a:pt x="8972385" y="1065311"/>
                  </a:lnTo>
                  <a:close/>
                </a:path>
                <a:path w="14940915" h="1065530">
                  <a:moveTo>
                    <a:pt x="8705685" y="1065311"/>
                  </a:moveTo>
                  <a:lnTo>
                    <a:pt x="8477085" y="1065311"/>
                  </a:lnTo>
                  <a:lnTo>
                    <a:pt x="8477085" y="1027211"/>
                  </a:lnTo>
                  <a:lnTo>
                    <a:pt x="8705685" y="1027211"/>
                  </a:lnTo>
                  <a:lnTo>
                    <a:pt x="8705685" y="1065311"/>
                  </a:lnTo>
                  <a:close/>
                </a:path>
                <a:path w="14940915" h="1065530">
                  <a:moveTo>
                    <a:pt x="8438985" y="1065311"/>
                  </a:moveTo>
                  <a:lnTo>
                    <a:pt x="8210385" y="1065311"/>
                  </a:lnTo>
                  <a:lnTo>
                    <a:pt x="8210385" y="1027211"/>
                  </a:lnTo>
                  <a:lnTo>
                    <a:pt x="8438985" y="1027211"/>
                  </a:lnTo>
                  <a:lnTo>
                    <a:pt x="8438985" y="1065311"/>
                  </a:lnTo>
                  <a:close/>
                </a:path>
                <a:path w="14940915" h="1065530">
                  <a:moveTo>
                    <a:pt x="8172285" y="1065311"/>
                  </a:moveTo>
                  <a:lnTo>
                    <a:pt x="7943685" y="1065311"/>
                  </a:lnTo>
                  <a:lnTo>
                    <a:pt x="7943685" y="1027211"/>
                  </a:lnTo>
                  <a:lnTo>
                    <a:pt x="8172285" y="1027211"/>
                  </a:lnTo>
                  <a:lnTo>
                    <a:pt x="8172285" y="1065311"/>
                  </a:lnTo>
                  <a:close/>
                </a:path>
                <a:path w="14940915" h="1065530">
                  <a:moveTo>
                    <a:pt x="7905585" y="1065311"/>
                  </a:moveTo>
                  <a:lnTo>
                    <a:pt x="7676985" y="1065311"/>
                  </a:lnTo>
                  <a:lnTo>
                    <a:pt x="7676985" y="1027211"/>
                  </a:lnTo>
                  <a:lnTo>
                    <a:pt x="7905585" y="1027211"/>
                  </a:lnTo>
                  <a:lnTo>
                    <a:pt x="7905585" y="1065311"/>
                  </a:lnTo>
                  <a:close/>
                </a:path>
                <a:path w="14940915" h="1065530">
                  <a:moveTo>
                    <a:pt x="7638885" y="1065311"/>
                  </a:moveTo>
                  <a:lnTo>
                    <a:pt x="7410285" y="1065311"/>
                  </a:lnTo>
                  <a:lnTo>
                    <a:pt x="7410285" y="1027211"/>
                  </a:lnTo>
                  <a:lnTo>
                    <a:pt x="7638885" y="1027211"/>
                  </a:lnTo>
                  <a:lnTo>
                    <a:pt x="7638885" y="1065311"/>
                  </a:lnTo>
                  <a:close/>
                </a:path>
                <a:path w="14940915" h="1065530">
                  <a:moveTo>
                    <a:pt x="7372185" y="1065311"/>
                  </a:moveTo>
                  <a:lnTo>
                    <a:pt x="7143585" y="1065311"/>
                  </a:lnTo>
                  <a:lnTo>
                    <a:pt x="7143585" y="1027211"/>
                  </a:lnTo>
                  <a:lnTo>
                    <a:pt x="7372185" y="1027211"/>
                  </a:lnTo>
                  <a:lnTo>
                    <a:pt x="7372185" y="1065311"/>
                  </a:lnTo>
                  <a:close/>
                </a:path>
                <a:path w="14940915" h="1065530">
                  <a:moveTo>
                    <a:pt x="7105485" y="1065311"/>
                  </a:moveTo>
                  <a:lnTo>
                    <a:pt x="6876885" y="1065311"/>
                  </a:lnTo>
                  <a:lnTo>
                    <a:pt x="6876885" y="1027211"/>
                  </a:lnTo>
                  <a:lnTo>
                    <a:pt x="7105485" y="1027211"/>
                  </a:lnTo>
                  <a:lnTo>
                    <a:pt x="7105485" y="1065311"/>
                  </a:lnTo>
                  <a:close/>
                </a:path>
                <a:path w="14940915" h="1065530">
                  <a:moveTo>
                    <a:pt x="6838786" y="1065311"/>
                  </a:moveTo>
                  <a:lnTo>
                    <a:pt x="6610186" y="1065311"/>
                  </a:lnTo>
                  <a:lnTo>
                    <a:pt x="6610186" y="1027211"/>
                  </a:lnTo>
                  <a:lnTo>
                    <a:pt x="6838786" y="1027211"/>
                  </a:lnTo>
                  <a:lnTo>
                    <a:pt x="6838786" y="1065311"/>
                  </a:lnTo>
                  <a:close/>
                </a:path>
                <a:path w="14940915" h="1065530">
                  <a:moveTo>
                    <a:pt x="6572086" y="1065311"/>
                  </a:moveTo>
                  <a:lnTo>
                    <a:pt x="6343486" y="1065311"/>
                  </a:lnTo>
                  <a:lnTo>
                    <a:pt x="6343486" y="1027211"/>
                  </a:lnTo>
                  <a:lnTo>
                    <a:pt x="6572086" y="1027211"/>
                  </a:lnTo>
                  <a:lnTo>
                    <a:pt x="6572086" y="1065311"/>
                  </a:lnTo>
                  <a:close/>
                </a:path>
                <a:path w="14940915" h="1065530">
                  <a:moveTo>
                    <a:pt x="6305386" y="1065311"/>
                  </a:moveTo>
                  <a:lnTo>
                    <a:pt x="6076786" y="1065311"/>
                  </a:lnTo>
                  <a:lnTo>
                    <a:pt x="6076786" y="1027211"/>
                  </a:lnTo>
                  <a:lnTo>
                    <a:pt x="6305386" y="1027211"/>
                  </a:lnTo>
                  <a:lnTo>
                    <a:pt x="6305386" y="1065311"/>
                  </a:lnTo>
                  <a:close/>
                </a:path>
                <a:path w="14940915" h="1065530">
                  <a:moveTo>
                    <a:pt x="6038686" y="1065311"/>
                  </a:moveTo>
                  <a:lnTo>
                    <a:pt x="5810086" y="1065311"/>
                  </a:lnTo>
                  <a:lnTo>
                    <a:pt x="5810086" y="1027211"/>
                  </a:lnTo>
                  <a:lnTo>
                    <a:pt x="6038686" y="1027211"/>
                  </a:lnTo>
                  <a:lnTo>
                    <a:pt x="6038686" y="1065311"/>
                  </a:lnTo>
                  <a:close/>
                </a:path>
                <a:path w="14940915" h="1065530">
                  <a:moveTo>
                    <a:pt x="5771986" y="1065311"/>
                  </a:moveTo>
                  <a:lnTo>
                    <a:pt x="5543386" y="1065311"/>
                  </a:lnTo>
                  <a:lnTo>
                    <a:pt x="5543386" y="1027211"/>
                  </a:lnTo>
                  <a:lnTo>
                    <a:pt x="5771986" y="1027211"/>
                  </a:lnTo>
                  <a:lnTo>
                    <a:pt x="5771986" y="1065311"/>
                  </a:lnTo>
                  <a:close/>
                </a:path>
                <a:path w="14940915" h="1065530">
                  <a:moveTo>
                    <a:pt x="5505286" y="1065311"/>
                  </a:moveTo>
                  <a:lnTo>
                    <a:pt x="5276686" y="1065311"/>
                  </a:lnTo>
                  <a:lnTo>
                    <a:pt x="5276686" y="1027211"/>
                  </a:lnTo>
                  <a:lnTo>
                    <a:pt x="5505286" y="1027211"/>
                  </a:lnTo>
                  <a:lnTo>
                    <a:pt x="5505286" y="1065311"/>
                  </a:lnTo>
                  <a:close/>
                </a:path>
                <a:path w="14940915" h="1065530">
                  <a:moveTo>
                    <a:pt x="5238586" y="1065311"/>
                  </a:moveTo>
                  <a:lnTo>
                    <a:pt x="5009986" y="1065311"/>
                  </a:lnTo>
                  <a:lnTo>
                    <a:pt x="5009986" y="1027211"/>
                  </a:lnTo>
                  <a:lnTo>
                    <a:pt x="5238586" y="1027211"/>
                  </a:lnTo>
                  <a:lnTo>
                    <a:pt x="5238586" y="1065311"/>
                  </a:lnTo>
                  <a:close/>
                </a:path>
                <a:path w="14940915" h="1065530">
                  <a:moveTo>
                    <a:pt x="4971886" y="1065311"/>
                  </a:moveTo>
                  <a:lnTo>
                    <a:pt x="4743286" y="1065311"/>
                  </a:lnTo>
                  <a:lnTo>
                    <a:pt x="4743286" y="1027211"/>
                  </a:lnTo>
                  <a:lnTo>
                    <a:pt x="4971886" y="1027211"/>
                  </a:lnTo>
                  <a:lnTo>
                    <a:pt x="4971886" y="1065311"/>
                  </a:lnTo>
                  <a:close/>
                </a:path>
                <a:path w="14940915" h="1065530">
                  <a:moveTo>
                    <a:pt x="4705186" y="1065311"/>
                  </a:moveTo>
                  <a:lnTo>
                    <a:pt x="4476586" y="1065311"/>
                  </a:lnTo>
                  <a:lnTo>
                    <a:pt x="4476586" y="1027211"/>
                  </a:lnTo>
                  <a:lnTo>
                    <a:pt x="4705186" y="1027211"/>
                  </a:lnTo>
                  <a:lnTo>
                    <a:pt x="4705186" y="1065311"/>
                  </a:lnTo>
                  <a:close/>
                </a:path>
                <a:path w="14940915" h="1065530">
                  <a:moveTo>
                    <a:pt x="4438486" y="1065311"/>
                  </a:moveTo>
                  <a:lnTo>
                    <a:pt x="4209886" y="1065311"/>
                  </a:lnTo>
                  <a:lnTo>
                    <a:pt x="4209886" y="1027211"/>
                  </a:lnTo>
                  <a:lnTo>
                    <a:pt x="4438486" y="1027211"/>
                  </a:lnTo>
                  <a:lnTo>
                    <a:pt x="4438486" y="1065311"/>
                  </a:lnTo>
                  <a:close/>
                </a:path>
                <a:path w="14940915" h="1065530">
                  <a:moveTo>
                    <a:pt x="4171785" y="1065311"/>
                  </a:moveTo>
                  <a:lnTo>
                    <a:pt x="3943186" y="1065311"/>
                  </a:lnTo>
                  <a:lnTo>
                    <a:pt x="3943186" y="1027211"/>
                  </a:lnTo>
                  <a:lnTo>
                    <a:pt x="4171785" y="1027211"/>
                  </a:lnTo>
                  <a:lnTo>
                    <a:pt x="4171785" y="1065311"/>
                  </a:lnTo>
                  <a:close/>
                </a:path>
                <a:path w="14940915" h="1065530">
                  <a:moveTo>
                    <a:pt x="3905086" y="1065311"/>
                  </a:moveTo>
                  <a:lnTo>
                    <a:pt x="3676485" y="1065311"/>
                  </a:lnTo>
                  <a:lnTo>
                    <a:pt x="3676485" y="1027211"/>
                  </a:lnTo>
                  <a:lnTo>
                    <a:pt x="3905086" y="1027211"/>
                  </a:lnTo>
                  <a:lnTo>
                    <a:pt x="3905086" y="1065311"/>
                  </a:lnTo>
                  <a:close/>
                </a:path>
                <a:path w="14940915" h="1065530">
                  <a:moveTo>
                    <a:pt x="3638386" y="1065311"/>
                  </a:moveTo>
                  <a:lnTo>
                    <a:pt x="3409786" y="1065311"/>
                  </a:lnTo>
                  <a:lnTo>
                    <a:pt x="3409786" y="1027211"/>
                  </a:lnTo>
                  <a:lnTo>
                    <a:pt x="3638386" y="1027211"/>
                  </a:lnTo>
                  <a:lnTo>
                    <a:pt x="3638386" y="1065311"/>
                  </a:lnTo>
                  <a:close/>
                </a:path>
                <a:path w="14940915" h="1065530">
                  <a:moveTo>
                    <a:pt x="3371686" y="1065311"/>
                  </a:moveTo>
                  <a:lnTo>
                    <a:pt x="3143086" y="1065311"/>
                  </a:lnTo>
                  <a:lnTo>
                    <a:pt x="3143086" y="1027211"/>
                  </a:lnTo>
                  <a:lnTo>
                    <a:pt x="3371686" y="1027211"/>
                  </a:lnTo>
                  <a:lnTo>
                    <a:pt x="3371686" y="1065311"/>
                  </a:lnTo>
                  <a:close/>
                </a:path>
                <a:path w="14940915" h="1065530">
                  <a:moveTo>
                    <a:pt x="3104986" y="1065311"/>
                  </a:moveTo>
                  <a:lnTo>
                    <a:pt x="2876386" y="1065311"/>
                  </a:lnTo>
                  <a:lnTo>
                    <a:pt x="2876386" y="1027211"/>
                  </a:lnTo>
                  <a:lnTo>
                    <a:pt x="3104986" y="1027211"/>
                  </a:lnTo>
                  <a:lnTo>
                    <a:pt x="3104986" y="1065311"/>
                  </a:lnTo>
                  <a:close/>
                </a:path>
                <a:path w="14940915" h="1065530">
                  <a:moveTo>
                    <a:pt x="2838285" y="1065311"/>
                  </a:moveTo>
                  <a:lnTo>
                    <a:pt x="2609686" y="1065311"/>
                  </a:lnTo>
                  <a:lnTo>
                    <a:pt x="2609686" y="1027211"/>
                  </a:lnTo>
                  <a:lnTo>
                    <a:pt x="2838285" y="1027211"/>
                  </a:lnTo>
                  <a:lnTo>
                    <a:pt x="2838285" y="1065311"/>
                  </a:lnTo>
                  <a:close/>
                </a:path>
                <a:path w="14940915" h="1065530">
                  <a:moveTo>
                    <a:pt x="2571586" y="1065311"/>
                  </a:moveTo>
                  <a:lnTo>
                    <a:pt x="2342986" y="1065311"/>
                  </a:lnTo>
                  <a:lnTo>
                    <a:pt x="2342986" y="1027211"/>
                  </a:lnTo>
                  <a:lnTo>
                    <a:pt x="2571586" y="1027211"/>
                  </a:lnTo>
                  <a:lnTo>
                    <a:pt x="2571586" y="1065311"/>
                  </a:lnTo>
                  <a:close/>
                </a:path>
                <a:path w="14940915" h="1065530">
                  <a:moveTo>
                    <a:pt x="2304886" y="1065311"/>
                  </a:moveTo>
                  <a:lnTo>
                    <a:pt x="2076286" y="1065311"/>
                  </a:lnTo>
                  <a:lnTo>
                    <a:pt x="2076286" y="1027211"/>
                  </a:lnTo>
                  <a:lnTo>
                    <a:pt x="2304886" y="1027211"/>
                  </a:lnTo>
                  <a:lnTo>
                    <a:pt x="2304886" y="1065311"/>
                  </a:lnTo>
                  <a:close/>
                </a:path>
                <a:path w="14940915" h="1065530">
                  <a:moveTo>
                    <a:pt x="2038187" y="1065311"/>
                  </a:moveTo>
                  <a:lnTo>
                    <a:pt x="1809587" y="1065311"/>
                  </a:lnTo>
                  <a:lnTo>
                    <a:pt x="1809587" y="1027211"/>
                  </a:lnTo>
                  <a:lnTo>
                    <a:pt x="2038187" y="1027211"/>
                  </a:lnTo>
                  <a:lnTo>
                    <a:pt x="2038187" y="1065311"/>
                  </a:lnTo>
                  <a:close/>
                </a:path>
                <a:path w="14940915" h="1065530">
                  <a:moveTo>
                    <a:pt x="1771487" y="1065311"/>
                  </a:moveTo>
                  <a:lnTo>
                    <a:pt x="1542887" y="1065311"/>
                  </a:lnTo>
                  <a:lnTo>
                    <a:pt x="1542887" y="1027211"/>
                  </a:lnTo>
                  <a:lnTo>
                    <a:pt x="1771487" y="1027211"/>
                  </a:lnTo>
                  <a:lnTo>
                    <a:pt x="1771487" y="1065311"/>
                  </a:lnTo>
                  <a:close/>
                </a:path>
                <a:path w="14940915" h="1065530">
                  <a:moveTo>
                    <a:pt x="1504787" y="1065311"/>
                  </a:moveTo>
                  <a:lnTo>
                    <a:pt x="1276187" y="1065311"/>
                  </a:lnTo>
                  <a:lnTo>
                    <a:pt x="1276187" y="1027211"/>
                  </a:lnTo>
                  <a:lnTo>
                    <a:pt x="1504787" y="1027211"/>
                  </a:lnTo>
                  <a:lnTo>
                    <a:pt x="1504787" y="1065311"/>
                  </a:lnTo>
                  <a:close/>
                </a:path>
                <a:path w="14940915" h="1065530">
                  <a:moveTo>
                    <a:pt x="1238087" y="1065311"/>
                  </a:moveTo>
                  <a:lnTo>
                    <a:pt x="1009487" y="1065311"/>
                  </a:lnTo>
                  <a:lnTo>
                    <a:pt x="1009487" y="1027211"/>
                  </a:lnTo>
                  <a:lnTo>
                    <a:pt x="1238087" y="1027211"/>
                  </a:lnTo>
                  <a:lnTo>
                    <a:pt x="1238087" y="1065311"/>
                  </a:lnTo>
                  <a:close/>
                </a:path>
                <a:path w="14940915" h="1065530">
                  <a:moveTo>
                    <a:pt x="971387" y="1065311"/>
                  </a:moveTo>
                  <a:lnTo>
                    <a:pt x="742787" y="1065311"/>
                  </a:lnTo>
                  <a:lnTo>
                    <a:pt x="742787" y="1027211"/>
                  </a:lnTo>
                  <a:lnTo>
                    <a:pt x="971387" y="1027211"/>
                  </a:lnTo>
                  <a:lnTo>
                    <a:pt x="971387" y="1065311"/>
                  </a:lnTo>
                  <a:close/>
                </a:path>
                <a:path w="14940915" h="1065530">
                  <a:moveTo>
                    <a:pt x="704687" y="1065311"/>
                  </a:moveTo>
                  <a:lnTo>
                    <a:pt x="485718" y="1065311"/>
                  </a:lnTo>
                  <a:lnTo>
                    <a:pt x="476009" y="1064830"/>
                  </a:lnTo>
                  <a:lnTo>
                    <a:pt x="476762" y="1027122"/>
                  </a:lnTo>
                  <a:lnTo>
                    <a:pt x="479746" y="1027181"/>
                  </a:lnTo>
                  <a:lnTo>
                    <a:pt x="704687" y="1027211"/>
                  </a:lnTo>
                  <a:lnTo>
                    <a:pt x="704687" y="1065311"/>
                  </a:lnTo>
                  <a:close/>
                </a:path>
                <a:path w="14940915" h="1065530">
                  <a:moveTo>
                    <a:pt x="437812" y="1062939"/>
                  </a:moveTo>
                  <a:lnTo>
                    <a:pt x="390517" y="1055892"/>
                  </a:lnTo>
                  <a:lnTo>
                    <a:pt x="344454" y="1044316"/>
                  </a:lnTo>
                  <a:lnTo>
                    <a:pt x="299842" y="1028338"/>
                  </a:lnTo>
                  <a:lnTo>
                    <a:pt x="256998" y="1008090"/>
                  </a:lnTo>
                  <a:lnTo>
                    <a:pt x="223889" y="988281"/>
                  </a:lnTo>
                  <a:lnTo>
                    <a:pt x="244251" y="956498"/>
                  </a:lnTo>
                  <a:lnTo>
                    <a:pt x="290501" y="982510"/>
                  </a:lnTo>
                  <a:lnTo>
                    <a:pt x="338804" y="1002603"/>
                  </a:lnTo>
                  <a:lnTo>
                    <a:pt x="389160" y="1016776"/>
                  </a:lnTo>
                  <a:lnTo>
                    <a:pt x="441568" y="1025030"/>
                  </a:lnTo>
                  <a:lnTo>
                    <a:pt x="437812" y="1062939"/>
                  </a:lnTo>
                  <a:close/>
                </a:path>
                <a:path w="14940915" h="1065530">
                  <a:moveTo>
                    <a:pt x="192837" y="966379"/>
                  </a:moveTo>
                  <a:lnTo>
                    <a:pt x="142263" y="923047"/>
                  </a:lnTo>
                  <a:lnTo>
                    <a:pt x="109998" y="887420"/>
                  </a:lnTo>
                  <a:lnTo>
                    <a:pt x="81606" y="849069"/>
                  </a:lnTo>
                  <a:lnTo>
                    <a:pt x="57220" y="808313"/>
                  </a:lnTo>
                  <a:lnTo>
                    <a:pt x="49049" y="791023"/>
                  </a:lnTo>
                  <a:lnTo>
                    <a:pt x="82841" y="774663"/>
                  </a:lnTo>
                  <a:lnTo>
                    <a:pt x="100586" y="807756"/>
                  </a:lnTo>
                  <a:lnTo>
                    <a:pt x="120895" y="839027"/>
                  </a:lnTo>
                  <a:lnTo>
                    <a:pt x="169204" y="896107"/>
                  </a:lnTo>
                  <a:lnTo>
                    <a:pt x="203410" y="926963"/>
                  </a:lnTo>
                  <a:lnTo>
                    <a:pt x="215501" y="936449"/>
                  </a:lnTo>
                  <a:lnTo>
                    <a:pt x="192837" y="966379"/>
                  </a:lnTo>
                  <a:close/>
                </a:path>
                <a:path w="14940915" h="1065530">
                  <a:moveTo>
                    <a:pt x="33658" y="756213"/>
                  </a:moveTo>
                  <a:lnTo>
                    <a:pt x="20995" y="720857"/>
                  </a:lnTo>
                  <a:lnTo>
                    <a:pt x="9419" y="674794"/>
                  </a:lnTo>
                  <a:lnTo>
                    <a:pt x="2376" y="627600"/>
                  </a:lnTo>
                  <a:lnTo>
                    <a:pt x="0" y="579592"/>
                  </a:lnTo>
                  <a:lnTo>
                    <a:pt x="0" y="531599"/>
                  </a:lnTo>
                  <a:lnTo>
                    <a:pt x="38099" y="531599"/>
                  </a:lnTo>
                  <a:lnTo>
                    <a:pt x="38099" y="579592"/>
                  </a:lnTo>
                  <a:lnTo>
                    <a:pt x="40018" y="621401"/>
                  </a:lnTo>
                  <a:lnTo>
                    <a:pt x="45772" y="662486"/>
                  </a:lnTo>
                  <a:lnTo>
                    <a:pt x="55363" y="702848"/>
                  </a:lnTo>
                  <a:lnTo>
                    <a:pt x="68791" y="742486"/>
                  </a:lnTo>
                  <a:lnTo>
                    <a:pt x="33658" y="756213"/>
                  </a:lnTo>
                  <a:close/>
                </a:path>
                <a:path w="14940915" h="1065530">
                  <a:moveTo>
                    <a:pt x="38099" y="493499"/>
                  </a:moveTo>
                  <a:lnTo>
                    <a:pt x="0" y="493499"/>
                  </a:lnTo>
                  <a:lnTo>
                    <a:pt x="0" y="485718"/>
                  </a:lnTo>
                  <a:lnTo>
                    <a:pt x="2376" y="437711"/>
                  </a:lnTo>
                  <a:lnTo>
                    <a:pt x="9419" y="390517"/>
                  </a:lnTo>
                  <a:lnTo>
                    <a:pt x="20995" y="344454"/>
                  </a:lnTo>
                  <a:lnTo>
                    <a:pt x="36973" y="299842"/>
                  </a:lnTo>
                  <a:lnTo>
                    <a:pt x="49951" y="272379"/>
                  </a:lnTo>
                  <a:lnTo>
                    <a:pt x="83693" y="288897"/>
                  </a:lnTo>
                  <a:lnTo>
                    <a:pt x="63746" y="336124"/>
                  </a:lnTo>
                  <a:lnTo>
                    <a:pt x="49498" y="384670"/>
                  </a:lnTo>
                  <a:lnTo>
                    <a:pt x="40949" y="434534"/>
                  </a:lnTo>
                  <a:lnTo>
                    <a:pt x="38099" y="485718"/>
                  </a:lnTo>
                  <a:lnTo>
                    <a:pt x="38099" y="493499"/>
                  </a:lnTo>
                  <a:close/>
                </a:path>
                <a:path w="14940915" h="1065530">
                  <a:moveTo>
                    <a:pt x="100376" y="257958"/>
                  </a:moveTo>
                  <a:lnTo>
                    <a:pt x="68070" y="238865"/>
                  </a:lnTo>
                  <a:lnTo>
                    <a:pt x="81606" y="216241"/>
                  </a:lnTo>
                  <a:lnTo>
                    <a:pt x="109998" y="177890"/>
                  </a:lnTo>
                  <a:lnTo>
                    <a:pt x="142263" y="142263"/>
                  </a:lnTo>
                  <a:lnTo>
                    <a:pt x="177890" y="109998"/>
                  </a:lnTo>
                  <a:lnTo>
                    <a:pt x="216241" y="81606"/>
                  </a:lnTo>
                  <a:lnTo>
                    <a:pt x="225707" y="75942"/>
                  </a:lnTo>
                  <a:lnTo>
                    <a:pt x="245897" y="107763"/>
                  </a:lnTo>
                  <a:lnTo>
                    <a:pt x="225456" y="121532"/>
                  </a:lnTo>
                  <a:lnTo>
                    <a:pt x="205859" y="136362"/>
                  </a:lnTo>
                  <a:lnTo>
                    <a:pt x="169204" y="169204"/>
                  </a:lnTo>
                  <a:lnTo>
                    <a:pt x="131980" y="211409"/>
                  </a:lnTo>
                  <a:lnTo>
                    <a:pt x="115475" y="234141"/>
                  </a:lnTo>
                  <a:lnTo>
                    <a:pt x="100376" y="257958"/>
                  </a:lnTo>
                  <a:close/>
                </a:path>
                <a:path w="14940915" h="1065530">
                  <a:moveTo>
                    <a:pt x="276322" y="90097"/>
                  </a:moveTo>
                  <a:lnTo>
                    <a:pt x="299842" y="36973"/>
                  </a:lnTo>
                  <a:lnTo>
                    <a:pt x="344454" y="20995"/>
                  </a:lnTo>
                  <a:lnTo>
                    <a:pt x="390517" y="9419"/>
                  </a:lnTo>
                  <a:lnTo>
                    <a:pt x="437711" y="2376"/>
                  </a:lnTo>
                  <a:lnTo>
                    <a:pt x="478134" y="375"/>
                  </a:lnTo>
                  <a:lnTo>
                    <a:pt x="478724" y="38154"/>
                  </a:lnTo>
                  <a:lnTo>
                    <a:pt x="425789" y="42029"/>
                  </a:lnTo>
                  <a:lnTo>
                    <a:pt x="374411" y="51978"/>
                  </a:lnTo>
                  <a:lnTo>
                    <a:pt x="324588" y="68001"/>
                  </a:lnTo>
                  <a:lnTo>
                    <a:pt x="276322" y="90097"/>
                  </a:lnTo>
                  <a:close/>
                </a:path>
                <a:path w="14940915" h="1065530">
                  <a:moveTo>
                    <a:pt x="714318" y="38099"/>
                  </a:moveTo>
                  <a:lnTo>
                    <a:pt x="485718" y="38099"/>
                  </a:lnTo>
                  <a:lnTo>
                    <a:pt x="485718" y="0"/>
                  </a:lnTo>
                  <a:lnTo>
                    <a:pt x="714318" y="0"/>
                  </a:lnTo>
                  <a:lnTo>
                    <a:pt x="714318" y="38099"/>
                  </a:lnTo>
                  <a:close/>
                </a:path>
              </a:pathLst>
            </a:custGeom>
            <a:solidFill>
              <a:srgbClr val="00669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pic>
        <p:nvPicPr>
          <p:cNvPr id="6" name="object 6"/>
          <p:cNvPicPr/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07740" y="2656469"/>
            <a:ext cx="2705099" cy="6781799"/>
          </a:xfrm>
          <a:prstGeom prst="rect">
            <a:avLst/>
          </a:prstGeom>
        </p:spPr>
      </p:pic>
      <p:grpSp>
        <p:nvGrpSpPr>
          <p:cNvPr id="7" name="object 7"/>
          <p:cNvGrpSpPr/>
          <p:nvPr/>
        </p:nvGrpSpPr>
        <p:grpSpPr>
          <a:xfrm>
            <a:off x="1691356" y="1542074"/>
            <a:ext cx="5316855" cy="855980"/>
            <a:chOff x="1691356" y="1542074"/>
            <a:chExt cx="5316855" cy="855980"/>
          </a:xfrm>
        </p:grpSpPr>
        <p:sp>
          <p:nvSpPr>
            <p:cNvPr id="8" name="object 8"/>
            <p:cNvSpPr/>
            <p:nvPr/>
          </p:nvSpPr>
          <p:spPr>
            <a:xfrm>
              <a:off x="1691356" y="1542074"/>
              <a:ext cx="5316855" cy="855980"/>
            </a:xfrm>
            <a:custGeom>
              <a:avLst/>
              <a:gdLst/>
              <a:ahLst/>
              <a:cxnLst/>
              <a:rect l="l" t="t" r="r" b="b"/>
              <a:pathLst>
                <a:path w="5316855" h="855980">
                  <a:moveTo>
                    <a:pt x="4888956" y="855496"/>
                  </a:moveTo>
                  <a:lnTo>
                    <a:pt x="427748" y="855496"/>
                  </a:lnTo>
                  <a:lnTo>
                    <a:pt x="381140" y="852986"/>
                  </a:lnTo>
                  <a:lnTo>
                    <a:pt x="335986" y="845630"/>
                  </a:lnTo>
                  <a:lnTo>
                    <a:pt x="292546" y="833689"/>
                  </a:lnTo>
                  <a:lnTo>
                    <a:pt x="251082" y="817424"/>
                  </a:lnTo>
                  <a:lnTo>
                    <a:pt x="211855" y="797095"/>
                  </a:lnTo>
                  <a:lnTo>
                    <a:pt x="175125" y="772965"/>
                  </a:lnTo>
                  <a:lnTo>
                    <a:pt x="141154" y="745293"/>
                  </a:lnTo>
                  <a:lnTo>
                    <a:pt x="110202" y="714341"/>
                  </a:lnTo>
                  <a:lnTo>
                    <a:pt x="82530" y="680370"/>
                  </a:lnTo>
                  <a:lnTo>
                    <a:pt x="58400" y="643640"/>
                  </a:lnTo>
                  <a:lnTo>
                    <a:pt x="38071" y="604413"/>
                  </a:lnTo>
                  <a:lnTo>
                    <a:pt x="21806" y="562949"/>
                  </a:lnTo>
                  <a:lnTo>
                    <a:pt x="9865" y="519510"/>
                  </a:lnTo>
                  <a:lnTo>
                    <a:pt x="2509" y="474355"/>
                  </a:lnTo>
                  <a:lnTo>
                    <a:pt x="0" y="427748"/>
                  </a:lnTo>
                  <a:lnTo>
                    <a:pt x="2509" y="381140"/>
                  </a:lnTo>
                  <a:lnTo>
                    <a:pt x="9865" y="335986"/>
                  </a:lnTo>
                  <a:lnTo>
                    <a:pt x="21806" y="292546"/>
                  </a:lnTo>
                  <a:lnTo>
                    <a:pt x="38071" y="251082"/>
                  </a:lnTo>
                  <a:lnTo>
                    <a:pt x="58400" y="211855"/>
                  </a:lnTo>
                  <a:lnTo>
                    <a:pt x="82530" y="175125"/>
                  </a:lnTo>
                  <a:lnTo>
                    <a:pt x="110202" y="141154"/>
                  </a:lnTo>
                  <a:lnTo>
                    <a:pt x="141154" y="110202"/>
                  </a:lnTo>
                  <a:lnTo>
                    <a:pt x="175125" y="82530"/>
                  </a:lnTo>
                  <a:lnTo>
                    <a:pt x="211855" y="58400"/>
                  </a:lnTo>
                  <a:lnTo>
                    <a:pt x="251082" y="38071"/>
                  </a:lnTo>
                  <a:lnTo>
                    <a:pt x="292546" y="21806"/>
                  </a:lnTo>
                  <a:lnTo>
                    <a:pt x="335986" y="9865"/>
                  </a:lnTo>
                  <a:lnTo>
                    <a:pt x="381140" y="2509"/>
                  </a:lnTo>
                  <a:lnTo>
                    <a:pt x="427748" y="0"/>
                  </a:lnTo>
                  <a:lnTo>
                    <a:pt x="4888956" y="0"/>
                  </a:lnTo>
                  <a:lnTo>
                    <a:pt x="4935564" y="2509"/>
                  </a:lnTo>
                  <a:lnTo>
                    <a:pt x="4980718" y="9865"/>
                  </a:lnTo>
                  <a:lnTo>
                    <a:pt x="5024157" y="21806"/>
                  </a:lnTo>
                  <a:lnTo>
                    <a:pt x="5065621" y="38071"/>
                  </a:lnTo>
                  <a:lnTo>
                    <a:pt x="5104848" y="58400"/>
                  </a:lnTo>
                  <a:lnTo>
                    <a:pt x="5141578" y="82530"/>
                  </a:lnTo>
                  <a:lnTo>
                    <a:pt x="5175550" y="110202"/>
                  </a:lnTo>
                  <a:lnTo>
                    <a:pt x="5206502" y="141154"/>
                  </a:lnTo>
                  <a:lnTo>
                    <a:pt x="5234173" y="175125"/>
                  </a:lnTo>
                  <a:lnTo>
                    <a:pt x="5258304" y="211855"/>
                  </a:lnTo>
                  <a:lnTo>
                    <a:pt x="5278632" y="251082"/>
                  </a:lnTo>
                  <a:lnTo>
                    <a:pt x="5294897" y="292546"/>
                  </a:lnTo>
                  <a:lnTo>
                    <a:pt x="5306838" y="335986"/>
                  </a:lnTo>
                  <a:lnTo>
                    <a:pt x="5314194" y="381140"/>
                  </a:lnTo>
                  <a:lnTo>
                    <a:pt x="5316704" y="427748"/>
                  </a:lnTo>
                  <a:lnTo>
                    <a:pt x="5314194" y="474355"/>
                  </a:lnTo>
                  <a:lnTo>
                    <a:pt x="5306838" y="519510"/>
                  </a:lnTo>
                  <a:lnTo>
                    <a:pt x="5294897" y="562949"/>
                  </a:lnTo>
                  <a:lnTo>
                    <a:pt x="5278632" y="604413"/>
                  </a:lnTo>
                  <a:lnTo>
                    <a:pt x="5258304" y="643640"/>
                  </a:lnTo>
                  <a:lnTo>
                    <a:pt x="5234173" y="680370"/>
                  </a:lnTo>
                  <a:lnTo>
                    <a:pt x="5206502" y="714341"/>
                  </a:lnTo>
                  <a:lnTo>
                    <a:pt x="5175550" y="745293"/>
                  </a:lnTo>
                  <a:lnTo>
                    <a:pt x="5141578" y="772965"/>
                  </a:lnTo>
                  <a:lnTo>
                    <a:pt x="5104848" y="797095"/>
                  </a:lnTo>
                  <a:lnTo>
                    <a:pt x="5065621" y="817424"/>
                  </a:lnTo>
                  <a:lnTo>
                    <a:pt x="5024157" y="833689"/>
                  </a:lnTo>
                  <a:lnTo>
                    <a:pt x="4980718" y="845630"/>
                  </a:lnTo>
                  <a:lnTo>
                    <a:pt x="4935564" y="852986"/>
                  </a:lnTo>
                  <a:lnTo>
                    <a:pt x="4888956" y="855496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" name="object 9"/>
            <p:cNvSpPr/>
            <p:nvPr/>
          </p:nvSpPr>
          <p:spPr>
            <a:xfrm>
              <a:off x="1691400" y="1542074"/>
              <a:ext cx="5314950" cy="855980"/>
            </a:xfrm>
            <a:custGeom>
              <a:avLst/>
              <a:gdLst/>
              <a:ahLst/>
              <a:cxnLst/>
              <a:rect l="l" t="t" r="r" b="b"/>
              <a:pathLst>
                <a:path w="5314950" h="855980">
                  <a:moveTo>
                    <a:pt x="923028" y="38099"/>
                  </a:moveTo>
                  <a:lnTo>
                    <a:pt x="694428" y="38099"/>
                  </a:lnTo>
                  <a:lnTo>
                    <a:pt x="694428" y="0"/>
                  </a:lnTo>
                  <a:lnTo>
                    <a:pt x="923028" y="0"/>
                  </a:lnTo>
                  <a:lnTo>
                    <a:pt x="923028" y="38099"/>
                  </a:lnTo>
                  <a:close/>
                </a:path>
                <a:path w="5314950" h="855980">
                  <a:moveTo>
                    <a:pt x="1189728" y="38099"/>
                  </a:moveTo>
                  <a:lnTo>
                    <a:pt x="961128" y="38099"/>
                  </a:lnTo>
                  <a:lnTo>
                    <a:pt x="961128" y="0"/>
                  </a:lnTo>
                  <a:lnTo>
                    <a:pt x="1189728" y="0"/>
                  </a:lnTo>
                  <a:lnTo>
                    <a:pt x="1189728" y="38099"/>
                  </a:lnTo>
                  <a:close/>
                </a:path>
                <a:path w="5314950" h="855980">
                  <a:moveTo>
                    <a:pt x="1456428" y="38099"/>
                  </a:moveTo>
                  <a:lnTo>
                    <a:pt x="1227828" y="38099"/>
                  </a:lnTo>
                  <a:lnTo>
                    <a:pt x="1227828" y="0"/>
                  </a:lnTo>
                  <a:lnTo>
                    <a:pt x="1456428" y="0"/>
                  </a:lnTo>
                  <a:lnTo>
                    <a:pt x="1456428" y="38099"/>
                  </a:lnTo>
                  <a:close/>
                </a:path>
                <a:path w="5314950" h="855980">
                  <a:moveTo>
                    <a:pt x="1723128" y="38099"/>
                  </a:moveTo>
                  <a:lnTo>
                    <a:pt x="1494528" y="38099"/>
                  </a:lnTo>
                  <a:lnTo>
                    <a:pt x="1494528" y="0"/>
                  </a:lnTo>
                  <a:lnTo>
                    <a:pt x="1723128" y="0"/>
                  </a:lnTo>
                  <a:lnTo>
                    <a:pt x="1723128" y="38099"/>
                  </a:lnTo>
                  <a:close/>
                </a:path>
                <a:path w="5314950" h="855980">
                  <a:moveTo>
                    <a:pt x="1989828" y="38099"/>
                  </a:moveTo>
                  <a:lnTo>
                    <a:pt x="1761228" y="38099"/>
                  </a:lnTo>
                  <a:lnTo>
                    <a:pt x="1761228" y="0"/>
                  </a:lnTo>
                  <a:lnTo>
                    <a:pt x="1989828" y="0"/>
                  </a:lnTo>
                  <a:lnTo>
                    <a:pt x="1989828" y="38099"/>
                  </a:lnTo>
                  <a:close/>
                </a:path>
                <a:path w="5314950" h="855980">
                  <a:moveTo>
                    <a:pt x="2256528" y="38099"/>
                  </a:moveTo>
                  <a:lnTo>
                    <a:pt x="2027928" y="38099"/>
                  </a:lnTo>
                  <a:lnTo>
                    <a:pt x="2027928" y="0"/>
                  </a:lnTo>
                  <a:lnTo>
                    <a:pt x="2256528" y="0"/>
                  </a:lnTo>
                  <a:lnTo>
                    <a:pt x="2256528" y="38099"/>
                  </a:lnTo>
                  <a:close/>
                </a:path>
                <a:path w="5314950" h="855980">
                  <a:moveTo>
                    <a:pt x="2523228" y="38099"/>
                  </a:moveTo>
                  <a:lnTo>
                    <a:pt x="2294628" y="38099"/>
                  </a:lnTo>
                  <a:lnTo>
                    <a:pt x="2294628" y="0"/>
                  </a:lnTo>
                  <a:lnTo>
                    <a:pt x="2523228" y="0"/>
                  </a:lnTo>
                  <a:lnTo>
                    <a:pt x="2523228" y="38099"/>
                  </a:lnTo>
                  <a:close/>
                </a:path>
                <a:path w="5314950" h="855980">
                  <a:moveTo>
                    <a:pt x="2789928" y="38099"/>
                  </a:moveTo>
                  <a:lnTo>
                    <a:pt x="2561328" y="38099"/>
                  </a:lnTo>
                  <a:lnTo>
                    <a:pt x="2561328" y="0"/>
                  </a:lnTo>
                  <a:lnTo>
                    <a:pt x="2789928" y="0"/>
                  </a:lnTo>
                  <a:lnTo>
                    <a:pt x="2789928" y="38099"/>
                  </a:lnTo>
                  <a:close/>
                </a:path>
                <a:path w="5314950" h="855980">
                  <a:moveTo>
                    <a:pt x="3056628" y="38099"/>
                  </a:moveTo>
                  <a:lnTo>
                    <a:pt x="2828028" y="38099"/>
                  </a:lnTo>
                  <a:lnTo>
                    <a:pt x="2828028" y="0"/>
                  </a:lnTo>
                  <a:lnTo>
                    <a:pt x="3056628" y="0"/>
                  </a:lnTo>
                  <a:lnTo>
                    <a:pt x="3056628" y="38099"/>
                  </a:lnTo>
                  <a:close/>
                </a:path>
                <a:path w="5314950" h="855980">
                  <a:moveTo>
                    <a:pt x="3323328" y="38099"/>
                  </a:moveTo>
                  <a:lnTo>
                    <a:pt x="3094728" y="38099"/>
                  </a:lnTo>
                  <a:lnTo>
                    <a:pt x="3094728" y="0"/>
                  </a:lnTo>
                  <a:lnTo>
                    <a:pt x="3323328" y="0"/>
                  </a:lnTo>
                  <a:lnTo>
                    <a:pt x="3323328" y="38099"/>
                  </a:lnTo>
                  <a:close/>
                </a:path>
                <a:path w="5314950" h="855980">
                  <a:moveTo>
                    <a:pt x="3590028" y="38099"/>
                  </a:moveTo>
                  <a:lnTo>
                    <a:pt x="3361428" y="38099"/>
                  </a:lnTo>
                  <a:lnTo>
                    <a:pt x="3361428" y="0"/>
                  </a:lnTo>
                  <a:lnTo>
                    <a:pt x="3590028" y="0"/>
                  </a:lnTo>
                  <a:lnTo>
                    <a:pt x="3590028" y="38099"/>
                  </a:lnTo>
                  <a:close/>
                </a:path>
                <a:path w="5314950" h="855980">
                  <a:moveTo>
                    <a:pt x="3856728" y="38099"/>
                  </a:moveTo>
                  <a:lnTo>
                    <a:pt x="3628128" y="38099"/>
                  </a:lnTo>
                  <a:lnTo>
                    <a:pt x="3628128" y="0"/>
                  </a:lnTo>
                  <a:lnTo>
                    <a:pt x="3856728" y="0"/>
                  </a:lnTo>
                  <a:lnTo>
                    <a:pt x="3856728" y="38099"/>
                  </a:lnTo>
                  <a:close/>
                </a:path>
                <a:path w="5314950" h="855980">
                  <a:moveTo>
                    <a:pt x="4123428" y="38099"/>
                  </a:moveTo>
                  <a:lnTo>
                    <a:pt x="3894828" y="38099"/>
                  </a:lnTo>
                  <a:lnTo>
                    <a:pt x="3894828" y="0"/>
                  </a:lnTo>
                  <a:lnTo>
                    <a:pt x="4123428" y="0"/>
                  </a:lnTo>
                  <a:lnTo>
                    <a:pt x="4123428" y="38099"/>
                  </a:lnTo>
                  <a:close/>
                </a:path>
                <a:path w="5314950" h="855980">
                  <a:moveTo>
                    <a:pt x="4390128" y="38099"/>
                  </a:moveTo>
                  <a:lnTo>
                    <a:pt x="4161528" y="38099"/>
                  </a:lnTo>
                  <a:lnTo>
                    <a:pt x="4161528" y="0"/>
                  </a:lnTo>
                  <a:lnTo>
                    <a:pt x="4390128" y="0"/>
                  </a:lnTo>
                  <a:lnTo>
                    <a:pt x="4390128" y="38099"/>
                  </a:lnTo>
                  <a:close/>
                </a:path>
                <a:path w="5314950" h="855980">
                  <a:moveTo>
                    <a:pt x="4656828" y="38099"/>
                  </a:moveTo>
                  <a:lnTo>
                    <a:pt x="4428228" y="38099"/>
                  </a:lnTo>
                  <a:lnTo>
                    <a:pt x="4428228" y="0"/>
                  </a:lnTo>
                  <a:lnTo>
                    <a:pt x="4656828" y="0"/>
                  </a:lnTo>
                  <a:lnTo>
                    <a:pt x="4656828" y="38099"/>
                  </a:lnTo>
                  <a:close/>
                </a:path>
                <a:path w="5314950" h="855980">
                  <a:moveTo>
                    <a:pt x="4920861" y="39400"/>
                  </a:moveTo>
                  <a:lnTo>
                    <a:pt x="4912865" y="38831"/>
                  </a:lnTo>
                  <a:lnTo>
                    <a:pt x="4904850" y="38425"/>
                  </a:lnTo>
                  <a:lnTo>
                    <a:pt x="4896818" y="38181"/>
                  </a:lnTo>
                  <a:lnTo>
                    <a:pt x="4888768" y="38099"/>
                  </a:lnTo>
                  <a:lnTo>
                    <a:pt x="4694928" y="38099"/>
                  </a:lnTo>
                  <a:lnTo>
                    <a:pt x="4694928" y="0"/>
                  </a:lnTo>
                  <a:lnTo>
                    <a:pt x="4888768" y="0"/>
                  </a:lnTo>
                  <a:lnTo>
                    <a:pt x="4923915" y="1892"/>
                  </a:lnTo>
                  <a:lnTo>
                    <a:pt x="4920861" y="39400"/>
                  </a:lnTo>
                  <a:close/>
                </a:path>
                <a:path w="5314950" h="855980">
                  <a:moveTo>
                    <a:pt x="5141519" y="131191"/>
                  </a:moveTo>
                  <a:lnTo>
                    <a:pt x="5099346" y="99678"/>
                  </a:lnTo>
                  <a:lnTo>
                    <a:pt x="5054230" y="74597"/>
                  </a:lnTo>
                  <a:lnTo>
                    <a:pt x="5006171" y="55947"/>
                  </a:lnTo>
                  <a:lnTo>
                    <a:pt x="4955169" y="43729"/>
                  </a:lnTo>
                  <a:lnTo>
                    <a:pt x="4961510" y="6767"/>
                  </a:lnTo>
                  <a:lnTo>
                    <a:pt x="5023965" y="21806"/>
                  </a:lnTo>
                  <a:lnTo>
                    <a:pt x="5065427" y="38070"/>
                  </a:lnTo>
                  <a:lnTo>
                    <a:pt x="5104653" y="58397"/>
                  </a:lnTo>
                  <a:lnTo>
                    <a:pt x="5141381" y="82527"/>
                  </a:lnTo>
                  <a:lnTo>
                    <a:pt x="5165959" y="102547"/>
                  </a:lnTo>
                  <a:lnTo>
                    <a:pt x="5141519" y="131191"/>
                  </a:lnTo>
                  <a:close/>
                </a:path>
                <a:path w="5314950" h="855980">
                  <a:moveTo>
                    <a:pt x="5267236" y="334709"/>
                  </a:moveTo>
                  <a:lnTo>
                    <a:pt x="5251474" y="284705"/>
                  </a:lnTo>
                  <a:lnTo>
                    <a:pt x="5229500" y="238067"/>
                  </a:lnTo>
                  <a:lnTo>
                    <a:pt x="5201315" y="194793"/>
                  </a:lnTo>
                  <a:lnTo>
                    <a:pt x="5166919" y="154884"/>
                  </a:lnTo>
                  <a:lnTo>
                    <a:pt x="5193732" y="128578"/>
                  </a:lnTo>
                  <a:lnTo>
                    <a:pt x="5233973" y="175119"/>
                  </a:lnTo>
                  <a:lnTo>
                    <a:pt x="5258103" y="211847"/>
                  </a:lnTo>
                  <a:lnTo>
                    <a:pt x="5278430" y="251073"/>
                  </a:lnTo>
                  <a:lnTo>
                    <a:pt x="5294695" y="292535"/>
                  </a:lnTo>
                  <a:lnTo>
                    <a:pt x="5303825" y="325750"/>
                  </a:lnTo>
                  <a:lnTo>
                    <a:pt x="5267236" y="334709"/>
                  </a:lnTo>
                  <a:close/>
                </a:path>
                <a:path w="5314950" h="855980">
                  <a:moveTo>
                    <a:pt x="5284925" y="587833"/>
                  </a:moveTo>
                  <a:lnTo>
                    <a:pt x="5250124" y="573756"/>
                  </a:lnTo>
                  <a:lnTo>
                    <a:pt x="5262495" y="538417"/>
                  </a:lnTo>
                  <a:lnTo>
                    <a:pt x="5271331" y="502300"/>
                  </a:lnTo>
                  <a:lnTo>
                    <a:pt x="5276633" y="465405"/>
                  </a:lnTo>
                  <a:lnTo>
                    <a:pt x="5278400" y="427731"/>
                  </a:lnTo>
                  <a:lnTo>
                    <a:pt x="5278122" y="412851"/>
                  </a:lnTo>
                  <a:lnTo>
                    <a:pt x="5277289" y="398045"/>
                  </a:lnTo>
                  <a:lnTo>
                    <a:pt x="5275900" y="383313"/>
                  </a:lnTo>
                  <a:lnTo>
                    <a:pt x="5273956" y="368656"/>
                  </a:lnTo>
                  <a:lnTo>
                    <a:pt x="5311041" y="363020"/>
                  </a:lnTo>
                  <a:lnTo>
                    <a:pt x="5313991" y="381125"/>
                  </a:lnTo>
                  <a:lnTo>
                    <a:pt x="5314902" y="398045"/>
                  </a:lnTo>
                  <a:lnTo>
                    <a:pt x="5314905" y="457367"/>
                  </a:lnTo>
                  <a:lnTo>
                    <a:pt x="5313991" y="474338"/>
                  </a:lnTo>
                  <a:lnTo>
                    <a:pt x="5306635" y="519490"/>
                  </a:lnTo>
                  <a:lnTo>
                    <a:pt x="5294695" y="562928"/>
                  </a:lnTo>
                  <a:lnTo>
                    <a:pt x="5284925" y="587833"/>
                  </a:lnTo>
                  <a:close/>
                </a:path>
                <a:path w="5314950" h="855980">
                  <a:moveTo>
                    <a:pt x="5116675" y="789167"/>
                  </a:moveTo>
                  <a:lnTo>
                    <a:pt x="5096588" y="757379"/>
                  </a:lnTo>
                  <a:lnTo>
                    <a:pt x="5139159" y="726470"/>
                  </a:lnTo>
                  <a:lnTo>
                    <a:pt x="5176526" y="690834"/>
                  </a:lnTo>
                  <a:lnTo>
                    <a:pt x="5208689" y="650470"/>
                  </a:lnTo>
                  <a:lnTo>
                    <a:pt x="5235647" y="605378"/>
                  </a:lnTo>
                  <a:lnTo>
                    <a:pt x="5269037" y="622515"/>
                  </a:lnTo>
                  <a:lnTo>
                    <a:pt x="5233973" y="680344"/>
                  </a:lnTo>
                  <a:lnTo>
                    <a:pt x="5206302" y="714315"/>
                  </a:lnTo>
                  <a:lnTo>
                    <a:pt x="5175352" y="745265"/>
                  </a:lnTo>
                  <a:lnTo>
                    <a:pt x="5141381" y="772936"/>
                  </a:lnTo>
                  <a:lnTo>
                    <a:pt x="5116675" y="789167"/>
                  </a:lnTo>
                  <a:close/>
                </a:path>
                <a:path w="5314950" h="855980">
                  <a:moveTo>
                    <a:pt x="4888768" y="855464"/>
                  </a:moveTo>
                  <a:lnTo>
                    <a:pt x="4862296" y="855464"/>
                  </a:lnTo>
                  <a:lnTo>
                    <a:pt x="4862296" y="817363"/>
                  </a:lnTo>
                  <a:lnTo>
                    <a:pt x="4888768" y="817363"/>
                  </a:lnTo>
                  <a:lnTo>
                    <a:pt x="4935267" y="814690"/>
                  </a:lnTo>
                  <a:lnTo>
                    <a:pt x="4980382" y="806669"/>
                  </a:lnTo>
                  <a:lnTo>
                    <a:pt x="5024114" y="793301"/>
                  </a:lnTo>
                  <a:lnTo>
                    <a:pt x="5066464" y="774585"/>
                  </a:lnTo>
                  <a:lnTo>
                    <a:pt x="5083606" y="807972"/>
                  </a:lnTo>
                  <a:lnTo>
                    <a:pt x="5065427" y="817393"/>
                  </a:lnTo>
                  <a:lnTo>
                    <a:pt x="5023965" y="833657"/>
                  </a:lnTo>
                  <a:lnTo>
                    <a:pt x="4980527" y="845598"/>
                  </a:lnTo>
                  <a:lnTo>
                    <a:pt x="4935374" y="852954"/>
                  </a:lnTo>
                  <a:lnTo>
                    <a:pt x="4888768" y="855464"/>
                  </a:lnTo>
                  <a:close/>
                </a:path>
                <a:path w="5314950" h="855980">
                  <a:moveTo>
                    <a:pt x="4824196" y="855464"/>
                  </a:moveTo>
                  <a:lnTo>
                    <a:pt x="4595596" y="855464"/>
                  </a:lnTo>
                  <a:lnTo>
                    <a:pt x="4595596" y="817363"/>
                  </a:lnTo>
                  <a:lnTo>
                    <a:pt x="4824196" y="817363"/>
                  </a:lnTo>
                  <a:lnTo>
                    <a:pt x="4824196" y="855464"/>
                  </a:lnTo>
                  <a:close/>
                </a:path>
                <a:path w="5314950" h="855980">
                  <a:moveTo>
                    <a:pt x="4557496" y="855464"/>
                  </a:moveTo>
                  <a:lnTo>
                    <a:pt x="4328896" y="855464"/>
                  </a:lnTo>
                  <a:lnTo>
                    <a:pt x="4328896" y="817363"/>
                  </a:lnTo>
                  <a:lnTo>
                    <a:pt x="4557496" y="817363"/>
                  </a:lnTo>
                  <a:lnTo>
                    <a:pt x="4557496" y="855464"/>
                  </a:lnTo>
                  <a:close/>
                </a:path>
                <a:path w="5314950" h="855980">
                  <a:moveTo>
                    <a:pt x="4290796" y="855464"/>
                  </a:moveTo>
                  <a:lnTo>
                    <a:pt x="4062196" y="855464"/>
                  </a:lnTo>
                  <a:lnTo>
                    <a:pt x="4062196" y="817363"/>
                  </a:lnTo>
                  <a:lnTo>
                    <a:pt x="4290796" y="817363"/>
                  </a:lnTo>
                  <a:lnTo>
                    <a:pt x="4290796" y="855464"/>
                  </a:lnTo>
                  <a:close/>
                </a:path>
                <a:path w="5314950" h="855980">
                  <a:moveTo>
                    <a:pt x="4024096" y="855464"/>
                  </a:moveTo>
                  <a:lnTo>
                    <a:pt x="3795496" y="855464"/>
                  </a:lnTo>
                  <a:lnTo>
                    <a:pt x="3795496" y="817363"/>
                  </a:lnTo>
                  <a:lnTo>
                    <a:pt x="4024096" y="817363"/>
                  </a:lnTo>
                  <a:lnTo>
                    <a:pt x="4024096" y="855464"/>
                  </a:lnTo>
                  <a:close/>
                </a:path>
                <a:path w="5314950" h="855980">
                  <a:moveTo>
                    <a:pt x="3757396" y="855464"/>
                  </a:moveTo>
                  <a:lnTo>
                    <a:pt x="3528796" y="855464"/>
                  </a:lnTo>
                  <a:lnTo>
                    <a:pt x="3528796" y="817363"/>
                  </a:lnTo>
                  <a:lnTo>
                    <a:pt x="3757396" y="817363"/>
                  </a:lnTo>
                  <a:lnTo>
                    <a:pt x="3757396" y="855464"/>
                  </a:lnTo>
                  <a:close/>
                </a:path>
                <a:path w="5314950" h="855980">
                  <a:moveTo>
                    <a:pt x="3490696" y="855464"/>
                  </a:moveTo>
                  <a:lnTo>
                    <a:pt x="3262096" y="855464"/>
                  </a:lnTo>
                  <a:lnTo>
                    <a:pt x="3262096" y="817363"/>
                  </a:lnTo>
                  <a:lnTo>
                    <a:pt x="3490696" y="817363"/>
                  </a:lnTo>
                  <a:lnTo>
                    <a:pt x="3490696" y="855464"/>
                  </a:lnTo>
                  <a:close/>
                </a:path>
                <a:path w="5314950" h="855980">
                  <a:moveTo>
                    <a:pt x="3223996" y="855464"/>
                  </a:moveTo>
                  <a:lnTo>
                    <a:pt x="2995396" y="855464"/>
                  </a:lnTo>
                  <a:lnTo>
                    <a:pt x="2995396" y="817363"/>
                  </a:lnTo>
                  <a:lnTo>
                    <a:pt x="3223996" y="817363"/>
                  </a:lnTo>
                  <a:lnTo>
                    <a:pt x="3223996" y="855464"/>
                  </a:lnTo>
                  <a:close/>
                </a:path>
                <a:path w="5314950" h="855980">
                  <a:moveTo>
                    <a:pt x="2957296" y="855464"/>
                  </a:moveTo>
                  <a:lnTo>
                    <a:pt x="2728696" y="855464"/>
                  </a:lnTo>
                  <a:lnTo>
                    <a:pt x="2728696" y="817363"/>
                  </a:lnTo>
                  <a:lnTo>
                    <a:pt x="2957296" y="817363"/>
                  </a:lnTo>
                  <a:lnTo>
                    <a:pt x="2957296" y="855464"/>
                  </a:lnTo>
                  <a:close/>
                </a:path>
                <a:path w="5314950" h="855980">
                  <a:moveTo>
                    <a:pt x="2690596" y="855464"/>
                  </a:moveTo>
                  <a:lnTo>
                    <a:pt x="2461996" y="855464"/>
                  </a:lnTo>
                  <a:lnTo>
                    <a:pt x="2461996" y="817363"/>
                  </a:lnTo>
                  <a:lnTo>
                    <a:pt x="2690596" y="817363"/>
                  </a:lnTo>
                  <a:lnTo>
                    <a:pt x="2690596" y="855464"/>
                  </a:lnTo>
                  <a:close/>
                </a:path>
                <a:path w="5314950" h="855980">
                  <a:moveTo>
                    <a:pt x="2423896" y="855464"/>
                  </a:moveTo>
                  <a:lnTo>
                    <a:pt x="2195297" y="855464"/>
                  </a:lnTo>
                  <a:lnTo>
                    <a:pt x="2195297" y="817363"/>
                  </a:lnTo>
                  <a:lnTo>
                    <a:pt x="2423896" y="817363"/>
                  </a:lnTo>
                  <a:lnTo>
                    <a:pt x="2423896" y="855464"/>
                  </a:lnTo>
                  <a:close/>
                </a:path>
                <a:path w="5314950" h="855980">
                  <a:moveTo>
                    <a:pt x="2157196" y="855464"/>
                  </a:moveTo>
                  <a:lnTo>
                    <a:pt x="1928596" y="855464"/>
                  </a:lnTo>
                  <a:lnTo>
                    <a:pt x="1928596" y="817363"/>
                  </a:lnTo>
                  <a:lnTo>
                    <a:pt x="2157196" y="817363"/>
                  </a:lnTo>
                  <a:lnTo>
                    <a:pt x="2157196" y="855464"/>
                  </a:lnTo>
                  <a:close/>
                </a:path>
                <a:path w="5314950" h="855980">
                  <a:moveTo>
                    <a:pt x="1890497" y="855464"/>
                  </a:moveTo>
                  <a:lnTo>
                    <a:pt x="1661896" y="855464"/>
                  </a:lnTo>
                  <a:lnTo>
                    <a:pt x="1661896" y="817363"/>
                  </a:lnTo>
                  <a:lnTo>
                    <a:pt x="1890497" y="817363"/>
                  </a:lnTo>
                  <a:lnTo>
                    <a:pt x="1890497" y="855464"/>
                  </a:lnTo>
                  <a:close/>
                </a:path>
                <a:path w="5314950" h="855980">
                  <a:moveTo>
                    <a:pt x="1623796" y="855464"/>
                  </a:moveTo>
                  <a:lnTo>
                    <a:pt x="1395197" y="855464"/>
                  </a:lnTo>
                  <a:lnTo>
                    <a:pt x="1395197" y="817363"/>
                  </a:lnTo>
                  <a:lnTo>
                    <a:pt x="1623796" y="817363"/>
                  </a:lnTo>
                  <a:lnTo>
                    <a:pt x="1623796" y="855464"/>
                  </a:lnTo>
                  <a:close/>
                </a:path>
                <a:path w="5314950" h="855980">
                  <a:moveTo>
                    <a:pt x="1357097" y="855464"/>
                  </a:moveTo>
                  <a:lnTo>
                    <a:pt x="1128497" y="855464"/>
                  </a:lnTo>
                  <a:lnTo>
                    <a:pt x="1128497" y="817363"/>
                  </a:lnTo>
                  <a:lnTo>
                    <a:pt x="1357097" y="817363"/>
                  </a:lnTo>
                  <a:lnTo>
                    <a:pt x="1357097" y="855464"/>
                  </a:lnTo>
                  <a:close/>
                </a:path>
                <a:path w="5314950" h="855980">
                  <a:moveTo>
                    <a:pt x="1090397" y="855464"/>
                  </a:moveTo>
                  <a:lnTo>
                    <a:pt x="861797" y="855464"/>
                  </a:lnTo>
                  <a:lnTo>
                    <a:pt x="861797" y="817363"/>
                  </a:lnTo>
                  <a:lnTo>
                    <a:pt x="1090397" y="817363"/>
                  </a:lnTo>
                  <a:lnTo>
                    <a:pt x="1090397" y="855464"/>
                  </a:lnTo>
                  <a:close/>
                </a:path>
                <a:path w="5314950" h="855980">
                  <a:moveTo>
                    <a:pt x="823697" y="855464"/>
                  </a:moveTo>
                  <a:lnTo>
                    <a:pt x="595097" y="855464"/>
                  </a:lnTo>
                  <a:lnTo>
                    <a:pt x="595097" y="817363"/>
                  </a:lnTo>
                  <a:lnTo>
                    <a:pt x="823697" y="817363"/>
                  </a:lnTo>
                  <a:lnTo>
                    <a:pt x="823697" y="855464"/>
                  </a:lnTo>
                  <a:close/>
                </a:path>
                <a:path w="5314950" h="855980">
                  <a:moveTo>
                    <a:pt x="556997" y="855464"/>
                  </a:moveTo>
                  <a:lnTo>
                    <a:pt x="427728" y="855464"/>
                  </a:lnTo>
                  <a:lnTo>
                    <a:pt x="381122" y="852954"/>
                  </a:lnTo>
                  <a:lnTo>
                    <a:pt x="335970" y="845598"/>
                  </a:lnTo>
                  <a:lnTo>
                    <a:pt x="329057" y="843698"/>
                  </a:lnTo>
                  <a:lnTo>
                    <a:pt x="337745" y="806930"/>
                  </a:lnTo>
                  <a:lnTo>
                    <a:pt x="359926" y="811495"/>
                  </a:lnTo>
                  <a:lnTo>
                    <a:pt x="382316" y="814755"/>
                  </a:lnTo>
                  <a:lnTo>
                    <a:pt x="404917" y="816711"/>
                  </a:lnTo>
                  <a:lnTo>
                    <a:pt x="427728" y="817363"/>
                  </a:lnTo>
                  <a:lnTo>
                    <a:pt x="556997" y="817363"/>
                  </a:lnTo>
                  <a:lnTo>
                    <a:pt x="556997" y="855464"/>
                  </a:lnTo>
                  <a:close/>
                </a:path>
                <a:path w="5314950" h="855980">
                  <a:moveTo>
                    <a:pt x="292206" y="833530"/>
                  </a:moveTo>
                  <a:lnTo>
                    <a:pt x="251069" y="817393"/>
                  </a:lnTo>
                  <a:lnTo>
                    <a:pt x="211844" y="797066"/>
                  </a:lnTo>
                  <a:lnTo>
                    <a:pt x="175115" y="772936"/>
                  </a:lnTo>
                  <a:lnTo>
                    <a:pt x="141145" y="745265"/>
                  </a:lnTo>
                  <a:lnTo>
                    <a:pt x="110194" y="714315"/>
                  </a:lnTo>
                  <a:lnTo>
                    <a:pt x="104694" y="707562"/>
                  </a:lnTo>
                  <a:lnTo>
                    <a:pt x="133212" y="682836"/>
                  </a:lnTo>
                  <a:lnTo>
                    <a:pt x="170199" y="720327"/>
                  </a:lnTo>
                  <a:lnTo>
                    <a:pt x="211037" y="751919"/>
                  </a:lnTo>
                  <a:lnTo>
                    <a:pt x="255725" y="777613"/>
                  </a:lnTo>
                  <a:lnTo>
                    <a:pt x="304264" y="797407"/>
                  </a:lnTo>
                  <a:lnTo>
                    <a:pt x="292206" y="833530"/>
                  </a:lnTo>
                  <a:close/>
                </a:path>
                <a:path w="5314950" h="855980">
                  <a:moveTo>
                    <a:pt x="80854" y="677803"/>
                  </a:moveTo>
                  <a:lnTo>
                    <a:pt x="58394" y="643616"/>
                  </a:lnTo>
                  <a:lnTo>
                    <a:pt x="38067" y="604390"/>
                  </a:lnTo>
                  <a:lnTo>
                    <a:pt x="21802" y="562928"/>
                  </a:lnTo>
                  <a:lnTo>
                    <a:pt x="9862" y="519490"/>
                  </a:lnTo>
                  <a:lnTo>
                    <a:pt x="2506" y="474338"/>
                  </a:lnTo>
                  <a:lnTo>
                    <a:pt x="2072" y="466288"/>
                  </a:lnTo>
                  <a:lnTo>
                    <a:pt x="39662" y="462927"/>
                  </a:lnTo>
                  <a:lnTo>
                    <a:pt x="47719" y="514776"/>
                  </a:lnTo>
                  <a:lnTo>
                    <a:pt x="62398" y="564168"/>
                  </a:lnTo>
                  <a:lnTo>
                    <a:pt x="83700" y="611103"/>
                  </a:lnTo>
                  <a:lnTo>
                    <a:pt x="111624" y="655581"/>
                  </a:lnTo>
                  <a:lnTo>
                    <a:pt x="80854" y="677803"/>
                  </a:lnTo>
                  <a:close/>
                </a:path>
                <a:path w="5314950" h="855980">
                  <a:moveTo>
                    <a:pt x="0" y="427796"/>
                  </a:moveTo>
                  <a:lnTo>
                    <a:pt x="2506" y="381125"/>
                  </a:lnTo>
                  <a:lnTo>
                    <a:pt x="9862" y="335973"/>
                  </a:lnTo>
                  <a:lnTo>
                    <a:pt x="21802" y="292535"/>
                  </a:lnTo>
                  <a:lnTo>
                    <a:pt x="38067" y="251073"/>
                  </a:lnTo>
                  <a:lnTo>
                    <a:pt x="58394" y="211847"/>
                  </a:lnTo>
                  <a:lnTo>
                    <a:pt x="59885" y="209577"/>
                  </a:lnTo>
                  <a:lnTo>
                    <a:pt x="92525" y="228976"/>
                  </a:lnTo>
                  <a:lnTo>
                    <a:pt x="68712" y="275739"/>
                  </a:lnTo>
                  <a:lnTo>
                    <a:pt x="51703" y="324449"/>
                  </a:lnTo>
                  <a:lnTo>
                    <a:pt x="41498" y="375106"/>
                  </a:lnTo>
                  <a:lnTo>
                    <a:pt x="38096" y="427774"/>
                  </a:lnTo>
                  <a:lnTo>
                    <a:pt x="0" y="427796"/>
                  </a:lnTo>
                  <a:close/>
                </a:path>
                <a:path w="5314950" h="855980">
                  <a:moveTo>
                    <a:pt x="111556" y="199974"/>
                  </a:moveTo>
                  <a:lnTo>
                    <a:pt x="80785" y="177765"/>
                  </a:lnTo>
                  <a:lnTo>
                    <a:pt x="82524" y="175119"/>
                  </a:lnTo>
                  <a:lnTo>
                    <a:pt x="110194" y="141148"/>
                  </a:lnTo>
                  <a:lnTo>
                    <a:pt x="141145" y="110198"/>
                  </a:lnTo>
                  <a:lnTo>
                    <a:pt x="175115" y="82527"/>
                  </a:lnTo>
                  <a:lnTo>
                    <a:pt x="211844" y="58397"/>
                  </a:lnTo>
                  <a:lnTo>
                    <a:pt x="251069" y="38070"/>
                  </a:lnTo>
                  <a:lnTo>
                    <a:pt x="256766" y="35835"/>
                  </a:lnTo>
                  <a:lnTo>
                    <a:pt x="271908" y="70496"/>
                  </a:lnTo>
                  <a:lnTo>
                    <a:pt x="225245" y="94595"/>
                  </a:lnTo>
                  <a:lnTo>
                    <a:pt x="182966" y="124207"/>
                  </a:lnTo>
                  <a:lnTo>
                    <a:pt x="145070" y="159334"/>
                  </a:lnTo>
                  <a:lnTo>
                    <a:pt x="111556" y="199974"/>
                  </a:lnTo>
                  <a:close/>
                </a:path>
                <a:path w="5314950" h="855980">
                  <a:moveTo>
                    <a:pt x="304156" y="58092"/>
                  </a:moveTo>
                  <a:lnTo>
                    <a:pt x="292089" y="21979"/>
                  </a:lnTo>
                  <a:lnTo>
                    <a:pt x="292532" y="21806"/>
                  </a:lnTo>
                  <a:lnTo>
                    <a:pt x="335970" y="9865"/>
                  </a:lnTo>
                  <a:lnTo>
                    <a:pt x="381122" y="2509"/>
                  </a:lnTo>
                  <a:lnTo>
                    <a:pt x="427728" y="0"/>
                  </a:lnTo>
                  <a:lnTo>
                    <a:pt x="656328" y="0"/>
                  </a:lnTo>
                  <a:lnTo>
                    <a:pt x="656328" y="38099"/>
                  </a:lnTo>
                  <a:lnTo>
                    <a:pt x="427728" y="38099"/>
                  </a:lnTo>
                  <a:lnTo>
                    <a:pt x="396102" y="39349"/>
                  </a:lnTo>
                  <a:lnTo>
                    <a:pt x="364965" y="43098"/>
                  </a:lnTo>
                  <a:lnTo>
                    <a:pt x="334316" y="49345"/>
                  </a:lnTo>
                  <a:lnTo>
                    <a:pt x="304156" y="58092"/>
                  </a:lnTo>
                  <a:close/>
                </a:path>
              </a:pathLst>
            </a:custGeom>
            <a:solidFill>
              <a:srgbClr val="00669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10" name="object 10"/>
          <p:cNvGrpSpPr/>
          <p:nvPr/>
        </p:nvGrpSpPr>
        <p:grpSpPr>
          <a:xfrm>
            <a:off x="1690936" y="2779270"/>
            <a:ext cx="5316855" cy="855980"/>
            <a:chOff x="1690936" y="2779270"/>
            <a:chExt cx="5316855" cy="855980"/>
          </a:xfrm>
        </p:grpSpPr>
        <p:sp>
          <p:nvSpPr>
            <p:cNvPr id="11" name="object 11"/>
            <p:cNvSpPr/>
            <p:nvPr/>
          </p:nvSpPr>
          <p:spPr>
            <a:xfrm>
              <a:off x="1690936" y="2779270"/>
              <a:ext cx="5316855" cy="855980"/>
            </a:xfrm>
            <a:custGeom>
              <a:avLst/>
              <a:gdLst/>
              <a:ahLst/>
              <a:cxnLst/>
              <a:rect l="l" t="t" r="r" b="b"/>
              <a:pathLst>
                <a:path w="5316855" h="855979">
                  <a:moveTo>
                    <a:pt x="4888956" y="855496"/>
                  </a:moveTo>
                  <a:lnTo>
                    <a:pt x="427748" y="855496"/>
                  </a:lnTo>
                  <a:lnTo>
                    <a:pt x="381140" y="852986"/>
                  </a:lnTo>
                  <a:lnTo>
                    <a:pt x="335986" y="845630"/>
                  </a:lnTo>
                  <a:lnTo>
                    <a:pt x="292546" y="833689"/>
                  </a:lnTo>
                  <a:lnTo>
                    <a:pt x="251082" y="817424"/>
                  </a:lnTo>
                  <a:lnTo>
                    <a:pt x="211855" y="797095"/>
                  </a:lnTo>
                  <a:lnTo>
                    <a:pt x="175125" y="772965"/>
                  </a:lnTo>
                  <a:lnTo>
                    <a:pt x="141154" y="745293"/>
                  </a:lnTo>
                  <a:lnTo>
                    <a:pt x="110202" y="714341"/>
                  </a:lnTo>
                  <a:lnTo>
                    <a:pt x="82530" y="680370"/>
                  </a:lnTo>
                  <a:lnTo>
                    <a:pt x="58400" y="643640"/>
                  </a:lnTo>
                  <a:lnTo>
                    <a:pt x="38071" y="604413"/>
                  </a:lnTo>
                  <a:lnTo>
                    <a:pt x="21806" y="562949"/>
                  </a:lnTo>
                  <a:lnTo>
                    <a:pt x="9865" y="519510"/>
                  </a:lnTo>
                  <a:lnTo>
                    <a:pt x="2509" y="474355"/>
                  </a:lnTo>
                  <a:lnTo>
                    <a:pt x="0" y="427748"/>
                  </a:lnTo>
                  <a:lnTo>
                    <a:pt x="2509" y="381140"/>
                  </a:lnTo>
                  <a:lnTo>
                    <a:pt x="9865" y="335986"/>
                  </a:lnTo>
                  <a:lnTo>
                    <a:pt x="21806" y="292546"/>
                  </a:lnTo>
                  <a:lnTo>
                    <a:pt x="38071" y="251082"/>
                  </a:lnTo>
                  <a:lnTo>
                    <a:pt x="58400" y="211855"/>
                  </a:lnTo>
                  <a:lnTo>
                    <a:pt x="82530" y="175125"/>
                  </a:lnTo>
                  <a:lnTo>
                    <a:pt x="110202" y="141154"/>
                  </a:lnTo>
                  <a:lnTo>
                    <a:pt x="141154" y="110202"/>
                  </a:lnTo>
                  <a:lnTo>
                    <a:pt x="175125" y="82530"/>
                  </a:lnTo>
                  <a:lnTo>
                    <a:pt x="211855" y="58400"/>
                  </a:lnTo>
                  <a:lnTo>
                    <a:pt x="251082" y="38071"/>
                  </a:lnTo>
                  <a:lnTo>
                    <a:pt x="292546" y="21806"/>
                  </a:lnTo>
                  <a:lnTo>
                    <a:pt x="335986" y="9865"/>
                  </a:lnTo>
                  <a:lnTo>
                    <a:pt x="381140" y="2509"/>
                  </a:lnTo>
                  <a:lnTo>
                    <a:pt x="427748" y="0"/>
                  </a:lnTo>
                  <a:lnTo>
                    <a:pt x="4888956" y="0"/>
                  </a:lnTo>
                  <a:lnTo>
                    <a:pt x="4935564" y="2509"/>
                  </a:lnTo>
                  <a:lnTo>
                    <a:pt x="4980718" y="9865"/>
                  </a:lnTo>
                  <a:lnTo>
                    <a:pt x="5024157" y="21806"/>
                  </a:lnTo>
                  <a:lnTo>
                    <a:pt x="5065621" y="38071"/>
                  </a:lnTo>
                  <a:lnTo>
                    <a:pt x="5104849" y="58400"/>
                  </a:lnTo>
                  <a:lnTo>
                    <a:pt x="5141578" y="82530"/>
                  </a:lnTo>
                  <a:lnTo>
                    <a:pt x="5175550" y="110202"/>
                  </a:lnTo>
                  <a:lnTo>
                    <a:pt x="5206502" y="141154"/>
                  </a:lnTo>
                  <a:lnTo>
                    <a:pt x="5234174" y="175125"/>
                  </a:lnTo>
                  <a:lnTo>
                    <a:pt x="5258304" y="211855"/>
                  </a:lnTo>
                  <a:lnTo>
                    <a:pt x="5278632" y="251082"/>
                  </a:lnTo>
                  <a:lnTo>
                    <a:pt x="5294897" y="292546"/>
                  </a:lnTo>
                  <a:lnTo>
                    <a:pt x="5306838" y="335986"/>
                  </a:lnTo>
                  <a:lnTo>
                    <a:pt x="5314194" y="381140"/>
                  </a:lnTo>
                  <a:lnTo>
                    <a:pt x="5316704" y="427748"/>
                  </a:lnTo>
                  <a:lnTo>
                    <a:pt x="5314194" y="474355"/>
                  </a:lnTo>
                  <a:lnTo>
                    <a:pt x="5306838" y="519510"/>
                  </a:lnTo>
                  <a:lnTo>
                    <a:pt x="5294897" y="562949"/>
                  </a:lnTo>
                  <a:lnTo>
                    <a:pt x="5278632" y="604413"/>
                  </a:lnTo>
                  <a:lnTo>
                    <a:pt x="5258304" y="643640"/>
                  </a:lnTo>
                  <a:lnTo>
                    <a:pt x="5234174" y="680370"/>
                  </a:lnTo>
                  <a:lnTo>
                    <a:pt x="5206502" y="714341"/>
                  </a:lnTo>
                  <a:lnTo>
                    <a:pt x="5175550" y="745293"/>
                  </a:lnTo>
                  <a:lnTo>
                    <a:pt x="5141578" y="772965"/>
                  </a:lnTo>
                  <a:lnTo>
                    <a:pt x="5104849" y="797095"/>
                  </a:lnTo>
                  <a:lnTo>
                    <a:pt x="5065621" y="817424"/>
                  </a:lnTo>
                  <a:lnTo>
                    <a:pt x="5024157" y="833689"/>
                  </a:lnTo>
                  <a:lnTo>
                    <a:pt x="4980718" y="845630"/>
                  </a:lnTo>
                  <a:lnTo>
                    <a:pt x="4935564" y="852986"/>
                  </a:lnTo>
                  <a:lnTo>
                    <a:pt x="4888956" y="855496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" name="object 12"/>
            <p:cNvSpPr/>
            <p:nvPr/>
          </p:nvSpPr>
          <p:spPr>
            <a:xfrm>
              <a:off x="1690981" y="2779270"/>
              <a:ext cx="5314950" cy="855980"/>
            </a:xfrm>
            <a:custGeom>
              <a:avLst/>
              <a:gdLst/>
              <a:ahLst/>
              <a:cxnLst/>
              <a:rect l="l" t="t" r="r" b="b"/>
              <a:pathLst>
                <a:path w="5314950" h="855979">
                  <a:moveTo>
                    <a:pt x="923028" y="38099"/>
                  </a:moveTo>
                  <a:lnTo>
                    <a:pt x="694428" y="38099"/>
                  </a:lnTo>
                  <a:lnTo>
                    <a:pt x="694428" y="0"/>
                  </a:lnTo>
                  <a:lnTo>
                    <a:pt x="923028" y="0"/>
                  </a:lnTo>
                  <a:lnTo>
                    <a:pt x="923028" y="38099"/>
                  </a:lnTo>
                  <a:close/>
                </a:path>
                <a:path w="5314950" h="855979">
                  <a:moveTo>
                    <a:pt x="1189728" y="38099"/>
                  </a:moveTo>
                  <a:lnTo>
                    <a:pt x="961128" y="38099"/>
                  </a:lnTo>
                  <a:lnTo>
                    <a:pt x="961128" y="0"/>
                  </a:lnTo>
                  <a:lnTo>
                    <a:pt x="1189728" y="0"/>
                  </a:lnTo>
                  <a:lnTo>
                    <a:pt x="1189728" y="38099"/>
                  </a:lnTo>
                  <a:close/>
                </a:path>
                <a:path w="5314950" h="855979">
                  <a:moveTo>
                    <a:pt x="1456428" y="38099"/>
                  </a:moveTo>
                  <a:lnTo>
                    <a:pt x="1227828" y="38099"/>
                  </a:lnTo>
                  <a:lnTo>
                    <a:pt x="1227828" y="0"/>
                  </a:lnTo>
                  <a:lnTo>
                    <a:pt x="1456428" y="0"/>
                  </a:lnTo>
                  <a:lnTo>
                    <a:pt x="1456428" y="38099"/>
                  </a:lnTo>
                  <a:close/>
                </a:path>
                <a:path w="5314950" h="855979">
                  <a:moveTo>
                    <a:pt x="1723128" y="38099"/>
                  </a:moveTo>
                  <a:lnTo>
                    <a:pt x="1494528" y="38099"/>
                  </a:lnTo>
                  <a:lnTo>
                    <a:pt x="1494528" y="0"/>
                  </a:lnTo>
                  <a:lnTo>
                    <a:pt x="1723128" y="0"/>
                  </a:lnTo>
                  <a:lnTo>
                    <a:pt x="1723128" y="38099"/>
                  </a:lnTo>
                  <a:close/>
                </a:path>
                <a:path w="5314950" h="855979">
                  <a:moveTo>
                    <a:pt x="1989828" y="38099"/>
                  </a:moveTo>
                  <a:lnTo>
                    <a:pt x="1761228" y="38099"/>
                  </a:lnTo>
                  <a:lnTo>
                    <a:pt x="1761228" y="0"/>
                  </a:lnTo>
                  <a:lnTo>
                    <a:pt x="1989828" y="0"/>
                  </a:lnTo>
                  <a:lnTo>
                    <a:pt x="1989828" y="38099"/>
                  </a:lnTo>
                  <a:close/>
                </a:path>
                <a:path w="5314950" h="855979">
                  <a:moveTo>
                    <a:pt x="2256528" y="38099"/>
                  </a:moveTo>
                  <a:lnTo>
                    <a:pt x="2027928" y="38099"/>
                  </a:lnTo>
                  <a:lnTo>
                    <a:pt x="2027928" y="0"/>
                  </a:lnTo>
                  <a:lnTo>
                    <a:pt x="2256528" y="0"/>
                  </a:lnTo>
                  <a:lnTo>
                    <a:pt x="2256528" y="38099"/>
                  </a:lnTo>
                  <a:close/>
                </a:path>
                <a:path w="5314950" h="855979">
                  <a:moveTo>
                    <a:pt x="2523228" y="38099"/>
                  </a:moveTo>
                  <a:lnTo>
                    <a:pt x="2294628" y="38099"/>
                  </a:lnTo>
                  <a:lnTo>
                    <a:pt x="2294628" y="0"/>
                  </a:lnTo>
                  <a:lnTo>
                    <a:pt x="2523228" y="0"/>
                  </a:lnTo>
                  <a:lnTo>
                    <a:pt x="2523228" y="38099"/>
                  </a:lnTo>
                  <a:close/>
                </a:path>
                <a:path w="5314950" h="855979">
                  <a:moveTo>
                    <a:pt x="2789928" y="38099"/>
                  </a:moveTo>
                  <a:lnTo>
                    <a:pt x="2561328" y="38099"/>
                  </a:lnTo>
                  <a:lnTo>
                    <a:pt x="2561328" y="0"/>
                  </a:lnTo>
                  <a:lnTo>
                    <a:pt x="2789928" y="0"/>
                  </a:lnTo>
                  <a:lnTo>
                    <a:pt x="2789928" y="38099"/>
                  </a:lnTo>
                  <a:close/>
                </a:path>
                <a:path w="5314950" h="855979">
                  <a:moveTo>
                    <a:pt x="3056628" y="38099"/>
                  </a:moveTo>
                  <a:lnTo>
                    <a:pt x="2828028" y="38099"/>
                  </a:lnTo>
                  <a:lnTo>
                    <a:pt x="2828028" y="0"/>
                  </a:lnTo>
                  <a:lnTo>
                    <a:pt x="3056628" y="0"/>
                  </a:lnTo>
                  <a:lnTo>
                    <a:pt x="3056628" y="38099"/>
                  </a:lnTo>
                  <a:close/>
                </a:path>
                <a:path w="5314950" h="855979">
                  <a:moveTo>
                    <a:pt x="3323328" y="38099"/>
                  </a:moveTo>
                  <a:lnTo>
                    <a:pt x="3094728" y="38099"/>
                  </a:lnTo>
                  <a:lnTo>
                    <a:pt x="3094728" y="0"/>
                  </a:lnTo>
                  <a:lnTo>
                    <a:pt x="3323328" y="0"/>
                  </a:lnTo>
                  <a:lnTo>
                    <a:pt x="3323328" y="38099"/>
                  </a:lnTo>
                  <a:close/>
                </a:path>
                <a:path w="5314950" h="855979">
                  <a:moveTo>
                    <a:pt x="3590028" y="38099"/>
                  </a:moveTo>
                  <a:lnTo>
                    <a:pt x="3361428" y="38099"/>
                  </a:lnTo>
                  <a:lnTo>
                    <a:pt x="3361428" y="0"/>
                  </a:lnTo>
                  <a:lnTo>
                    <a:pt x="3590028" y="0"/>
                  </a:lnTo>
                  <a:lnTo>
                    <a:pt x="3590028" y="38099"/>
                  </a:lnTo>
                  <a:close/>
                </a:path>
                <a:path w="5314950" h="855979">
                  <a:moveTo>
                    <a:pt x="3856728" y="38099"/>
                  </a:moveTo>
                  <a:lnTo>
                    <a:pt x="3628128" y="38099"/>
                  </a:lnTo>
                  <a:lnTo>
                    <a:pt x="3628128" y="0"/>
                  </a:lnTo>
                  <a:lnTo>
                    <a:pt x="3856728" y="0"/>
                  </a:lnTo>
                  <a:lnTo>
                    <a:pt x="3856728" y="38099"/>
                  </a:lnTo>
                  <a:close/>
                </a:path>
                <a:path w="5314950" h="855979">
                  <a:moveTo>
                    <a:pt x="4123428" y="38099"/>
                  </a:moveTo>
                  <a:lnTo>
                    <a:pt x="3894828" y="38099"/>
                  </a:lnTo>
                  <a:lnTo>
                    <a:pt x="3894828" y="0"/>
                  </a:lnTo>
                  <a:lnTo>
                    <a:pt x="4123428" y="0"/>
                  </a:lnTo>
                  <a:lnTo>
                    <a:pt x="4123428" y="38099"/>
                  </a:lnTo>
                  <a:close/>
                </a:path>
                <a:path w="5314950" h="855979">
                  <a:moveTo>
                    <a:pt x="4390128" y="38099"/>
                  </a:moveTo>
                  <a:lnTo>
                    <a:pt x="4161528" y="38099"/>
                  </a:lnTo>
                  <a:lnTo>
                    <a:pt x="4161528" y="0"/>
                  </a:lnTo>
                  <a:lnTo>
                    <a:pt x="4390128" y="0"/>
                  </a:lnTo>
                  <a:lnTo>
                    <a:pt x="4390128" y="38099"/>
                  </a:lnTo>
                  <a:close/>
                </a:path>
                <a:path w="5314950" h="855979">
                  <a:moveTo>
                    <a:pt x="4656828" y="38099"/>
                  </a:moveTo>
                  <a:lnTo>
                    <a:pt x="4428228" y="38099"/>
                  </a:lnTo>
                  <a:lnTo>
                    <a:pt x="4428228" y="0"/>
                  </a:lnTo>
                  <a:lnTo>
                    <a:pt x="4656828" y="0"/>
                  </a:lnTo>
                  <a:lnTo>
                    <a:pt x="4656828" y="38099"/>
                  </a:lnTo>
                  <a:close/>
                </a:path>
                <a:path w="5314950" h="855979">
                  <a:moveTo>
                    <a:pt x="4920861" y="39400"/>
                  </a:moveTo>
                  <a:lnTo>
                    <a:pt x="4912865" y="38831"/>
                  </a:lnTo>
                  <a:lnTo>
                    <a:pt x="4904850" y="38425"/>
                  </a:lnTo>
                  <a:lnTo>
                    <a:pt x="4896818" y="38181"/>
                  </a:lnTo>
                  <a:lnTo>
                    <a:pt x="4888768" y="38099"/>
                  </a:lnTo>
                  <a:lnTo>
                    <a:pt x="4694928" y="38099"/>
                  </a:lnTo>
                  <a:lnTo>
                    <a:pt x="4694928" y="0"/>
                  </a:lnTo>
                  <a:lnTo>
                    <a:pt x="4888769" y="0"/>
                  </a:lnTo>
                  <a:lnTo>
                    <a:pt x="4923915" y="1892"/>
                  </a:lnTo>
                  <a:lnTo>
                    <a:pt x="4920861" y="39400"/>
                  </a:lnTo>
                  <a:close/>
                </a:path>
                <a:path w="5314950" h="855979">
                  <a:moveTo>
                    <a:pt x="5141519" y="131191"/>
                  </a:moveTo>
                  <a:lnTo>
                    <a:pt x="5099346" y="99678"/>
                  </a:lnTo>
                  <a:lnTo>
                    <a:pt x="5054230" y="74597"/>
                  </a:lnTo>
                  <a:lnTo>
                    <a:pt x="5006171" y="55947"/>
                  </a:lnTo>
                  <a:lnTo>
                    <a:pt x="4955169" y="43728"/>
                  </a:lnTo>
                  <a:lnTo>
                    <a:pt x="4961510" y="6767"/>
                  </a:lnTo>
                  <a:lnTo>
                    <a:pt x="5023965" y="21806"/>
                  </a:lnTo>
                  <a:lnTo>
                    <a:pt x="5065427" y="38070"/>
                  </a:lnTo>
                  <a:lnTo>
                    <a:pt x="5104653" y="58397"/>
                  </a:lnTo>
                  <a:lnTo>
                    <a:pt x="5141382" y="82527"/>
                  </a:lnTo>
                  <a:lnTo>
                    <a:pt x="5165959" y="102547"/>
                  </a:lnTo>
                  <a:lnTo>
                    <a:pt x="5141519" y="131191"/>
                  </a:lnTo>
                  <a:close/>
                </a:path>
                <a:path w="5314950" h="855979">
                  <a:moveTo>
                    <a:pt x="5267236" y="334709"/>
                  </a:moveTo>
                  <a:lnTo>
                    <a:pt x="5251474" y="284705"/>
                  </a:lnTo>
                  <a:lnTo>
                    <a:pt x="5229500" y="238067"/>
                  </a:lnTo>
                  <a:lnTo>
                    <a:pt x="5201315" y="194793"/>
                  </a:lnTo>
                  <a:lnTo>
                    <a:pt x="5166919" y="154884"/>
                  </a:lnTo>
                  <a:lnTo>
                    <a:pt x="5193732" y="128578"/>
                  </a:lnTo>
                  <a:lnTo>
                    <a:pt x="5233973" y="175119"/>
                  </a:lnTo>
                  <a:lnTo>
                    <a:pt x="5258103" y="211847"/>
                  </a:lnTo>
                  <a:lnTo>
                    <a:pt x="5278430" y="251073"/>
                  </a:lnTo>
                  <a:lnTo>
                    <a:pt x="5294695" y="292535"/>
                  </a:lnTo>
                  <a:lnTo>
                    <a:pt x="5303825" y="325750"/>
                  </a:lnTo>
                  <a:lnTo>
                    <a:pt x="5267236" y="334709"/>
                  </a:lnTo>
                  <a:close/>
                </a:path>
                <a:path w="5314950" h="855979">
                  <a:moveTo>
                    <a:pt x="5284925" y="587833"/>
                  </a:moveTo>
                  <a:lnTo>
                    <a:pt x="5250124" y="573756"/>
                  </a:lnTo>
                  <a:lnTo>
                    <a:pt x="5262495" y="538417"/>
                  </a:lnTo>
                  <a:lnTo>
                    <a:pt x="5271331" y="502300"/>
                  </a:lnTo>
                  <a:lnTo>
                    <a:pt x="5276633" y="465405"/>
                  </a:lnTo>
                  <a:lnTo>
                    <a:pt x="5278400" y="427731"/>
                  </a:lnTo>
                  <a:lnTo>
                    <a:pt x="5278122" y="412851"/>
                  </a:lnTo>
                  <a:lnTo>
                    <a:pt x="5277289" y="398045"/>
                  </a:lnTo>
                  <a:lnTo>
                    <a:pt x="5275900" y="383313"/>
                  </a:lnTo>
                  <a:lnTo>
                    <a:pt x="5273956" y="368656"/>
                  </a:lnTo>
                  <a:lnTo>
                    <a:pt x="5311041" y="363020"/>
                  </a:lnTo>
                  <a:lnTo>
                    <a:pt x="5313991" y="381125"/>
                  </a:lnTo>
                  <a:lnTo>
                    <a:pt x="5314902" y="398045"/>
                  </a:lnTo>
                  <a:lnTo>
                    <a:pt x="5314905" y="457369"/>
                  </a:lnTo>
                  <a:lnTo>
                    <a:pt x="5313991" y="474338"/>
                  </a:lnTo>
                  <a:lnTo>
                    <a:pt x="5306635" y="519490"/>
                  </a:lnTo>
                  <a:lnTo>
                    <a:pt x="5294695" y="562928"/>
                  </a:lnTo>
                  <a:lnTo>
                    <a:pt x="5284925" y="587833"/>
                  </a:lnTo>
                  <a:close/>
                </a:path>
                <a:path w="5314950" h="855979">
                  <a:moveTo>
                    <a:pt x="5116675" y="789168"/>
                  </a:moveTo>
                  <a:lnTo>
                    <a:pt x="5096588" y="757379"/>
                  </a:lnTo>
                  <a:lnTo>
                    <a:pt x="5139159" y="726470"/>
                  </a:lnTo>
                  <a:lnTo>
                    <a:pt x="5176526" y="690834"/>
                  </a:lnTo>
                  <a:lnTo>
                    <a:pt x="5208689" y="650470"/>
                  </a:lnTo>
                  <a:lnTo>
                    <a:pt x="5235647" y="605378"/>
                  </a:lnTo>
                  <a:lnTo>
                    <a:pt x="5269038" y="622515"/>
                  </a:lnTo>
                  <a:lnTo>
                    <a:pt x="5233973" y="680344"/>
                  </a:lnTo>
                  <a:lnTo>
                    <a:pt x="5206303" y="714315"/>
                  </a:lnTo>
                  <a:lnTo>
                    <a:pt x="5175352" y="745265"/>
                  </a:lnTo>
                  <a:lnTo>
                    <a:pt x="5141382" y="772936"/>
                  </a:lnTo>
                  <a:lnTo>
                    <a:pt x="5116675" y="789168"/>
                  </a:lnTo>
                  <a:close/>
                </a:path>
                <a:path w="5314950" h="855979">
                  <a:moveTo>
                    <a:pt x="4888769" y="855464"/>
                  </a:moveTo>
                  <a:lnTo>
                    <a:pt x="4862296" y="855464"/>
                  </a:lnTo>
                  <a:lnTo>
                    <a:pt x="4862296" y="817363"/>
                  </a:lnTo>
                  <a:lnTo>
                    <a:pt x="4888768" y="817363"/>
                  </a:lnTo>
                  <a:lnTo>
                    <a:pt x="4935267" y="814690"/>
                  </a:lnTo>
                  <a:lnTo>
                    <a:pt x="4980382" y="806669"/>
                  </a:lnTo>
                  <a:lnTo>
                    <a:pt x="5024114" y="793301"/>
                  </a:lnTo>
                  <a:lnTo>
                    <a:pt x="5066464" y="774585"/>
                  </a:lnTo>
                  <a:lnTo>
                    <a:pt x="5083606" y="807972"/>
                  </a:lnTo>
                  <a:lnTo>
                    <a:pt x="5065427" y="817393"/>
                  </a:lnTo>
                  <a:lnTo>
                    <a:pt x="5023965" y="833657"/>
                  </a:lnTo>
                  <a:lnTo>
                    <a:pt x="4980527" y="845598"/>
                  </a:lnTo>
                  <a:lnTo>
                    <a:pt x="4935375" y="852954"/>
                  </a:lnTo>
                  <a:lnTo>
                    <a:pt x="4888769" y="855464"/>
                  </a:lnTo>
                  <a:close/>
                </a:path>
                <a:path w="5314950" h="855979">
                  <a:moveTo>
                    <a:pt x="4824196" y="855464"/>
                  </a:moveTo>
                  <a:lnTo>
                    <a:pt x="4595596" y="855464"/>
                  </a:lnTo>
                  <a:lnTo>
                    <a:pt x="4595596" y="817363"/>
                  </a:lnTo>
                  <a:lnTo>
                    <a:pt x="4824196" y="817363"/>
                  </a:lnTo>
                  <a:lnTo>
                    <a:pt x="4824196" y="855464"/>
                  </a:lnTo>
                  <a:close/>
                </a:path>
                <a:path w="5314950" h="855979">
                  <a:moveTo>
                    <a:pt x="4557496" y="855464"/>
                  </a:moveTo>
                  <a:lnTo>
                    <a:pt x="4328896" y="855464"/>
                  </a:lnTo>
                  <a:lnTo>
                    <a:pt x="4328896" y="817363"/>
                  </a:lnTo>
                  <a:lnTo>
                    <a:pt x="4557496" y="817363"/>
                  </a:lnTo>
                  <a:lnTo>
                    <a:pt x="4557496" y="855464"/>
                  </a:lnTo>
                  <a:close/>
                </a:path>
                <a:path w="5314950" h="855979">
                  <a:moveTo>
                    <a:pt x="4290796" y="855464"/>
                  </a:moveTo>
                  <a:lnTo>
                    <a:pt x="4062196" y="855464"/>
                  </a:lnTo>
                  <a:lnTo>
                    <a:pt x="4062196" y="817363"/>
                  </a:lnTo>
                  <a:lnTo>
                    <a:pt x="4290796" y="817363"/>
                  </a:lnTo>
                  <a:lnTo>
                    <a:pt x="4290796" y="855464"/>
                  </a:lnTo>
                  <a:close/>
                </a:path>
                <a:path w="5314950" h="855979">
                  <a:moveTo>
                    <a:pt x="4024096" y="855464"/>
                  </a:moveTo>
                  <a:lnTo>
                    <a:pt x="3795496" y="855464"/>
                  </a:lnTo>
                  <a:lnTo>
                    <a:pt x="3795496" y="817363"/>
                  </a:lnTo>
                  <a:lnTo>
                    <a:pt x="4024096" y="817363"/>
                  </a:lnTo>
                  <a:lnTo>
                    <a:pt x="4024096" y="855464"/>
                  </a:lnTo>
                  <a:close/>
                </a:path>
                <a:path w="5314950" h="855979">
                  <a:moveTo>
                    <a:pt x="3757396" y="855464"/>
                  </a:moveTo>
                  <a:lnTo>
                    <a:pt x="3528796" y="855464"/>
                  </a:lnTo>
                  <a:lnTo>
                    <a:pt x="3528796" y="817363"/>
                  </a:lnTo>
                  <a:lnTo>
                    <a:pt x="3757396" y="817363"/>
                  </a:lnTo>
                  <a:lnTo>
                    <a:pt x="3757396" y="855464"/>
                  </a:lnTo>
                  <a:close/>
                </a:path>
                <a:path w="5314950" h="855979">
                  <a:moveTo>
                    <a:pt x="3490696" y="855464"/>
                  </a:moveTo>
                  <a:lnTo>
                    <a:pt x="3262096" y="855464"/>
                  </a:lnTo>
                  <a:lnTo>
                    <a:pt x="3262096" y="817363"/>
                  </a:lnTo>
                  <a:lnTo>
                    <a:pt x="3490696" y="817363"/>
                  </a:lnTo>
                  <a:lnTo>
                    <a:pt x="3490696" y="855464"/>
                  </a:lnTo>
                  <a:close/>
                </a:path>
                <a:path w="5314950" h="855979">
                  <a:moveTo>
                    <a:pt x="3223996" y="855464"/>
                  </a:moveTo>
                  <a:lnTo>
                    <a:pt x="2995396" y="855464"/>
                  </a:lnTo>
                  <a:lnTo>
                    <a:pt x="2995396" y="817363"/>
                  </a:lnTo>
                  <a:lnTo>
                    <a:pt x="3223996" y="817363"/>
                  </a:lnTo>
                  <a:lnTo>
                    <a:pt x="3223996" y="855464"/>
                  </a:lnTo>
                  <a:close/>
                </a:path>
                <a:path w="5314950" h="855979">
                  <a:moveTo>
                    <a:pt x="2957296" y="855464"/>
                  </a:moveTo>
                  <a:lnTo>
                    <a:pt x="2728696" y="855464"/>
                  </a:lnTo>
                  <a:lnTo>
                    <a:pt x="2728696" y="817363"/>
                  </a:lnTo>
                  <a:lnTo>
                    <a:pt x="2957296" y="817363"/>
                  </a:lnTo>
                  <a:lnTo>
                    <a:pt x="2957296" y="855464"/>
                  </a:lnTo>
                  <a:close/>
                </a:path>
                <a:path w="5314950" h="855979">
                  <a:moveTo>
                    <a:pt x="2690596" y="855464"/>
                  </a:moveTo>
                  <a:lnTo>
                    <a:pt x="2461996" y="855464"/>
                  </a:lnTo>
                  <a:lnTo>
                    <a:pt x="2461996" y="817363"/>
                  </a:lnTo>
                  <a:lnTo>
                    <a:pt x="2690596" y="817363"/>
                  </a:lnTo>
                  <a:lnTo>
                    <a:pt x="2690596" y="855464"/>
                  </a:lnTo>
                  <a:close/>
                </a:path>
                <a:path w="5314950" h="855979">
                  <a:moveTo>
                    <a:pt x="2423896" y="855464"/>
                  </a:moveTo>
                  <a:lnTo>
                    <a:pt x="2195297" y="855464"/>
                  </a:lnTo>
                  <a:lnTo>
                    <a:pt x="2195297" y="817363"/>
                  </a:lnTo>
                  <a:lnTo>
                    <a:pt x="2423896" y="817363"/>
                  </a:lnTo>
                  <a:lnTo>
                    <a:pt x="2423896" y="855464"/>
                  </a:lnTo>
                  <a:close/>
                </a:path>
                <a:path w="5314950" h="855979">
                  <a:moveTo>
                    <a:pt x="2157196" y="855464"/>
                  </a:moveTo>
                  <a:lnTo>
                    <a:pt x="1928596" y="855464"/>
                  </a:lnTo>
                  <a:lnTo>
                    <a:pt x="1928596" y="817363"/>
                  </a:lnTo>
                  <a:lnTo>
                    <a:pt x="2157196" y="817363"/>
                  </a:lnTo>
                  <a:lnTo>
                    <a:pt x="2157196" y="855464"/>
                  </a:lnTo>
                  <a:close/>
                </a:path>
                <a:path w="5314950" h="855979">
                  <a:moveTo>
                    <a:pt x="1890497" y="855464"/>
                  </a:moveTo>
                  <a:lnTo>
                    <a:pt x="1661896" y="855464"/>
                  </a:lnTo>
                  <a:lnTo>
                    <a:pt x="1661896" y="817363"/>
                  </a:lnTo>
                  <a:lnTo>
                    <a:pt x="1890497" y="817363"/>
                  </a:lnTo>
                  <a:lnTo>
                    <a:pt x="1890497" y="855464"/>
                  </a:lnTo>
                  <a:close/>
                </a:path>
                <a:path w="5314950" h="855979">
                  <a:moveTo>
                    <a:pt x="1623796" y="855464"/>
                  </a:moveTo>
                  <a:lnTo>
                    <a:pt x="1395197" y="855464"/>
                  </a:lnTo>
                  <a:lnTo>
                    <a:pt x="1395197" y="817363"/>
                  </a:lnTo>
                  <a:lnTo>
                    <a:pt x="1623796" y="817363"/>
                  </a:lnTo>
                  <a:lnTo>
                    <a:pt x="1623796" y="855464"/>
                  </a:lnTo>
                  <a:close/>
                </a:path>
                <a:path w="5314950" h="855979">
                  <a:moveTo>
                    <a:pt x="1357097" y="855464"/>
                  </a:moveTo>
                  <a:lnTo>
                    <a:pt x="1128497" y="855464"/>
                  </a:lnTo>
                  <a:lnTo>
                    <a:pt x="1128497" y="817363"/>
                  </a:lnTo>
                  <a:lnTo>
                    <a:pt x="1357097" y="817363"/>
                  </a:lnTo>
                  <a:lnTo>
                    <a:pt x="1357097" y="855464"/>
                  </a:lnTo>
                  <a:close/>
                </a:path>
                <a:path w="5314950" h="855979">
                  <a:moveTo>
                    <a:pt x="1090397" y="855464"/>
                  </a:moveTo>
                  <a:lnTo>
                    <a:pt x="861797" y="855464"/>
                  </a:lnTo>
                  <a:lnTo>
                    <a:pt x="861797" y="817363"/>
                  </a:lnTo>
                  <a:lnTo>
                    <a:pt x="1090397" y="817363"/>
                  </a:lnTo>
                  <a:lnTo>
                    <a:pt x="1090397" y="855464"/>
                  </a:lnTo>
                  <a:close/>
                </a:path>
                <a:path w="5314950" h="855979">
                  <a:moveTo>
                    <a:pt x="823697" y="855464"/>
                  </a:moveTo>
                  <a:lnTo>
                    <a:pt x="595097" y="855464"/>
                  </a:lnTo>
                  <a:lnTo>
                    <a:pt x="595097" y="817363"/>
                  </a:lnTo>
                  <a:lnTo>
                    <a:pt x="823697" y="817363"/>
                  </a:lnTo>
                  <a:lnTo>
                    <a:pt x="823697" y="855464"/>
                  </a:lnTo>
                  <a:close/>
                </a:path>
                <a:path w="5314950" h="855979">
                  <a:moveTo>
                    <a:pt x="556997" y="855464"/>
                  </a:moveTo>
                  <a:lnTo>
                    <a:pt x="427728" y="855464"/>
                  </a:lnTo>
                  <a:lnTo>
                    <a:pt x="381122" y="852954"/>
                  </a:lnTo>
                  <a:lnTo>
                    <a:pt x="335970" y="845598"/>
                  </a:lnTo>
                  <a:lnTo>
                    <a:pt x="329057" y="843698"/>
                  </a:lnTo>
                  <a:lnTo>
                    <a:pt x="337745" y="806930"/>
                  </a:lnTo>
                  <a:lnTo>
                    <a:pt x="359926" y="811495"/>
                  </a:lnTo>
                  <a:lnTo>
                    <a:pt x="382316" y="814755"/>
                  </a:lnTo>
                  <a:lnTo>
                    <a:pt x="404917" y="816711"/>
                  </a:lnTo>
                  <a:lnTo>
                    <a:pt x="427728" y="817363"/>
                  </a:lnTo>
                  <a:lnTo>
                    <a:pt x="556997" y="817363"/>
                  </a:lnTo>
                  <a:lnTo>
                    <a:pt x="556997" y="855464"/>
                  </a:lnTo>
                  <a:close/>
                </a:path>
                <a:path w="5314950" h="855979">
                  <a:moveTo>
                    <a:pt x="292206" y="833530"/>
                  </a:moveTo>
                  <a:lnTo>
                    <a:pt x="251069" y="817393"/>
                  </a:lnTo>
                  <a:lnTo>
                    <a:pt x="211844" y="797066"/>
                  </a:lnTo>
                  <a:lnTo>
                    <a:pt x="175115" y="772936"/>
                  </a:lnTo>
                  <a:lnTo>
                    <a:pt x="141145" y="745265"/>
                  </a:lnTo>
                  <a:lnTo>
                    <a:pt x="110194" y="714315"/>
                  </a:lnTo>
                  <a:lnTo>
                    <a:pt x="104694" y="707562"/>
                  </a:lnTo>
                  <a:lnTo>
                    <a:pt x="133212" y="682836"/>
                  </a:lnTo>
                  <a:lnTo>
                    <a:pt x="170199" y="720327"/>
                  </a:lnTo>
                  <a:lnTo>
                    <a:pt x="211037" y="751919"/>
                  </a:lnTo>
                  <a:lnTo>
                    <a:pt x="255725" y="777612"/>
                  </a:lnTo>
                  <a:lnTo>
                    <a:pt x="304264" y="797407"/>
                  </a:lnTo>
                  <a:lnTo>
                    <a:pt x="292206" y="833530"/>
                  </a:lnTo>
                  <a:close/>
                </a:path>
                <a:path w="5314950" h="855979">
                  <a:moveTo>
                    <a:pt x="80854" y="677803"/>
                  </a:moveTo>
                  <a:lnTo>
                    <a:pt x="58394" y="643616"/>
                  </a:lnTo>
                  <a:lnTo>
                    <a:pt x="38067" y="604390"/>
                  </a:lnTo>
                  <a:lnTo>
                    <a:pt x="21802" y="562928"/>
                  </a:lnTo>
                  <a:lnTo>
                    <a:pt x="9862" y="519490"/>
                  </a:lnTo>
                  <a:lnTo>
                    <a:pt x="2506" y="474338"/>
                  </a:lnTo>
                  <a:lnTo>
                    <a:pt x="2072" y="466288"/>
                  </a:lnTo>
                  <a:lnTo>
                    <a:pt x="39662" y="462927"/>
                  </a:lnTo>
                  <a:lnTo>
                    <a:pt x="47719" y="514776"/>
                  </a:lnTo>
                  <a:lnTo>
                    <a:pt x="62398" y="564168"/>
                  </a:lnTo>
                  <a:lnTo>
                    <a:pt x="83700" y="611103"/>
                  </a:lnTo>
                  <a:lnTo>
                    <a:pt x="111624" y="655581"/>
                  </a:lnTo>
                  <a:lnTo>
                    <a:pt x="80854" y="677803"/>
                  </a:lnTo>
                  <a:close/>
                </a:path>
                <a:path w="5314950" h="855979">
                  <a:moveTo>
                    <a:pt x="0" y="427796"/>
                  </a:moveTo>
                  <a:lnTo>
                    <a:pt x="2506" y="381125"/>
                  </a:lnTo>
                  <a:lnTo>
                    <a:pt x="9862" y="335973"/>
                  </a:lnTo>
                  <a:lnTo>
                    <a:pt x="21802" y="292535"/>
                  </a:lnTo>
                  <a:lnTo>
                    <a:pt x="38067" y="251073"/>
                  </a:lnTo>
                  <a:lnTo>
                    <a:pt x="58394" y="211847"/>
                  </a:lnTo>
                  <a:lnTo>
                    <a:pt x="59885" y="209577"/>
                  </a:lnTo>
                  <a:lnTo>
                    <a:pt x="92525" y="228976"/>
                  </a:lnTo>
                  <a:lnTo>
                    <a:pt x="68712" y="275739"/>
                  </a:lnTo>
                  <a:lnTo>
                    <a:pt x="51703" y="324449"/>
                  </a:lnTo>
                  <a:lnTo>
                    <a:pt x="41498" y="375106"/>
                  </a:lnTo>
                  <a:lnTo>
                    <a:pt x="38096" y="427774"/>
                  </a:lnTo>
                  <a:lnTo>
                    <a:pt x="0" y="427796"/>
                  </a:lnTo>
                  <a:close/>
                </a:path>
                <a:path w="5314950" h="855979">
                  <a:moveTo>
                    <a:pt x="111556" y="199974"/>
                  </a:moveTo>
                  <a:lnTo>
                    <a:pt x="80785" y="177765"/>
                  </a:lnTo>
                  <a:lnTo>
                    <a:pt x="82524" y="175119"/>
                  </a:lnTo>
                  <a:lnTo>
                    <a:pt x="110194" y="141148"/>
                  </a:lnTo>
                  <a:lnTo>
                    <a:pt x="141145" y="110198"/>
                  </a:lnTo>
                  <a:lnTo>
                    <a:pt x="175115" y="82527"/>
                  </a:lnTo>
                  <a:lnTo>
                    <a:pt x="211844" y="58397"/>
                  </a:lnTo>
                  <a:lnTo>
                    <a:pt x="251069" y="38070"/>
                  </a:lnTo>
                  <a:lnTo>
                    <a:pt x="256766" y="35835"/>
                  </a:lnTo>
                  <a:lnTo>
                    <a:pt x="271908" y="70496"/>
                  </a:lnTo>
                  <a:lnTo>
                    <a:pt x="225245" y="94595"/>
                  </a:lnTo>
                  <a:lnTo>
                    <a:pt x="182966" y="124207"/>
                  </a:lnTo>
                  <a:lnTo>
                    <a:pt x="145070" y="159334"/>
                  </a:lnTo>
                  <a:lnTo>
                    <a:pt x="111556" y="199974"/>
                  </a:lnTo>
                  <a:close/>
                </a:path>
                <a:path w="5314950" h="855979">
                  <a:moveTo>
                    <a:pt x="304156" y="58092"/>
                  </a:moveTo>
                  <a:lnTo>
                    <a:pt x="292089" y="21979"/>
                  </a:lnTo>
                  <a:lnTo>
                    <a:pt x="292532" y="21806"/>
                  </a:lnTo>
                  <a:lnTo>
                    <a:pt x="335970" y="9865"/>
                  </a:lnTo>
                  <a:lnTo>
                    <a:pt x="381122" y="2509"/>
                  </a:lnTo>
                  <a:lnTo>
                    <a:pt x="427728" y="0"/>
                  </a:lnTo>
                  <a:lnTo>
                    <a:pt x="656328" y="0"/>
                  </a:lnTo>
                  <a:lnTo>
                    <a:pt x="656328" y="38099"/>
                  </a:lnTo>
                  <a:lnTo>
                    <a:pt x="427728" y="38099"/>
                  </a:lnTo>
                  <a:lnTo>
                    <a:pt x="396102" y="39349"/>
                  </a:lnTo>
                  <a:lnTo>
                    <a:pt x="364965" y="43098"/>
                  </a:lnTo>
                  <a:lnTo>
                    <a:pt x="334316" y="49345"/>
                  </a:lnTo>
                  <a:lnTo>
                    <a:pt x="304156" y="58092"/>
                  </a:lnTo>
                  <a:close/>
                </a:path>
              </a:pathLst>
            </a:custGeom>
            <a:solidFill>
              <a:srgbClr val="00669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13" name="object 13"/>
          <p:cNvGrpSpPr/>
          <p:nvPr/>
        </p:nvGrpSpPr>
        <p:grpSpPr>
          <a:xfrm>
            <a:off x="1690936" y="4063392"/>
            <a:ext cx="5316855" cy="1408430"/>
            <a:chOff x="1690936" y="4063392"/>
            <a:chExt cx="5316855" cy="1408430"/>
          </a:xfrm>
        </p:grpSpPr>
        <p:sp>
          <p:nvSpPr>
            <p:cNvPr id="14" name="object 14"/>
            <p:cNvSpPr/>
            <p:nvPr/>
          </p:nvSpPr>
          <p:spPr>
            <a:xfrm>
              <a:off x="1690936" y="4063392"/>
              <a:ext cx="5316855" cy="1408430"/>
            </a:xfrm>
            <a:custGeom>
              <a:avLst/>
              <a:gdLst/>
              <a:ahLst/>
              <a:cxnLst/>
              <a:rect l="l" t="t" r="r" b="b"/>
              <a:pathLst>
                <a:path w="5316855" h="1408429">
                  <a:moveTo>
                    <a:pt x="4830932" y="1408086"/>
                  </a:moveTo>
                  <a:lnTo>
                    <a:pt x="485771" y="1408086"/>
                  </a:lnTo>
                  <a:lnTo>
                    <a:pt x="437762" y="1405709"/>
                  </a:lnTo>
                  <a:lnTo>
                    <a:pt x="390562" y="1398666"/>
                  </a:lnTo>
                  <a:lnTo>
                    <a:pt x="344494" y="1387089"/>
                  </a:lnTo>
                  <a:lnTo>
                    <a:pt x="299876" y="1371109"/>
                  </a:lnTo>
                  <a:lnTo>
                    <a:pt x="257028" y="1350859"/>
                  </a:lnTo>
                  <a:lnTo>
                    <a:pt x="216266" y="1326471"/>
                  </a:lnTo>
                  <a:lnTo>
                    <a:pt x="177911" y="1298076"/>
                  </a:lnTo>
                  <a:lnTo>
                    <a:pt x="142280" y="1265806"/>
                  </a:lnTo>
                  <a:lnTo>
                    <a:pt x="110010" y="1230175"/>
                  </a:lnTo>
                  <a:lnTo>
                    <a:pt x="81615" y="1191819"/>
                  </a:lnTo>
                  <a:lnTo>
                    <a:pt x="57227" y="1151058"/>
                  </a:lnTo>
                  <a:lnTo>
                    <a:pt x="36977" y="1108209"/>
                  </a:lnTo>
                  <a:lnTo>
                    <a:pt x="20997" y="1063592"/>
                  </a:lnTo>
                  <a:lnTo>
                    <a:pt x="9420" y="1017524"/>
                  </a:lnTo>
                  <a:lnTo>
                    <a:pt x="2377" y="970324"/>
                  </a:lnTo>
                  <a:lnTo>
                    <a:pt x="0" y="922312"/>
                  </a:lnTo>
                  <a:lnTo>
                    <a:pt x="0" y="485774"/>
                  </a:lnTo>
                  <a:lnTo>
                    <a:pt x="2377" y="437762"/>
                  </a:lnTo>
                  <a:lnTo>
                    <a:pt x="9420" y="390562"/>
                  </a:lnTo>
                  <a:lnTo>
                    <a:pt x="20997" y="344494"/>
                  </a:lnTo>
                  <a:lnTo>
                    <a:pt x="36977" y="299876"/>
                  </a:lnTo>
                  <a:lnTo>
                    <a:pt x="57227" y="257028"/>
                  </a:lnTo>
                  <a:lnTo>
                    <a:pt x="81615" y="216266"/>
                  </a:lnTo>
                  <a:lnTo>
                    <a:pt x="110010" y="177911"/>
                  </a:lnTo>
                  <a:lnTo>
                    <a:pt x="142280" y="142280"/>
                  </a:lnTo>
                  <a:lnTo>
                    <a:pt x="177911" y="110010"/>
                  </a:lnTo>
                  <a:lnTo>
                    <a:pt x="216266" y="81615"/>
                  </a:lnTo>
                  <a:lnTo>
                    <a:pt x="257028" y="57227"/>
                  </a:lnTo>
                  <a:lnTo>
                    <a:pt x="299876" y="36977"/>
                  </a:lnTo>
                  <a:lnTo>
                    <a:pt x="344494" y="20997"/>
                  </a:lnTo>
                  <a:lnTo>
                    <a:pt x="390562" y="9420"/>
                  </a:lnTo>
                  <a:lnTo>
                    <a:pt x="437762" y="2377"/>
                  </a:lnTo>
                  <a:lnTo>
                    <a:pt x="485774" y="0"/>
                  </a:lnTo>
                  <a:lnTo>
                    <a:pt x="4830928" y="0"/>
                  </a:lnTo>
                  <a:lnTo>
                    <a:pt x="4878941" y="2377"/>
                  </a:lnTo>
                  <a:lnTo>
                    <a:pt x="4926141" y="9420"/>
                  </a:lnTo>
                  <a:lnTo>
                    <a:pt x="4972208" y="20997"/>
                  </a:lnTo>
                  <a:lnTo>
                    <a:pt x="5016826" y="36977"/>
                  </a:lnTo>
                  <a:lnTo>
                    <a:pt x="5059675" y="57227"/>
                  </a:lnTo>
                  <a:lnTo>
                    <a:pt x="5100436" y="81615"/>
                  </a:lnTo>
                  <a:lnTo>
                    <a:pt x="5138792" y="110010"/>
                  </a:lnTo>
                  <a:lnTo>
                    <a:pt x="5174423" y="142280"/>
                  </a:lnTo>
                  <a:lnTo>
                    <a:pt x="5206692" y="177911"/>
                  </a:lnTo>
                  <a:lnTo>
                    <a:pt x="5235087" y="216266"/>
                  </a:lnTo>
                  <a:lnTo>
                    <a:pt x="5259476" y="257028"/>
                  </a:lnTo>
                  <a:lnTo>
                    <a:pt x="5279726" y="299876"/>
                  </a:lnTo>
                  <a:lnTo>
                    <a:pt x="5295705" y="344494"/>
                  </a:lnTo>
                  <a:lnTo>
                    <a:pt x="5307283" y="390562"/>
                  </a:lnTo>
                  <a:lnTo>
                    <a:pt x="5314326" y="437762"/>
                  </a:lnTo>
                  <a:lnTo>
                    <a:pt x="5316703" y="485774"/>
                  </a:lnTo>
                  <a:lnTo>
                    <a:pt x="5316703" y="922312"/>
                  </a:lnTo>
                  <a:lnTo>
                    <a:pt x="5314326" y="970324"/>
                  </a:lnTo>
                  <a:lnTo>
                    <a:pt x="5307283" y="1017524"/>
                  </a:lnTo>
                  <a:lnTo>
                    <a:pt x="5295705" y="1063592"/>
                  </a:lnTo>
                  <a:lnTo>
                    <a:pt x="5279726" y="1108209"/>
                  </a:lnTo>
                  <a:lnTo>
                    <a:pt x="5259476" y="1151058"/>
                  </a:lnTo>
                  <a:lnTo>
                    <a:pt x="5235087" y="1191819"/>
                  </a:lnTo>
                  <a:lnTo>
                    <a:pt x="5206692" y="1230175"/>
                  </a:lnTo>
                  <a:lnTo>
                    <a:pt x="5174423" y="1265806"/>
                  </a:lnTo>
                  <a:lnTo>
                    <a:pt x="5138792" y="1298076"/>
                  </a:lnTo>
                  <a:lnTo>
                    <a:pt x="5100436" y="1326471"/>
                  </a:lnTo>
                  <a:lnTo>
                    <a:pt x="5059675" y="1350859"/>
                  </a:lnTo>
                  <a:lnTo>
                    <a:pt x="5016826" y="1371109"/>
                  </a:lnTo>
                  <a:lnTo>
                    <a:pt x="4972208" y="1387089"/>
                  </a:lnTo>
                  <a:lnTo>
                    <a:pt x="4926141" y="1398666"/>
                  </a:lnTo>
                  <a:lnTo>
                    <a:pt x="4878941" y="1405709"/>
                  </a:lnTo>
                  <a:lnTo>
                    <a:pt x="4830932" y="1408086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" name="object 15"/>
            <p:cNvSpPr/>
            <p:nvPr/>
          </p:nvSpPr>
          <p:spPr>
            <a:xfrm>
              <a:off x="1690936" y="4063395"/>
              <a:ext cx="5314950" cy="1408430"/>
            </a:xfrm>
            <a:custGeom>
              <a:avLst/>
              <a:gdLst/>
              <a:ahLst/>
              <a:cxnLst/>
              <a:rect l="l" t="t" r="r" b="b"/>
              <a:pathLst>
                <a:path w="5314950" h="1408429">
                  <a:moveTo>
                    <a:pt x="981064" y="38099"/>
                  </a:moveTo>
                  <a:lnTo>
                    <a:pt x="752464" y="38099"/>
                  </a:lnTo>
                  <a:lnTo>
                    <a:pt x="752464" y="0"/>
                  </a:lnTo>
                  <a:lnTo>
                    <a:pt x="981064" y="0"/>
                  </a:lnTo>
                  <a:lnTo>
                    <a:pt x="981064" y="38099"/>
                  </a:lnTo>
                  <a:close/>
                </a:path>
                <a:path w="5314950" h="1408429">
                  <a:moveTo>
                    <a:pt x="1247764" y="38099"/>
                  </a:moveTo>
                  <a:lnTo>
                    <a:pt x="1019164" y="38099"/>
                  </a:lnTo>
                  <a:lnTo>
                    <a:pt x="1019164" y="0"/>
                  </a:lnTo>
                  <a:lnTo>
                    <a:pt x="1247764" y="0"/>
                  </a:lnTo>
                  <a:lnTo>
                    <a:pt x="1247764" y="38099"/>
                  </a:lnTo>
                  <a:close/>
                </a:path>
                <a:path w="5314950" h="1408429">
                  <a:moveTo>
                    <a:pt x="1514464" y="38099"/>
                  </a:moveTo>
                  <a:lnTo>
                    <a:pt x="1285864" y="38099"/>
                  </a:lnTo>
                  <a:lnTo>
                    <a:pt x="1285864" y="0"/>
                  </a:lnTo>
                  <a:lnTo>
                    <a:pt x="1514464" y="0"/>
                  </a:lnTo>
                  <a:lnTo>
                    <a:pt x="1514464" y="38099"/>
                  </a:lnTo>
                  <a:close/>
                </a:path>
                <a:path w="5314950" h="1408429">
                  <a:moveTo>
                    <a:pt x="1781164" y="38099"/>
                  </a:moveTo>
                  <a:lnTo>
                    <a:pt x="1552564" y="38099"/>
                  </a:lnTo>
                  <a:lnTo>
                    <a:pt x="1552564" y="0"/>
                  </a:lnTo>
                  <a:lnTo>
                    <a:pt x="1781164" y="0"/>
                  </a:lnTo>
                  <a:lnTo>
                    <a:pt x="1781164" y="38099"/>
                  </a:lnTo>
                  <a:close/>
                </a:path>
                <a:path w="5314950" h="1408429">
                  <a:moveTo>
                    <a:pt x="2047864" y="38099"/>
                  </a:moveTo>
                  <a:lnTo>
                    <a:pt x="1819264" y="38099"/>
                  </a:lnTo>
                  <a:lnTo>
                    <a:pt x="1819264" y="0"/>
                  </a:lnTo>
                  <a:lnTo>
                    <a:pt x="2047864" y="0"/>
                  </a:lnTo>
                  <a:lnTo>
                    <a:pt x="2047864" y="38099"/>
                  </a:lnTo>
                  <a:close/>
                </a:path>
                <a:path w="5314950" h="1408429">
                  <a:moveTo>
                    <a:pt x="2314563" y="38099"/>
                  </a:moveTo>
                  <a:lnTo>
                    <a:pt x="2085964" y="38099"/>
                  </a:lnTo>
                  <a:lnTo>
                    <a:pt x="2085964" y="0"/>
                  </a:lnTo>
                  <a:lnTo>
                    <a:pt x="2314563" y="0"/>
                  </a:lnTo>
                  <a:lnTo>
                    <a:pt x="2314563" y="38099"/>
                  </a:lnTo>
                  <a:close/>
                </a:path>
                <a:path w="5314950" h="1408429">
                  <a:moveTo>
                    <a:pt x="2581263" y="38099"/>
                  </a:moveTo>
                  <a:lnTo>
                    <a:pt x="2352663" y="38099"/>
                  </a:lnTo>
                  <a:lnTo>
                    <a:pt x="2352663" y="0"/>
                  </a:lnTo>
                  <a:lnTo>
                    <a:pt x="2581263" y="0"/>
                  </a:lnTo>
                  <a:lnTo>
                    <a:pt x="2581263" y="38099"/>
                  </a:lnTo>
                  <a:close/>
                </a:path>
                <a:path w="5314950" h="1408429">
                  <a:moveTo>
                    <a:pt x="2847963" y="38099"/>
                  </a:moveTo>
                  <a:lnTo>
                    <a:pt x="2619363" y="38099"/>
                  </a:lnTo>
                  <a:lnTo>
                    <a:pt x="2619363" y="0"/>
                  </a:lnTo>
                  <a:lnTo>
                    <a:pt x="2847963" y="0"/>
                  </a:lnTo>
                  <a:lnTo>
                    <a:pt x="2847963" y="38099"/>
                  </a:lnTo>
                  <a:close/>
                </a:path>
                <a:path w="5314950" h="1408429">
                  <a:moveTo>
                    <a:pt x="3114663" y="38099"/>
                  </a:moveTo>
                  <a:lnTo>
                    <a:pt x="2886063" y="38099"/>
                  </a:lnTo>
                  <a:lnTo>
                    <a:pt x="2886063" y="0"/>
                  </a:lnTo>
                  <a:lnTo>
                    <a:pt x="3114663" y="0"/>
                  </a:lnTo>
                  <a:lnTo>
                    <a:pt x="3114663" y="38099"/>
                  </a:lnTo>
                  <a:close/>
                </a:path>
                <a:path w="5314950" h="1408429">
                  <a:moveTo>
                    <a:pt x="3381363" y="38099"/>
                  </a:moveTo>
                  <a:lnTo>
                    <a:pt x="3152763" y="38099"/>
                  </a:lnTo>
                  <a:lnTo>
                    <a:pt x="3152763" y="0"/>
                  </a:lnTo>
                  <a:lnTo>
                    <a:pt x="3381363" y="0"/>
                  </a:lnTo>
                  <a:lnTo>
                    <a:pt x="3381363" y="38099"/>
                  </a:lnTo>
                  <a:close/>
                </a:path>
                <a:path w="5314950" h="1408429">
                  <a:moveTo>
                    <a:pt x="3648063" y="38099"/>
                  </a:moveTo>
                  <a:lnTo>
                    <a:pt x="3419463" y="38099"/>
                  </a:lnTo>
                  <a:lnTo>
                    <a:pt x="3419463" y="0"/>
                  </a:lnTo>
                  <a:lnTo>
                    <a:pt x="3648063" y="0"/>
                  </a:lnTo>
                  <a:lnTo>
                    <a:pt x="3648063" y="38099"/>
                  </a:lnTo>
                  <a:close/>
                </a:path>
                <a:path w="5314950" h="1408429">
                  <a:moveTo>
                    <a:pt x="3914763" y="38099"/>
                  </a:moveTo>
                  <a:lnTo>
                    <a:pt x="3686163" y="38099"/>
                  </a:lnTo>
                  <a:lnTo>
                    <a:pt x="3686163" y="0"/>
                  </a:lnTo>
                  <a:lnTo>
                    <a:pt x="3914763" y="0"/>
                  </a:lnTo>
                  <a:lnTo>
                    <a:pt x="3914763" y="38099"/>
                  </a:lnTo>
                  <a:close/>
                </a:path>
                <a:path w="5314950" h="1408429">
                  <a:moveTo>
                    <a:pt x="4181463" y="38099"/>
                  </a:moveTo>
                  <a:lnTo>
                    <a:pt x="3952863" y="38099"/>
                  </a:lnTo>
                  <a:lnTo>
                    <a:pt x="3952863" y="0"/>
                  </a:lnTo>
                  <a:lnTo>
                    <a:pt x="4181463" y="0"/>
                  </a:lnTo>
                  <a:lnTo>
                    <a:pt x="4181463" y="38099"/>
                  </a:lnTo>
                  <a:close/>
                </a:path>
                <a:path w="5314950" h="1408429">
                  <a:moveTo>
                    <a:pt x="4448163" y="38099"/>
                  </a:moveTo>
                  <a:lnTo>
                    <a:pt x="4219563" y="38099"/>
                  </a:lnTo>
                  <a:lnTo>
                    <a:pt x="4219563" y="0"/>
                  </a:lnTo>
                  <a:lnTo>
                    <a:pt x="4448163" y="0"/>
                  </a:lnTo>
                  <a:lnTo>
                    <a:pt x="4448163" y="38099"/>
                  </a:lnTo>
                  <a:close/>
                </a:path>
                <a:path w="5314950" h="1408429">
                  <a:moveTo>
                    <a:pt x="4714863" y="38099"/>
                  </a:moveTo>
                  <a:lnTo>
                    <a:pt x="4486263" y="38099"/>
                  </a:lnTo>
                  <a:lnTo>
                    <a:pt x="4486263" y="0"/>
                  </a:lnTo>
                  <a:lnTo>
                    <a:pt x="4714863" y="0"/>
                  </a:lnTo>
                  <a:lnTo>
                    <a:pt x="4714863" y="38099"/>
                  </a:lnTo>
                  <a:close/>
                </a:path>
                <a:path w="5314950" h="1408429">
                  <a:moveTo>
                    <a:pt x="4967777" y="59563"/>
                  </a:moveTo>
                  <a:lnTo>
                    <a:pt x="4934172" y="50173"/>
                  </a:lnTo>
                  <a:lnTo>
                    <a:pt x="4900144" y="43465"/>
                  </a:lnTo>
                  <a:lnTo>
                    <a:pt x="4865694" y="39441"/>
                  </a:lnTo>
                  <a:lnTo>
                    <a:pt x="4830821" y="38099"/>
                  </a:lnTo>
                  <a:lnTo>
                    <a:pt x="4752963" y="38099"/>
                  </a:lnTo>
                  <a:lnTo>
                    <a:pt x="4752963" y="0"/>
                  </a:lnTo>
                  <a:lnTo>
                    <a:pt x="4830996" y="0"/>
                  </a:lnTo>
                  <a:lnTo>
                    <a:pt x="4878941" y="2373"/>
                  </a:lnTo>
                  <a:lnTo>
                    <a:pt x="4926141" y="9416"/>
                  </a:lnTo>
                  <a:lnTo>
                    <a:pt x="4972208" y="20994"/>
                  </a:lnTo>
                  <a:lnTo>
                    <a:pt x="4979350" y="23552"/>
                  </a:lnTo>
                  <a:lnTo>
                    <a:pt x="4967777" y="59563"/>
                  </a:lnTo>
                  <a:close/>
                </a:path>
                <a:path w="5314950" h="1408429">
                  <a:moveTo>
                    <a:pt x="5170399" y="194059"/>
                  </a:moveTo>
                  <a:lnTo>
                    <a:pt x="5114389" y="139300"/>
                  </a:lnTo>
                  <a:lnTo>
                    <a:pt x="5078961" y="113060"/>
                  </a:lnTo>
                  <a:lnTo>
                    <a:pt x="5041086" y="90497"/>
                  </a:lnTo>
                  <a:lnTo>
                    <a:pt x="5000762" y="71610"/>
                  </a:lnTo>
                  <a:lnTo>
                    <a:pt x="5015212" y="36396"/>
                  </a:lnTo>
                  <a:lnTo>
                    <a:pt x="5059675" y="57224"/>
                  </a:lnTo>
                  <a:lnTo>
                    <a:pt x="5100436" y="81612"/>
                  </a:lnTo>
                  <a:lnTo>
                    <a:pt x="5138792" y="110007"/>
                  </a:lnTo>
                  <a:lnTo>
                    <a:pt x="5174423" y="142276"/>
                  </a:lnTo>
                  <a:lnTo>
                    <a:pt x="5199037" y="169455"/>
                  </a:lnTo>
                  <a:lnTo>
                    <a:pt x="5170399" y="194059"/>
                  </a:lnTo>
                  <a:close/>
                </a:path>
                <a:path w="5314950" h="1408429">
                  <a:moveTo>
                    <a:pt x="5272745" y="414284"/>
                  </a:moveTo>
                  <a:lnTo>
                    <a:pt x="5261281" y="362481"/>
                  </a:lnTo>
                  <a:lnTo>
                    <a:pt x="5244038" y="313093"/>
                  </a:lnTo>
                  <a:lnTo>
                    <a:pt x="5221015" y="266120"/>
                  </a:lnTo>
                  <a:lnTo>
                    <a:pt x="5192212" y="221563"/>
                  </a:lnTo>
                  <a:lnTo>
                    <a:pt x="5222577" y="199364"/>
                  </a:lnTo>
                  <a:lnTo>
                    <a:pt x="5259476" y="257024"/>
                  </a:lnTo>
                  <a:lnTo>
                    <a:pt x="5279726" y="299873"/>
                  </a:lnTo>
                  <a:lnTo>
                    <a:pt x="5295705" y="344491"/>
                  </a:lnTo>
                  <a:lnTo>
                    <a:pt x="5307283" y="390559"/>
                  </a:lnTo>
                  <a:lnTo>
                    <a:pt x="5309926" y="408271"/>
                  </a:lnTo>
                  <a:lnTo>
                    <a:pt x="5272745" y="414284"/>
                  </a:lnTo>
                  <a:close/>
                </a:path>
                <a:path w="5314950" h="1408429">
                  <a:moveTo>
                    <a:pt x="5314949" y="674792"/>
                  </a:moveTo>
                  <a:lnTo>
                    <a:pt x="5278486" y="674792"/>
                  </a:lnTo>
                  <a:lnTo>
                    <a:pt x="5278392" y="476587"/>
                  </a:lnTo>
                  <a:lnTo>
                    <a:pt x="5278111" y="467421"/>
                  </a:lnTo>
                  <a:lnTo>
                    <a:pt x="5277642" y="458264"/>
                  </a:lnTo>
                  <a:lnTo>
                    <a:pt x="5276985" y="449116"/>
                  </a:lnTo>
                  <a:lnTo>
                    <a:pt x="5314735" y="446017"/>
                  </a:lnTo>
                  <a:lnTo>
                    <a:pt x="5314888" y="449116"/>
                  </a:lnTo>
                  <a:lnTo>
                    <a:pt x="5314949" y="674792"/>
                  </a:lnTo>
                  <a:close/>
                </a:path>
                <a:path w="5314950" h="1408429">
                  <a:moveTo>
                    <a:pt x="5314949" y="941589"/>
                  </a:moveTo>
                  <a:lnTo>
                    <a:pt x="5278131" y="940122"/>
                  </a:lnTo>
                  <a:lnTo>
                    <a:pt x="5278367" y="934179"/>
                  </a:lnTo>
                  <a:lnTo>
                    <a:pt x="5278486" y="712892"/>
                  </a:lnTo>
                  <a:lnTo>
                    <a:pt x="5314949" y="712892"/>
                  </a:lnTo>
                  <a:lnTo>
                    <a:pt x="5314949" y="941589"/>
                  </a:lnTo>
                  <a:close/>
                </a:path>
                <a:path w="5314950" h="1408429">
                  <a:moveTo>
                    <a:pt x="5234663" y="1192388"/>
                  </a:moveTo>
                  <a:lnTo>
                    <a:pt x="5202932" y="1171167"/>
                  </a:lnTo>
                  <a:lnTo>
                    <a:pt x="5229854" y="1125433"/>
                  </a:lnTo>
                  <a:lnTo>
                    <a:pt x="5250897" y="1077530"/>
                  </a:lnTo>
                  <a:lnTo>
                    <a:pt x="5266062" y="1027456"/>
                  </a:lnTo>
                  <a:lnTo>
                    <a:pt x="5275349" y="975211"/>
                  </a:lnTo>
                  <a:lnTo>
                    <a:pt x="5312929" y="979684"/>
                  </a:lnTo>
                  <a:lnTo>
                    <a:pt x="5307283" y="1017521"/>
                  </a:lnTo>
                  <a:lnTo>
                    <a:pt x="5295705" y="1063588"/>
                  </a:lnTo>
                  <a:lnTo>
                    <a:pt x="5279726" y="1108206"/>
                  </a:lnTo>
                  <a:lnTo>
                    <a:pt x="5259476" y="1151055"/>
                  </a:lnTo>
                  <a:lnTo>
                    <a:pt x="5235087" y="1191816"/>
                  </a:lnTo>
                  <a:lnTo>
                    <a:pt x="5234663" y="1192388"/>
                  </a:lnTo>
                  <a:close/>
                </a:path>
                <a:path w="5314950" h="1408429">
                  <a:moveTo>
                    <a:pt x="5033706" y="1363129"/>
                  </a:moveTo>
                  <a:lnTo>
                    <a:pt x="5017979" y="1328955"/>
                  </a:lnTo>
                  <a:lnTo>
                    <a:pt x="5053348" y="1310767"/>
                  </a:lnTo>
                  <a:lnTo>
                    <a:pt x="5086703" y="1289685"/>
                  </a:lnTo>
                  <a:lnTo>
                    <a:pt x="5118043" y="1265708"/>
                  </a:lnTo>
                  <a:lnTo>
                    <a:pt x="5147368" y="1238837"/>
                  </a:lnTo>
                  <a:lnTo>
                    <a:pt x="5174037" y="1209707"/>
                  </a:lnTo>
                  <a:lnTo>
                    <a:pt x="5182345" y="1199484"/>
                  </a:lnTo>
                  <a:lnTo>
                    <a:pt x="5212061" y="1222919"/>
                  </a:lnTo>
                  <a:lnTo>
                    <a:pt x="5174423" y="1265803"/>
                  </a:lnTo>
                  <a:lnTo>
                    <a:pt x="5138792" y="1298072"/>
                  </a:lnTo>
                  <a:lnTo>
                    <a:pt x="5100436" y="1326467"/>
                  </a:lnTo>
                  <a:lnTo>
                    <a:pt x="5059675" y="1350856"/>
                  </a:lnTo>
                  <a:lnTo>
                    <a:pt x="5033706" y="1363129"/>
                  </a:lnTo>
                  <a:close/>
                </a:path>
                <a:path w="5314950" h="1408429">
                  <a:moveTo>
                    <a:pt x="4830928" y="1408083"/>
                  </a:moveTo>
                  <a:lnTo>
                    <a:pt x="4773334" y="1408083"/>
                  </a:lnTo>
                  <a:lnTo>
                    <a:pt x="4773334" y="1369955"/>
                  </a:lnTo>
                  <a:lnTo>
                    <a:pt x="4830822" y="1369955"/>
                  </a:lnTo>
                  <a:lnTo>
                    <a:pt x="4870423" y="1368231"/>
                  </a:lnTo>
                  <a:lnTo>
                    <a:pt x="4909409" y="1363059"/>
                  </a:lnTo>
                  <a:lnTo>
                    <a:pt x="4947780" y="1354439"/>
                  </a:lnTo>
                  <a:lnTo>
                    <a:pt x="4985534" y="1342371"/>
                  </a:lnTo>
                  <a:lnTo>
                    <a:pt x="4998531" y="1377658"/>
                  </a:lnTo>
                  <a:lnTo>
                    <a:pt x="4972208" y="1387085"/>
                  </a:lnTo>
                  <a:lnTo>
                    <a:pt x="4926141" y="1398663"/>
                  </a:lnTo>
                  <a:lnTo>
                    <a:pt x="4878941" y="1405706"/>
                  </a:lnTo>
                  <a:lnTo>
                    <a:pt x="4830928" y="1408083"/>
                  </a:lnTo>
                  <a:close/>
                </a:path>
                <a:path w="5314950" h="1408429">
                  <a:moveTo>
                    <a:pt x="4735234" y="1408083"/>
                  </a:moveTo>
                  <a:lnTo>
                    <a:pt x="4506634" y="1408083"/>
                  </a:lnTo>
                  <a:lnTo>
                    <a:pt x="4506634" y="1369955"/>
                  </a:lnTo>
                  <a:lnTo>
                    <a:pt x="4735234" y="1369955"/>
                  </a:lnTo>
                  <a:lnTo>
                    <a:pt x="4735234" y="1408083"/>
                  </a:lnTo>
                  <a:close/>
                </a:path>
                <a:path w="5314950" h="1408429">
                  <a:moveTo>
                    <a:pt x="4468534" y="1408083"/>
                  </a:moveTo>
                  <a:lnTo>
                    <a:pt x="4239934" y="1408083"/>
                  </a:lnTo>
                  <a:lnTo>
                    <a:pt x="4239934" y="1369955"/>
                  </a:lnTo>
                  <a:lnTo>
                    <a:pt x="4468534" y="1369955"/>
                  </a:lnTo>
                  <a:lnTo>
                    <a:pt x="4468534" y="1408083"/>
                  </a:lnTo>
                  <a:close/>
                </a:path>
                <a:path w="5314950" h="1408429">
                  <a:moveTo>
                    <a:pt x="4201834" y="1408083"/>
                  </a:moveTo>
                  <a:lnTo>
                    <a:pt x="3973234" y="1408083"/>
                  </a:lnTo>
                  <a:lnTo>
                    <a:pt x="3973234" y="1369955"/>
                  </a:lnTo>
                  <a:lnTo>
                    <a:pt x="4201834" y="1369955"/>
                  </a:lnTo>
                  <a:lnTo>
                    <a:pt x="4201834" y="1408083"/>
                  </a:lnTo>
                  <a:close/>
                </a:path>
                <a:path w="5314950" h="1408429">
                  <a:moveTo>
                    <a:pt x="3935134" y="1408083"/>
                  </a:moveTo>
                  <a:lnTo>
                    <a:pt x="3706534" y="1408083"/>
                  </a:lnTo>
                  <a:lnTo>
                    <a:pt x="3706534" y="1369955"/>
                  </a:lnTo>
                  <a:lnTo>
                    <a:pt x="3935134" y="1369955"/>
                  </a:lnTo>
                  <a:lnTo>
                    <a:pt x="3935134" y="1408083"/>
                  </a:lnTo>
                  <a:close/>
                </a:path>
                <a:path w="5314950" h="1408429">
                  <a:moveTo>
                    <a:pt x="3668434" y="1408083"/>
                  </a:moveTo>
                  <a:lnTo>
                    <a:pt x="3439834" y="1408083"/>
                  </a:lnTo>
                  <a:lnTo>
                    <a:pt x="3439834" y="1369955"/>
                  </a:lnTo>
                  <a:lnTo>
                    <a:pt x="3668434" y="1369955"/>
                  </a:lnTo>
                  <a:lnTo>
                    <a:pt x="3668434" y="1408083"/>
                  </a:lnTo>
                  <a:close/>
                </a:path>
                <a:path w="5314950" h="1408429">
                  <a:moveTo>
                    <a:pt x="3401734" y="1408083"/>
                  </a:moveTo>
                  <a:lnTo>
                    <a:pt x="3173134" y="1408083"/>
                  </a:lnTo>
                  <a:lnTo>
                    <a:pt x="3173134" y="1369955"/>
                  </a:lnTo>
                  <a:lnTo>
                    <a:pt x="3401734" y="1369955"/>
                  </a:lnTo>
                  <a:lnTo>
                    <a:pt x="3401734" y="1408083"/>
                  </a:lnTo>
                  <a:close/>
                </a:path>
                <a:path w="5314950" h="1408429">
                  <a:moveTo>
                    <a:pt x="3135034" y="1408083"/>
                  </a:moveTo>
                  <a:lnTo>
                    <a:pt x="2906434" y="1408083"/>
                  </a:lnTo>
                  <a:lnTo>
                    <a:pt x="2906434" y="1369955"/>
                  </a:lnTo>
                  <a:lnTo>
                    <a:pt x="3135034" y="1369955"/>
                  </a:lnTo>
                  <a:lnTo>
                    <a:pt x="3135034" y="1408083"/>
                  </a:lnTo>
                  <a:close/>
                </a:path>
                <a:path w="5314950" h="1408429">
                  <a:moveTo>
                    <a:pt x="2868334" y="1408083"/>
                  </a:moveTo>
                  <a:lnTo>
                    <a:pt x="2639734" y="1408083"/>
                  </a:lnTo>
                  <a:lnTo>
                    <a:pt x="2639734" y="1369955"/>
                  </a:lnTo>
                  <a:lnTo>
                    <a:pt x="2868334" y="1369955"/>
                  </a:lnTo>
                  <a:lnTo>
                    <a:pt x="2868334" y="1408083"/>
                  </a:lnTo>
                  <a:close/>
                </a:path>
                <a:path w="5314950" h="1408429">
                  <a:moveTo>
                    <a:pt x="2601634" y="1408083"/>
                  </a:moveTo>
                  <a:lnTo>
                    <a:pt x="2373034" y="1408083"/>
                  </a:lnTo>
                  <a:lnTo>
                    <a:pt x="2373034" y="1369955"/>
                  </a:lnTo>
                  <a:lnTo>
                    <a:pt x="2601634" y="1369955"/>
                  </a:lnTo>
                  <a:lnTo>
                    <a:pt x="2601634" y="1408083"/>
                  </a:lnTo>
                  <a:close/>
                </a:path>
                <a:path w="5314950" h="1408429">
                  <a:moveTo>
                    <a:pt x="2334934" y="1408083"/>
                  </a:moveTo>
                  <a:lnTo>
                    <a:pt x="2106334" y="1408083"/>
                  </a:lnTo>
                  <a:lnTo>
                    <a:pt x="2106334" y="1369955"/>
                  </a:lnTo>
                  <a:lnTo>
                    <a:pt x="2334934" y="1369955"/>
                  </a:lnTo>
                  <a:lnTo>
                    <a:pt x="2334934" y="1408083"/>
                  </a:lnTo>
                  <a:close/>
                </a:path>
                <a:path w="5314950" h="1408429">
                  <a:moveTo>
                    <a:pt x="2068234" y="1408083"/>
                  </a:moveTo>
                  <a:lnTo>
                    <a:pt x="1839634" y="1408083"/>
                  </a:lnTo>
                  <a:lnTo>
                    <a:pt x="1839634" y="1369955"/>
                  </a:lnTo>
                  <a:lnTo>
                    <a:pt x="2068234" y="1369955"/>
                  </a:lnTo>
                  <a:lnTo>
                    <a:pt x="2068234" y="1408083"/>
                  </a:lnTo>
                  <a:close/>
                </a:path>
                <a:path w="5314950" h="1408429">
                  <a:moveTo>
                    <a:pt x="1801534" y="1408083"/>
                  </a:moveTo>
                  <a:lnTo>
                    <a:pt x="1572934" y="1408083"/>
                  </a:lnTo>
                  <a:lnTo>
                    <a:pt x="1572934" y="1369955"/>
                  </a:lnTo>
                  <a:lnTo>
                    <a:pt x="1801534" y="1369955"/>
                  </a:lnTo>
                  <a:lnTo>
                    <a:pt x="1801534" y="1408083"/>
                  </a:lnTo>
                  <a:close/>
                </a:path>
                <a:path w="5314950" h="1408429">
                  <a:moveTo>
                    <a:pt x="1534834" y="1408083"/>
                  </a:moveTo>
                  <a:lnTo>
                    <a:pt x="1306234" y="1408083"/>
                  </a:lnTo>
                  <a:lnTo>
                    <a:pt x="1306234" y="1369955"/>
                  </a:lnTo>
                  <a:lnTo>
                    <a:pt x="1534834" y="1369955"/>
                  </a:lnTo>
                  <a:lnTo>
                    <a:pt x="1534834" y="1408083"/>
                  </a:lnTo>
                  <a:close/>
                </a:path>
                <a:path w="5314950" h="1408429">
                  <a:moveTo>
                    <a:pt x="1268134" y="1408083"/>
                  </a:moveTo>
                  <a:lnTo>
                    <a:pt x="1039534" y="1408083"/>
                  </a:lnTo>
                  <a:lnTo>
                    <a:pt x="1039534" y="1369955"/>
                  </a:lnTo>
                  <a:lnTo>
                    <a:pt x="1268134" y="1369955"/>
                  </a:lnTo>
                  <a:lnTo>
                    <a:pt x="1268134" y="1408083"/>
                  </a:lnTo>
                  <a:close/>
                </a:path>
                <a:path w="5314950" h="1408429">
                  <a:moveTo>
                    <a:pt x="1001434" y="1408083"/>
                  </a:moveTo>
                  <a:lnTo>
                    <a:pt x="772834" y="1408083"/>
                  </a:lnTo>
                  <a:lnTo>
                    <a:pt x="772834" y="1369955"/>
                  </a:lnTo>
                  <a:lnTo>
                    <a:pt x="1001434" y="1369955"/>
                  </a:lnTo>
                  <a:lnTo>
                    <a:pt x="1001434" y="1408083"/>
                  </a:lnTo>
                  <a:close/>
                </a:path>
                <a:path w="5314950" h="1408429">
                  <a:moveTo>
                    <a:pt x="734734" y="1408083"/>
                  </a:moveTo>
                  <a:lnTo>
                    <a:pt x="506135" y="1408083"/>
                  </a:lnTo>
                  <a:lnTo>
                    <a:pt x="506135" y="1369955"/>
                  </a:lnTo>
                  <a:lnTo>
                    <a:pt x="734734" y="1369955"/>
                  </a:lnTo>
                  <a:lnTo>
                    <a:pt x="734734" y="1408083"/>
                  </a:lnTo>
                  <a:close/>
                </a:path>
                <a:path w="5314950" h="1408429">
                  <a:moveTo>
                    <a:pt x="467915" y="1407199"/>
                  </a:moveTo>
                  <a:lnTo>
                    <a:pt x="390562" y="1398663"/>
                  </a:lnTo>
                  <a:lnTo>
                    <a:pt x="344494" y="1387085"/>
                  </a:lnTo>
                  <a:lnTo>
                    <a:pt x="299876" y="1371106"/>
                  </a:lnTo>
                  <a:lnTo>
                    <a:pt x="257028" y="1350856"/>
                  </a:lnTo>
                  <a:lnTo>
                    <a:pt x="249716" y="1346481"/>
                  </a:lnTo>
                  <a:lnTo>
                    <a:pt x="268085" y="1313469"/>
                  </a:lnTo>
                  <a:lnTo>
                    <a:pt x="315865" y="1336569"/>
                  </a:lnTo>
                  <a:lnTo>
                    <a:pt x="365327" y="1353633"/>
                  </a:lnTo>
                  <a:lnTo>
                    <a:pt x="416470" y="1364661"/>
                  </a:lnTo>
                  <a:lnTo>
                    <a:pt x="469296" y="1369653"/>
                  </a:lnTo>
                  <a:lnTo>
                    <a:pt x="467915" y="1407199"/>
                  </a:lnTo>
                  <a:close/>
                </a:path>
                <a:path w="5314950" h="1408429">
                  <a:moveTo>
                    <a:pt x="216943" y="1326872"/>
                  </a:moveTo>
                  <a:lnTo>
                    <a:pt x="177911" y="1298072"/>
                  </a:lnTo>
                  <a:lnTo>
                    <a:pt x="142280" y="1265803"/>
                  </a:lnTo>
                  <a:lnTo>
                    <a:pt x="110010" y="1230172"/>
                  </a:lnTo>
                  <a:lnTo>
                    <a:pt x="81615" y="1191816"/>
                  </a:lnTo>
                  <a:lnTo>
                    <a:pt x="62845" y="1160444"/>
                  </a:lnTo>
                  <a:lnTo>
                    <a:pt x="95693" y="1141948"/>
                  </a:lnTo>
                  <a:lnTo>
                    <a:pt x="111580" y="1168058"/>
                  </a:lnTo>
                  <a:lnTo>
                    <a:pt x="129130" y="1192909"/>
                  </a:lnTo>
                  <a:lnTo>
                    <a:pt x="169217" y="1238837"/>
                  </a:lnTo>
                  <a:lnTo>
                    <a:pt x="202217" y="1268716"/>
                  </a:lnTo>
                  <a:lnTo>
                    <a:pt x="238017" y="1295154"/>
                  </a:lnTo>
                  <a:lnTo>
                    <a:pt x="216943" y="1326872"/>
                  </a:lnTo>
                  <a:close/>
                </a:path>
                <a:path w="5314950" h="1408429">
                  <a:moveTo>
                    <a:pt x="45612" y="1126478"/>
                  </a:moveTo>
                  <a:lnTo>
                    <a:pt x="20997" y="1063588"/>
                  </a:lnTo>
                  <a:lnTo>
                    <a:pt x="9420" y="1017521"/>
                  </a:lnTo>
                  <a:lnTo>
                    <a:pt x="2377" y="970321"/>
                  </a:lnTo>
                  <a:lnTo>
                    <a:pt x="0" y="922308"/>
                  </a:lnTo>
                  <a:lnTo>
                    <a:pt x="0" y="904376"/>
                  </a:lnTo>
                  <a:lnTo>
                    <a:pt x="38099" y="904376"/>
                  </a:lnTo>
                  <a:lnTo>
                    <a:pt x="38100" y="922308"/>
                  </a:lnTo>
                  <a:lnTo>
                    <a:pt x="40698" y="971107"/>
                  </a:lnTo>
                  <a:lnTo>
                    <a:pt x="48492" y="1018777"/>
                  </a:lnTo>
                  <a:lnTo>
                    <a:pt x="61482" y="1065301"/>
                  </a:lnTo>
                  <a:lnTo>
                    <a:pt x="79669" y="1110679"/>
                  </a:lnTo>
                  <a:lnTo>
                    <a:pt x="45612" y="1126478"/>
                  </a:lnTo>
                  <a:close/>
                </a:path>
                <a:path w="5314950" h="1408429">
                  <a:moveTo>
                    <a:pt x="38099" y="866276"/>
                  </a:moveTo>
                  <a:lnTo>
                    <a:pt x="0" y="866276"/>
                  </a:lnTo>
                  <a:lnTo>
                    <a:pt x="0" y="637675"/>
                  </a:lnTo>
                  <a:lnTo>
                    <a:pt x="38099" y="637675"/>
                  </a:lnTo>
                  <a:lnTo>
                    <a:pt x="38099" y="866276"/>
                  </a:lnTo>
                  <a:close/>
                </a:path>
                <a:path w="5314950" h="1408429">
                  <a:moveTo>
                    <a:pt x="38099" y="599575"/>
                  </a:moveTo>
                  <a:lnTo>
                    <a:pt x="0" y="599575"/>
                  </a:lnTo>
                  <a:lnTo>
                    <a:pt x="0" y="485764"/>
                  </a:lnTo>
                  <a:lnTo>
                    <a:pt x="2377" y="437758"/>
                  </a:lnTo>
                  <a:lnTo>
                    <a:pt x="9420" y="390559"/>
                  </a:lnTo>
                  <a:lnTo>
                    <a:pt x="14096" y="371951"/>
                  </a:lnTo>
                  <a:lnTo>
                    <a:pt x="50587" y="380757"/>
                  </a:lnTo>
                  <a:lnTo>
                    <a:pt x="45124" y="406726"/>
                  </a:lnTo>
                  <a:lnTo>
                    <a:pt x="41221" y="432883"/>
                  </a:lnTo>
                  <a:lnTo>
                    <a:pt x="38880" y="459229"/>
                  </a:lnTo>
                  <a:lnTo>
                    <a:pt x="38099" y="485764"/>
                  </a:lnTo>
                  <a:lnTo>
                    <a:pt x="38099" y="599575"/>
                  </a:lnTo>
                  <a:close/>
                </a:path>
                <a:path w="5314950" h="1408429">
                  <a:moveTo>
                    <a:pt x="60173" y="346925"/>
                  </a:moveTo>
                  <a:lnTo>
                    <a:pt x="24315" y="335226"/>
                  </a:lnTo>
                  <a:lnTo>
                    <a:pt x="36977" y="299873"/>
                  </a:lnTo>
                  <a:lnTo>
                    <a:pt x="57227" y="257024"/>
                  </a:lnTo>
                  <a:lnTo>
                    <a:pt x="81615" y="216263"/>
                  </a:lnTo>
                  <a:lnTo>
                    <a:pt x="110010" y="177907"/>
                  </a:lnTo>
                  <a:lnTo>
                    <a:pt x="142280" y="142276"/>
                  </a:lnTo>
                  <a:lnTo>
                    <a:pt x="142714" y="141883"/>
                  </a:lnTo>
                  <a:lnTo>
                    <a:pt x="169616" y="168819"/>
                  </a:lnTo>
                  <a:lnTo>
                    <a:pt x="169217" y="169217"/>
                  </a:lnTo>
                  <a:lnTo>
                    <a:pt x="133979" y="208747"/>
                  </a:lnTo>
                  <a:lnTo>
                    <a:pt x="104059" y="251541"/>
                  </a:lnTo>
                  <a:lnTo>
                    <a:pt x="79457" y="297601"/>
                  </a:lnTo>
                  <a:lnTo>
                    <a:pt x="60173" y="346925"/>
                  </a:lnTo>
                  <a:close/>
                </a:path>
                <a:path w="5314950" h="1408429">
                  <a:moveTo>
                    <a:pt x="195566" y="144898"/>
                  </a:moveTo>
                  <a:lnTo>
                    <a:pt x="171106" y="116170"/>
                  </a:lnTo>
                  <a:lnTo>
                    <a:pt x="177911" y="110007"/>
                  </a:lnTo>
                  <a:lnTo>
                    <a:pt x="216266" y="81612"/>
                  </a:lnTo>
                  <a:lnTo>
                    <a:pt x="257028" y="57224"/>
                  </a:lnTo>
                  <a:lnTo>
                    <a:pt x="299876" y="36974"/>
                  </a:lnTo>
                  <a:lnTo>
                    <a:pt x="344494" y="20994"/>
                  </a:lnTo>
                  <a:lnTo>
                    <a:pt x="373081" y="13810"/>
                  </a:lnTo>
                  <a:lnTo>
                    <a:pt x="381803" y="50337"/>
                  </a:lnTo>
                  <a:lnTo>
                    <a:pt x="330985" y="65602"/>
                  </a:lnTo>
                  <a:lnTo>
                    <a:pt x="283006" y="86450"/>
                  </a:lnTo>
                  <a:lnTo>
                    <a:pt x="237866" y="112882"/>
                  </a:lnTo>
                  <a:lnTo>
                    <a:pt x="195566" y="144898"/>
                  </a:lnTo>
                  <a:close/>
                </a:path>
                <a:path w="5314950" h="1408429">
                  <a:moveTo>
                    <a:pt x="416232" y="43530"/>
                  </a:moveTo>
                  <a:lnTo>
                    <a:pt x="410403" y="6456"/>
                  </a:lnTo>
                  <a:lnTo>
                    <a:pt x="437762" y="2373"/>
                  </a:lnTo>
                  <a:lnTo>
                    <a:pt x="485707" y="0"/>
                  </a:lnTo>
                  <a:lnTo>
                    <a:pt x="714364" y="0"/>
                  </a:lnTo>
                  <a:lnTo>
                    <a:pt x="714364" y="38099"/>
                  </a:lnTo>
                  <a:lnTo>
                    <a:pt x="485764" y="38099"/>
                  </a:lnTo>
                  <a:lnTo>
                    <a:pt x="468297" y="38439"/>
                  </a:lnTo>
                  <a:lnTo>
                    <a:pt x="450886" y="39457"/>
                  </a:lnTo>
                  <a:lnTo>
                    <a:pt x="433531" y="41154"/>
                  </a:lnTo>
                  <a:lnTo>
                    <a:pt x="416232" y="43530"/>
                  </a:lnTo>
                  <a:close/>
                </a:path>
              </a:pathLst>
            </a:custGeom>
            <a:solidFill>
              <a:srgbClr val="00669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16" name="object 16"/>
          <p:cNvGrpSpPr/>
          <p:nvPr/>
        </p:nvGrpSpPr>
        <p:grpSpPr>
          <a:xfrm>
            <a:off x="1703857" y="8582087"/>
            <a:ext cx="5316855" cy="1135380"/>
            <a:chOff x="1703857" y="8582087"/>
            <a:chExt cx="5316855" cy="1135380"/>
          </a:xfrm>
        </p:grpSpPr>
        <p:sp>
          <p:nvSpPr>
            <p:cNvPr id="17" name="object 17"/>
            <p:cNvSpPr/>
            <p:nvPr/>
          </p:nvSpPr>
          <p:spPr>
            <a:xfrm>
              <a:off x="1703857" y="8582087"/>
              <a:ext cx="5316855" cy="1135380"/>
            </a:xfrm>
            <a:custGeom>
              <a:avLst/>
              <a:gdLst/>
              <a:ahLst/>
              <a:cxnLst/>
              <a:rect l="l" t="t" r="r" b="b"/>
              <a:pathLst>
                <a:path w="5316855" h="1135379">
                  <a:moveTo>
                    <a:pt x="4830932" y="1135289"/>
                  </a:moveTo>
                  <a:lnTo>
                    <a:pt x="485771" y="1135289"/>
                  </a:lnTo>
                  <a:lnTo>
                    <a:pt x="437762" y="1132912"/>
                  </a:lnTo>
                  <a:lnTo>
                    <a:pt x="390562" y="1125868"/>
                  </a:lnTo>
                  <a:lnTo>
                    <a:pt x="344494" y="1114291"/>
                  </a:lnTo>
                  <a:lnTo>
                    <a:pt x="299877" y="1098311"/>
                  </a:lnTo>
                  <a:lnTo>
                    <a:pt x="257028" y="1078061"/>
                  </a:lnTo>
                  <a:lnTo>
                    <a:pt x="216266" y="1053673"/>
                  </a:lnTo>
                  <a:lnTo>
                    <a:pt x="177911" y="1025278"/>
                  </a:lnTo>
                  <a:lnTo>
                    <a:pt x="142280" y="993008"/>
                  </a:lnTo>
                  <a:lnTo>
                    <a:pt x="110010" y="957377"/>
                  </a:lnTo>
                  <a:lnTo>
                    <a:pt x="81615" y="919022"/>
                  </a:lnTo>
                  <a:lnTo>
                    <a:pt x="57227" y="878260"/>
                  </a:lnTo>
                  <a:lnTo>
                    <a:pt x="36977" y="835411"/>
                  </a:lnTo>
                  <a:lnTo>
                    <a:pt x="20997" y="790794"/>
                  </a:lnTo>
                  <a:lnTo>
                    <a:pt x="9420" y="744726"/>
                  </a:lnTo>
                  <a:lnTo>
                    <a:pt x="2377" y="697526"/>
                  </a:lnTo>
                  <a:lnTo>
                    <a:pt x="0" y="649514"/>
                  </a:lnTo>
                  <a:lnTo>
                    <a:pt x="0" y="485775"/>
                  </a:lnTo>
                  <a:lnTo>
                    <a:pt x="2377" y="437762"/>
                  </a:lnTo>
                  <a:lnTo>
                    <a:pt x="9420" y="390562"/>
                  </a:lnTo>
                  <a:lnTo>
                    <a:pt x="20997" y="344494"/>
                  </a:lnTo>
                  <a:lnTo>
                    <a:pt x="36977" y="299876"/>
                  </a:lnTo>
                  <a:lnTo>
                    <a:pt x="57227" y="257028"/>
                  </a:lnTo>
                  <a:lnTo>
                    <a:pt x="81615" y="216266"/>
                  </a:lnTo>
                  <a:lnTo>
                    <a:pt x="110010" y="177911"/>
                  </a:lnTo>
                  <a:lnTo>
                    <a:pt x="142280" y="142280"/>
                  </a:lnTo>
                  <a:lnTo>
                    <a:pt x="177911" y="110010"/>
                  </a:lnTo>
                  <a:lnTo>
                    <a:pt x="216266" y="81615"/>
                  </a:lnTo>
                  <a:lnTo>
                    <a:pt x="257028" y="57227"/>
                  </a:lnTo>
                  <a:lnTo>
                    <a:pt x="299877" y="36977"/>
                  </a:lnTo>
                  <a:lnTo>
                    <a:pt x="344494" y="20997"/>
                  </a:lnTo>
                  <a:lnTo>
                    <a:pt x="390562" y="9420"/>
                  </a:lnTo>
                  <a:lnTo>
                    <a:pt x="437762" y="2377"/>
                  </a:lnTo>
                  <a:lnTo>
                    <a:pt x="485775" y="0"/>
                  </a:lnTo>
                  <a:lnTo>
                    <a:pt x="4830928" y="0"/>
                  </a:lnTo>
                  <a:lnTo>
                    <a:pt x="4878941" y="2377"/>
                  </a:lnTo>
                  <a:lnTo>
                    <a:pt x="4926141" y="9420"/>
                  </a:lnTo>
                  <a:lnTo>
                    <a:pt x="4972209" y="20997"/>
                  </a:lnTo>
                  <a:lnTo>
                    <a:pt x="5016827" y="36977"/>
                  </a:lnTo>
                  <a:lnTo>
                    <a:pt x="5059675" y="57227"/>
                  </a:lnTo>
                  <a:lnTo>
                    <a:pt x="5100437" y="81615"/>
                  </a:lnTo>
                  <a:lnTo>
                    <a:pt x="5138792" y="110010"/>
                  </a:lnTo>
                  <a:lnTo>
                    <a:pt x="5174423" y="142280"/>
                  </a:lnTo>
                  <a:lnTo>
                    <a:pt x="5206693" y="177911"/>
                  </a:lnTo>
                  <a:lnTo>
                    <a:pt x="5235088" y="216266"/>
                  </a:lnTo>
                  <a:lnTo>
                    <a:pt x="5259476" y="257028"/>
                  </a:lnTo>
                  <a:lnTo>
                    <a:pt x="5279726" y="299876"/>
                  </a:lnTo>
                  <a:lnTo>
                    <a:pt x="5295706" y="344494"/>
                  </a:lnTo>
                  <a:lnTo>
                    <a:pt x="5307283" y="390562"/>
                  </a:lnTo>
                  <a:lnTo>
                    <a:pt x="5314326" y="437762"/>
                  </a:lnTo>
                  <a:lnTo>
                    <a:pt x="5316703" y="485775"/>
                  </a:lnTo>
                  <a:lnTo>
                    <a:pt x="5316703" y="649514"/>
                  </a:lnTo>
                  <a:lnTo>
                    <a:pt x="5314326" y="697526"/>
                  </a:lnTo>
                  <a:lnTo>
                    <a:pt x="5307283" y="744726"/>
                  </a:lnTo>
                  <a:lnTo>
                    <a:pt x="5295706" y="790794"/>
                  </a:lnTo>
                  <a:lnTo>
                    <a:pt x="5279726" y="835411"/>
                  </a:lnTo>
                  <a:lnTo>
                    <a:pt x="5259476" y="878260"/>
                  </a:lnTo>
                  <a:lnTo>
                    <a:pt x="5235088" y="919022"/>
                  </a:lnTo>
                  <a:lnTo>
                    <a:pt x="5206693" y="957377"/>
                  </a:lnTo>
                  <a:lnTo>
                    <a:pt x="5174423" y="993008"/>
                  </a:lnTo>
                  <a:lnTo>
                    <a:pt x="5138792" y="1025278"/>
                  </a:lnTo>
                  <a:lnTo>
                    <a:pt x="5100437" y="1053673"/>
                  </a:lnTo>
                  <a:lnTo>
                    <a:pt x="5059675" y="1078061"/>
                  </a:lnTo>
                  <a:lnTo>
                    <a:pt x="5016827" y="1098311"/>
                  </a:lnTo>
                  <a:lnTo>
                    <a:pt x="4972209" y="1114291"/>
                  </a:lnTo>
                  <a:lnTo>
                    <a:pt x="4926141" y="1125868"/>
                  </a:lnTo>
                  <a:lnTo>
                    <a:pt x="4878941" y="1132912"/>
                  </a:lnTo>
                  <a:lnTo>
                    <a:pt x="4830932" y="1135289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8" name="object 18"/>
            <p:cNvSpPr/>
            <p:nvPr/>
          </p:nvSpPr>
          <p:spPr>
            <a:xfrm>
              <a:off x="1703865" y="8582087"/>
              <a:ext cx="5314950" cy="1133475"/>
            </a:xfrm>
            <a:custGeom>
              <a:avLst/>
              <a:gdLst/>
              <a:ahLst/>
              <a:cxnLst/>
              <a:rect l="l" t="t" r="r" b="b"/>
              <a:pathLst>
                <a:path w="5314950" h="1133475">
                  <a:moveTo>
                    <a:pt x="981062" y="38099"/>
                  </a:moveTo>
                  <a:lnTo>
                    <a:pt x="752462" y="38099"/>
                  </a:lnTo>
                  <a:lnTo>
                    <a:pt x="752462" y="0"/>
                  </a:lnTo>
                  <a:lnTo>
                    <a:pt x="981062" y="0"/>
                  </a:lnTo>
                  <a:lnTo>
                    <a:pt x="981062" y="38099"/>
                  </a:lnTo>
                  <a:close/>
                </a:path>
                <a:path w="5314950" h="1133475">
                  <a:moveTo>
                    <a:pt x="1247762" y="38099"/>
                  </a:moveTo>
                  <a:lnTo>
                    <a:pt x="1019162" y="38099"/>
                  </a:lnTo>
                  <a:lnTo>
                    <a:pt x="1019162" y="0"/>
                  </a:lnTo>
                  <a:lnTo>
                    <a:pt x="1247762" y="0"/>
                  </a:lnTo>
                  <a:lnTo>
                    <a:pt x="1247762" y="38099"/>
                  </a:lnTo>
                  <a:close/>
                </a:path>
                <a:path w="5314950" h="1133475">
                  <a:moveTo>
                    <a:pt x="1514462" y="38099"/>
                  </a:moveTo>
                  <a:lnTo>
                    <a:pt x="1285862" y="38099"/>
                  </a:lnTo>
                  <a:lnTo>
                    <a:pt x="1285862" y="0"/>
                  </a:lnTo>
                  <a:lnTo>
                    <a:pt x="1514462" y="0"/>
                  </a:lnTo>
                  <a:lnTo>
                    <a:pt x="1514462" y="38099"/>
                  </a:lnTo>
                  <a:close/>
                </a:path>
                <a:path w="5314950" h="1133475">
                  <a:moveTo>
                    <a:pt x="1781162" y="38099"/>
                  </a:moveTo>
                  <a:lnTo>
                    <a:pt x="1552562" y="38099"/>
                  </a:lnTo>
                  <a:lnTo>
                    <a:pt x="1552562" y="0"/>
                  </a:lnTo>
                  <a:lnTo>
                    <a:pt x="1781162" y="0"/>
                  </a:lnTo>
                  <a:lnTo>
                    <a:pt x="1781162" y="38099"/>
                  </a:lnTo>
                  <a:close/>
                </a:path>
                <a:path w="5314950" h="1133475">
                  <a:moveTo>
                    <a:pt x="2047862" y="38099"/>
                  </a:moveTo>
                  <a:lnTo>
                    <a:pt x="1819262" y="38099"/>
                  </a:lnTo>
                  <a:lnTo>
                    <a:pt x="1819262" y="0"/>
                  </a:lnTo>
                  <a:lnTo>
                    <a:pt x="2047862" y="0"/>
                  </a:lnTo>
                  <a:lnTo>
                    <a:pt x="2047862" y="38099"/>
                  </a:lnTo>
                  <a:close/>
                </a:path>
                <a:path w="5314950" h="1133475">
                  <a:moveTo>
                    <a:pt x="2314562" y="38099"/>
                  </a:moveTo>
                  <a:lnTo>
                    <a:pt x="2085962" y="38099"/>
                  </a:lnTo>
                  <a:lnTo>
                    <a:pt x="2085962" y="0"/>
                  </a:lnTo>
                  <a:lnTo>
                    <a:pt x="2314562" y="0"/>
                  </a:lnTo>
                  <a:lnTo>
                    <a:pt x="2314562" y="38099"/>
                  </a:lnTo>
                  <a:close/>
                </a:path>
                <a:path w="5314950" h="1133475">
                  <a:moveTo>
                    <a:pt x="2581262" y="38099"/>
                  </a:moveTo>
                  <a:lnTo>
                    <a:pt x="2352662" y="38099"/>
                  </a:lnTo>
                  <a:lnTo>
                    <a:pt x="2352662" y="0"/>
                  </a:lnTo>
                  <a:lnTo>
                    <a:pt x="2581262" y="0"/>
                  </a:lnTo>
                  <a:lnTo>
                    <a:pt x="2581262" y="38099"/>
                  </a:lnTo>
                  <a:close/>
                </a:path>
                <a:path w="5314950" h="1133475">
                  <a:moveTo>
                    <a:pt x="2847962" y="38099"/>
                  </a:moveTo>
                  <a:lnTo>
                    <a:pt x="2619362" y="38099"/>
                  </a:lnTo>
                  <a:lnTo>
                    <a:pt x="2619362" y="0"/>
                  </a:lnTo>
                  <a:lnTo>
                    <a:pt x="2847962" y="0"/>
                  </a:lnTo>
                  <a:lnTo>
                    <a:pt x="2847962" y="38099"/>
                  </a:lnTo>
                  <a:close/>
                </a:path>
                <a:path w="5314950" h="1133475">
                  <a:moveTo>
                    <a:pt x="3114662" y="38099"/>
                  </a:moveTo>
                  <a:lnTo>
                    <a:pt x="2886062" y="38099"/>
                  </a:lnTo>
                  <a:lnTo>
                    <a:pt x="2886062" y="0"/>
                  </a:lnTo>
                  <a:lnTo>
                    <a:pt x="3114662" y="0"/>
                  </a:lnTo>
                  <a:lnTo>
                    <a:pt x="3114662" y="38099"/>
                  </a:lnTo>
                  <a:close/>
                </a:path>
                <a:path w="5314950" h="1133475">
                  <a:moveTo>
                    <a:pt x="3381362" y="38099"/>
                  </a:moveTo>
                  <a:lnTo>
                    <a:pt x="3152762" y="38099"/>
                  </a:lnTo>
                  <a:lnTo>
                    <a:pt x="3152762" y="0"/>
                  </a:lnTo>
                  <a:lnTo>
                    <a:pt x="3381362" y="0"/>
                  </a:lnTo>
                  <a:lnTo>
                    <a:pt x="3381362" y="38099"/>
                  </a:lnTo>
                  <a:close/>
                </a:path>
                <a:path w="5314950" h="1133475">
                  <a:moveTo>
                    <a:pt x="3648062" y="38099"/>
                  </a:moveTo>
                  <a:lnTo>
                    <a:pt x="3419462" y="38099"/>
                  </a:lnTo>
                  <a:lnTo>
                    <a:pt x="3419462" y="0"/>
                  </a:lnTo>
                  <a:lnTo>
                    <a:pt x="3648062" y="0"/>
                  </a:lnTo>
                  <a:lnTo>
                    <a:pt x="3648062" y="38099"/>
                  </a:lnTo>
                  <a:close/>
                </a:path>
                <a:path w="5314950" h="1133475">
                  <a:moveTo>
                    <a:pt x="3914762" y="38099"/>
                  </a:moveTo>
                  <a:lnTo>
                    <a:pt x="3686162" y="38099"/>
                  </a:lnTo>
                  <a:lnTo>
                    <a:pt x="3686162" y="0"/>
                  </a:lnTo>
                  <a:lnTo>
                    <a:pt x="3914762" y="0"/>
                  </a:lnTo>
                  <a:lnTo>
                    <a:pt x="3914762" y="38099"/>
                  </a:lnTo>
                  <a:close/>
                </a:path>
                <a:path w="5314950" h="1133475">
                  <a:moveTo>
                    <a:pt x="4181462" y="38099"/>
                  </a:moveTo>
                  <a:lnTo>
                    <a:pt x="3952862" y="38099"/>
                  </a:lnTo>
                  <a:lnTo>
                    <a:pt x="3952862" y="0"/>
                  </a:lnTo>
                  <a:lnTo>
                    <a:pt x="4181462" y="0"/>
                  </a:lnTo>
                  <a:lnTo>
                    <a:pt x="4181462" y="38099"/>
                  </a:lnTo>
                  <a:close/>
                </a:path>
                <a:path w="5314950" h="1133475">
                  <a:moveTo>
                    <a:pt x="4448162" y="38099"/>
                  </a:moveTo>
                  <a:lnTo>
                    <a:pt x="4219562" y="38099"/>
                  </a:lnTo>
                  <a:lnTo>
                    <a:pt x="4219562" y="0"/>
                  </a:lnTo>
                  <a:lnTo>
                    <a:pt x="4448162" y="0"/>
                  </a:lnTo>
                  <a:lnTo>
                    <a:pt x="4448162" y="38099"/>
                  </a:lnTo>
                  <a:close/>
                </a:path>
                <a:path w="5314950" h="1133475">
                  <a:moveTo>
                    <a:pt x="4714862" y="38099"/>
                  </a:moveTo>
                  <a:lnTo>
                    <a:pt x="4486262" y="38099"/>
                  </a:lnTo>
                  <a:lnTo>
                    <a:pt x="4486262" y="0"/>
                  </a:lnTo>
                  <a:lnTo>
                    <a:pt x="4714862" y="0"/>
                  </a:lnTo>
                  <a:lnTo>
                    <a:pt x="4714862" y="38099"/>
                  </a:lnTo>
                  <a:close/>
                </a:path>
                <a:path w="5314950" h="1133475">
                  <a:moveTo>
                    <a:pt x="4967774" y="59566"/>
                  </a:moveTo>
                  <a:lnTo>
                    <a:pt x="4934166" y="50175"/>
                  </a:lnTo>
                  <a:lnTo>
                    <a:pt x="4900136" y="43466"/>
                  </a:lnTo>
                  <a:lnTo>
                    <a:pt x="4865683" y="39441"/>
                  </a:lnTo>
                  <a:lnTo>
                    <a:pt x="4830807" y="38099"/>
                  </a:lnTo>
                  <a:lnTo>
                    <a:pt x="4752962" y="38099"/>
                  </a:lnTo>
                  <a:lnTo>
                    <a:pt x="4752962" y="0"/>
                  </a:lnTo>
                  <a:lnTo>
                    <a:pt x="4830920" y="0"/>
                  </a:lnTo>
                  <a:lnTo>
                    <a:pt x="4878933" y="2377"/>
                  </a:lnTo>
                  <a:lnTo>
                    <a:pt x="4926133" y="9420"/>
                  </a:lnTo>
                  <a:lnTo>
                    <a:pt x="4972201" y="20997"/>
                  </a:lnTo>
                  <a:lnTo>
                    <a:pt x="4979347" y="23557"/>
                  </a:lnTo>
                  <a:lnTo>
                    <a:pt x="4967774" y="59566"/>
                  </a:lnTo>
                  <a:close/>
                </a:path>
                <a:path w="5314950" h="1133475">
                  <a:moveTo>
                    <a:pt x="5170392" y="194068"/>
                  </a:moveTo>
                  <a:lnTo>
                    <a:pt x="5114376" y="139302"/>
                  </a:lnTo>
                  <a:lnTo>
                    <a:pt x="5078951" y="113063"/>
                  </a:lnTo>
                  <a:lnTo>
                    <a:pt x="5041079" y="90500"/>
                  </a:lnTo>
                  <a:lnTo>
                    <a:pt x="5000759" y="71614"/>
                  </a:lnTo>
                  <a:lnTo>
                    <a:pt x="5015209" y="36400"/>
                  </a:lnTo>
                  <a:lnTo>
                    <a:pt x="5059667" y="57227"/>
                  </a:lnTo>
                  <a:lnTo>
                    <a:pt x="5100429" y="81615"/>
                  </a:lnTo>
                  <a:lnTo>
                    <a:pt x="5138784" y="110010"/>
                  </a:lnTo>
                  <a:lnTo>
                    <a:pt x="5174415" y="142280"/>
                  </a:lnTo>
                  <a:lnTo>
                    <a:pt x="5199034" y="169463"/>
                  </a:lnTo>
                  <a:lnTo>
                    <a:pt x="5170392" y="194068"/>
                  </a:lnTo>
                  <a:close/>
                </a:path>
                <a:path w="5314950" h="1133475">
                  <a:moveTo>
                    <a:pt x="5272731" y="414296"/>
                  </a:moveTo>
                  <a:lnTo>
                    <a:pt x="5261268" y="362492"/>
                  </a:lnTo>
                  <a:lnTo>
                    <a:pt x="5244026" y="313103"/>
                  </a:lnTo>
                  <a:lnTo>
                    <a:pt x="5221005" y="266130"/>
                  </a:lnTo>
                  <a:lnTo>
                    <a:pt x="5192204" y="221573"/>
                  </a:lnTo>
                  <a:lnTo>
                    <a:pt x="5222573" y="199372"/>
                  </a:lnTo>
                  <a:lnTo>
                    <a:pt x="5259468" y="257028"/>
                  </a:lnTo>
                  <a:lnTo>
                    <a:pt x="5279718" y="299876"/>
                  </a:lnTo>
                  <a:lnTo>
                    <a:pt x="5295698" y="344494"/>
                  </a:lnTo>
                  <a:lnTo>
                    <a:pt x="5307275" y="390562"/>
                  </a:lnTo>
                  <a:lnTo>
                    <a:pt x="5309919" y="408283"/>
                  </a:lnTo>
                  <a:lnTo>
                    <a:pt x="5272731" y="414296"/>
                  </a:lnTo>
                  <a:close/>
                </a:path>
                <a:path w="5314950" h="1133475">
                  <a:moveTo>
                    <a:pt x="5314941" y="674929"/>
                  </a:moveTo>
                  <a:lnTo>
                    <a:pt x="5277855" y="672983"/>
                  </a:lnTo>
                  <a:lnTo>
                    <a:pt x="5278265" y="665161"/>
                  </a:lnTo>
                  <a:lnTo>
                    <a:pt x="5278377" y="476588"/>
                  </a:lnTo>
                  <a:lnTo>
                    <a:pt x="5278095" y="467425"/>
                  </a:lnTo>
                  <a:lnTo>
                    <a:pt x="5277627" y="458272"/>
                  </a:lnTo>
                  <a:lnTo>
                    <a:pt x="5276971" y="449129"/>
                  </a:lnTo>
                  <a:lnTo>
                    <a:pt x="5314727" y="446030"/>
                  </a:lnTo>
                  <a:lnTo>
                    <a:pt x="5314881" y="449129"/>
                  </a:lnTo>
                  <a:lnTo>
                    <a:pt x="5314941" y="674929"/>
                  </a:lnTo>
                  <a:close/>
                </a:path>
                <a:path w="5314950" h="1133475">
                  <a:moveTo>
                    <a:pt x="5231032" y="924489"/>
                  </a:moveTo>
                  <a:lnTo>
                    <a:pt x="5199772" y="903011"/>
                  </a:lnTo>
                  <a:lnTo>
                    <a:pt x="5227261" y="857624"/>
                  </a:lnTo>
                  <a:lnTo>
                    <a:pt x="5248901" y="809993"/>
                  </a:lnTo>
                  <a:lnTo>
                    <a:pt x="5264692" y="760117"/>
                  </a:lnTo>
                  <a:lnTo>
                    <a:pt x="5274633" y="707998"/>
                  </a:lnTo>
                  <a:lnTo>
                    <a:pt x="5312020" y="712926"/>
                  </a:lnTo>
                  <a:lnTo>
                    <a:pt x="5295698" y="790794"/>
                  </a:lnTo>
                  <a:lnTo>
                    <a:pt x="5279718" y="835411"/>
                  </a:lnTo>
                  <a:lnTo>
                    <a:pt x="5259468" y="878260"/>
                  </a:lnTo>
                  <a:lnTo>
                    <a:pt x="5235079" y="919021"/>
                  </a:lnTo>
                  <a:lnTo>
                    <a:pt x="5231032" y="924489"/>
                  </a:lnTo>
                  <a:close/>
                </a:path>
                <a:path w="5314950" h="1133475">
                  <a:moveTo>
                    <a:pt x="5028171" y="1092946"/>
                  </a:moveTo>
                  <a:lnTo>
                    <a:pt x="5012833" y="1058482"/>
                  </a:lnTo>
                  <a:lnTo>
                    <a:pt x="5049676" y="1040049"/>
                  </a:lnTo>
                  <a:lnTo>
                    <a:pt x="5084377" y="1018499"/>
                  </a:lnTo>
                  <a:lnTo>
                    <a:pt x="5116936" y="993830"/>
                  </a:lnTo>
                  <a:lnTo>
                    <a:pt x="5147353" y="966043"/>
                  </a:lnTo>
                  <a:lnTo>
                    <a:pt x="5178814" y="931090"/>
                  </a:lnTo>
                  <a:lnTo>
                    <a:pt x="5208414" y="955041"/>
                  </a:lnTo>
                  <a:lnTo>
                    <a:pt x="5174415" y="993008"/>
                  </a:lnTo>
                  <a:lnTo>
                    <a:pt x="5138784" y="1025277"/>
                  </a:lnTo>
                  <a:lnTo>
                    <a:pt x="5100429" y="1053672"/>
                  </a:lnTo>
                  <a:lnTo>
                    <a:pt x="5059667" y="1078061"/>
                  </a:lnTo>
                  <a:lnTo>
                    <a:pt x="5028171" y="1092946"/>
                  </a:lnTo>
                  <a:close/>
                </a:path>
                <a:path w="5314950" h="1133475">
                  <a:moveTo>
                    <a:pt x="4867564" y="1133474"/>
                  </a:moveTo>
                  <a:lnTo>
                    <a:pt x="4767210" y="1133474"/>
                  </a:lnTo>
                  <a:lnTo>
                    <a:pt x="4767210" y="1097160"/>
                  </a:lnTo>
                  <a:lnTo>
                    <a:pt x="4830807" y="1097160"/>
                  </a:lnTo>
                  <a:lnTo>
                    <a:pt x="4868990" y="1095556"/>
                  </a:lnTo>
                  <a:lnTo>
                    <a:pt x="4906620" y="1090742"/>
                  </a:lnTo>
                  <a:lnTo>
                    <a:pt x="4943697" y="1082720"/>
                  </a:lnTo>
                  <a:lnTo>
                    <a:pt x="4980222" y="1071490"/>
                  </a:lnTo>
                  <a:lnTo>
                    <a:pt x="4992769" y="1106924"/>
                  </a:lnTo>
                  <a:lnTo>
                    <a:pt x="4972201" y="1114291"/>
                  </a:lnTo>
                  <a:lnTo>
                    <a:pt x="4926133" y="1125868"/>
                  </a:lnTo>
                  <a:lnTo>
                    <a:pt x="4878933" y="1132912"/>
                  </a:lnTo>
                  <a:lnTo>
                    <a:pt x="4867564" y="1133474"/>
                  </a:lnTo>
                  <a:close/>
                </a:path>
                <a:path w="5314950" h="1133475">
                  <a:moveTo>
                    <a:pt x="4729110" y="1133474"/>
                  </a:moveTo>
                  <a:lnTo>
                    <a:pt x="4500510" y="1133474"/>
                  </a:lnTo>
                  <a:lnTo>
                    <a:pt x="4500510" y="1097160"/>
                  </a:lnTo>
                  <a:lnTo>
                    <a:pt x="4729110" y="1097160"/>
                  </a:lnTo>
                  <a:lnTo>
                    <a:pt x="4729110" y="1133474"/>
                  </a:lnTo>
                  <a:close/>
                </a:path>
                <a:path w="5314950" h="1133475">
                  <a:moveTo>
                    <a:pt x="4462410" y="1133474"/>
                  </a:moveTo>
                  <a:lnTo>
                    <a:pt x="4233810" y="1133474"/>
                  </a:lnTo>
                  <a:lnTo>
                    <a:pt x="4233810" y="1097160"/>
                  </a:lnTo>
                  <a:lnTo>
                    <a:pt x="4462410" y="1097160"/>
                  </a:lnTo>
                  <a:lnTo>
                    <a:pt x="4462410" y="1133474"/>
                  </a:lnTo>
                  <a:close/>
                </a:path>
                <a:path w="5314950" h="1133475">
                  <a:moveTo>
                    <a:pt x="4195710" y="1133474"/>
                  </a:moveTo>
                  <a:lnTo>
                    <a:pt x="3967110" y="1133474"/>
                  </a:lnTo>
                  <a:lnTo>
                    <a:pt x="3967110" y="1097160"/>
                  </a:lnTo>
                  <a:lnTo>
                    <a:pt x="4195710" y="1097160"/>
                  </a:lnTo>
                  <a:lnTo>
                    <a:pt x="4195710" y="1133474"/>
                  </a:lnTo>
                  <a:close/>
                </a:path>
                <a:path w="5314950" h="1133475">
                  <a:moveTo>
                    <a:pt x="3929010" y="1133474"/>
                  </a:moveTo>
                  <a:lnTo>
                    <a:pt x="3700410" y="1133474"/>
                  </a:lnTo>
                  <a:lnTo>
                    <a:pt x="3700410" y="1097160"/>
                  </a:lnTo>
                  <a:lnTo>
                    <a:pt x="3929010" y="1097160"/>
                  </a:lnTo>
                  <a:lnTo>
                    <a:pt x="3929010" y="1133474"/>
                  </a:lnTo>
                  <a:close/>
                </a:path>
                <a:path w="5314950" h="1133475">
                  <a:moveTo>
                    <a:pt x="3662310" y="1133474"/>
                  </a:moveTo>
                  <a:lnTo>
                    <a:pt x="3433711" y="1133474"/>
                  </a:lnTo>
                  <a:lnTo>
                    <a:pt x="3433711" y="1097160"/>
                  </a:lnTo>
                  <a:lnTo>
                    <a:pt x="3662310" y="1097160"/>
                  </a:lnTo>
                  <a:lnTo>
                    <a:pt x="3662310" y="1133474"/>
                  </a:lnTo>
                  <a:close/>
                </a:path>
                <a:path w="5314950" h="1133475">
                  <a:moveTo>
                    <a:pt x="3395610" y="1133474"/>
                  </a:moveTo>
                  <a:lnTo>
                    <a:pt x="3167010" y="1133474"/>
                  </a:lnTo>
                  <a:lnTo>
                    <a:pt x="3167010" y="1097160"/>
                  </a:lnTo>
                  <a:lnTo>
                    <a:pt x="3395610" y="1097160"/>
                  </a:lnTo>
                  <a:lnTo>
                    <a:pt x="3395610" y="1133474"/>
                  </a:lnTo>
                  <a:close/>
                </a:path>
                <a:path w="5314950" h="1133475">
                  <a:moveTo>
                    <a:pt x="3128910" y="1133474"/>
                  </a:moveTo>
                  <a:lnTo>
                    <a:pt x="2900310" y="1133474"/>
                  </a:lnTo>
                  <a:lnTo>
                    <a:pt x="2900310" y="1097160"/>
                  </a:lnTo>
                  <a:lnTo>
                    <a:pt x="3128910" y="1097160"/>
                  </a:lnTo>
                  <a:lnTo>
                    <a:pt x="3128910" y="1133474"/>
                  </a:lnTo>
                  <a:close/>
                </a:path>
                <a:path w="5314950" h="1133475">
                  <a:moveTo>
                    <a:pt x="2862210" y="1133474"/>
                  </a:moveTo>
                  <a:lnTo>
                    <a:pt x="2633611" y="1133474"/>
                  </a:lnTo>
                  <a:lnTo>
                    <a:pt x="2633611" y="1097160"/>
                  </a:lnTo>
                  <a:lnTo>
                    <a:pt x="2862210" y="1097160"/>
                  </a:lnTo>
                  <a:lnTo>
                    <a:pt x="2862210" y="1133474"/>
                  </a:lnTo>
                  <a:close/>
                </a:path>
                <a:path w="5314950" h="1133475">
                  <a:moveTo>
                    <a:pt x="2595510" y="1133474"/>
                  </a:moveTo>
                  <a:lnTo>
                    <a:pt x="2366910" y="1133474"/>
                  </a:lnTo>
                  <a:lnTo>
                    <a:pt x="2366910" y="1097160"/>
                  </a:lnTo>
                  <a:lnTo>
                    <a:pt x="2595510" y="1097160"/>
                  </a:lnTo>
                  <a:lnTo>
                    <a:pt x="2595510" y="1133474"/>
                  </a:lnTo>
                  <a:close/>
                </a:path>
                <a:path w="5314950" h="1133475">
                  <a:moveTo>
                    <a:pt x="2328810" y="1133474"/>
                  </a:moveTo>
                  <a:lnTo>
                    <a:pt x="2100210" y="1133474"/>
                  </a:lnTo>
                  <a:lnTo>
                    <a:pt x="2100210" y="1097160"/>
                  </a:lnTo>
                  <a:lnTo>
                    <a:pt x="2328810" y="1097160"/>
                  </a:lnTo>
                  <a:lnTo>
                    <a:pt x="2328810" y="1133474"/>
                  </a:lnTo>
                  <a:close/>
                </a:path>
                <a:path w="5314950" h="1133475">
                  <a:moveTo>
                    <a:pt x="2062110" y="1133474"/>
                  </a:moveTo>
                  <a:lnTo>
                    <a:pt x="1833510" y="1133474"/>
                  </a:lnTo>
                  <a:lnTo>
                    <a:pt x="1833510" y="1097160"/>
                  </a:lnTo>
                  <a:lnTo>
                    <a:pt x="2062110" y="1097160"/>
                  </a:lnTo>
                  <a:lnTo>
                    <a:pt x="2062110" y="1133474"/>
                  </a:lnTo>
                  <a:close/>
                </a:path>
                <a:path w="5314950" h="1133475">
                  <a:moveTo>
                    <a:pt x="1795410" y="1133474"/>
                  </a:moveTo>
                  <a:lnTo>
                    <a:pt x="1566810" y="1133474"/>
                  </a:lnTo>
                  <a:lnTo>
                    <a:pt x="1566810" y="1097160"/>
                  </a:lnTo>
                  <a:lnTo>
                    <a:pt x="1795410" y="1097160"/>
                  </a:lnTo>
                  <a:lnTo>
                    <a:pt x="1795410" y="1133474"/>
                  </a:lnTo>
                  <a:close/>
                </a:path>
                <a:path w="5314950" h="1133475">
                  <a:moveTo>
                    <a:pt x="1528710" y="1133474"/>
                  </a:moveTo>
                  <a:lnTo>
                    <a:pt x="1300110" y="1133474"/>
                  </a:lnTo>
                  <a:lnTo>
                    <a:pt x="1300110" y="1097160"/>
                  </a:lnTo>
                  <a:lnTo>
                    <a:pt x="1528710" y="1097160"/>
                  </a:lnTo>
                  <a:lnTo>
                    <a:pt x="1528710" y="1133474"/>
                  </a:lnTo>
                  <a:close/>
                </a:path>
                <a:path w="5314950" h="1133475">
                  <a:moveTo>
                    <a:pt x="1262010" y="1133474"/>
                  </a:moveTo>
                  <a:lnTo>
                    <a:pt x="1033410" y="1133474"/>
                  </a:lnTo>
                  <a:lnTo>
                    <a:pt x="1033410" y="1097160"/>
                  </a:lnTo>
                  <a:lnTo>
                    <a:pt x="1262010" y="1097160"/>
                  </a:lnTo>
                  <a:lnTo>
                    <a:pt x="1262010" y="1133474"/>
                  </a:lnTo>
                  <a:close/>
                </a:path>
                <a:path w="5314950" h="1133475">
                  <a:moveTo>
                    <a:pt x="995310" y="1133474"/>
                  </a:moveTo>
                  <a:lnTo>
                    <a:pt x="766710" y="1133474"/>
                  </a:lnTo>
                  <a:lnTo>
                    <a:pt x="766710" y="1097160"/>
                  </a:lnTo>
                  <a:lnTo>
                    <a:pt x="995310" y="1097160"/>
                  </a:lnTo>
                  <a:lnTo>
                    <a:pt x="995310" y="1133474"/>
                  </a:lnTo>
                  <a:close/>
                </a:path>
                <a:path w="5314950" h="1133475">
                  <a:moveTo>
                    <a:pt x="728610" y="1133474"/>
                  </a:moveTo>
                  <a:lnTo>
                    <a:pt x="500010" y="1133474"/>
                  </a:lnTo>
                  <a:lnTo>
                    <a:pt x="500010" y="1097160"/>
                  </a:lnTo>
                  <a:lnTo>
                    <a:pt x="728610" y="1097160"/>
                  </a:lnTo>
                  <a:lnTo>
                    <a:pt x="728610" y="1133474"/>
                  </a:lnTo>
                  <a:close/>
                </a:path>
                <a:path w="5314950" h="1133475">
                  <a:moveTo>
                    <a:pt x="461801" y="1133474"/>
                  </a:moveTo>
                  <a:lnTo>
                    <a:pt x="449123" y="1133474"/>
                  </a:lnTo>
                  <a:lnTo>
                    <a:pt x="437754" y="1132912"/>
                  </a:lnTo>
                  <a:lnTo>
                    <a:pt x="390554" y="1125868"/>
                  </a:lnTo>
                  <a:lnTo>
                    <a:pt x="344486" y="1114291"/>
                  </a:lnTo>
                  <a:lnTo>
                    <a:pt x="299869" y="1098311"/>
                  </a:lnTo>
                  <a:lnTo>
                    <a:pt x="257020" y="1078061"/>
                  </a:lnTo>
                  <a:lnTo>
                    <a:pt x="244452" y="1070541"/>
                  </a:lnTo>
                  <a:lnTo>
                    <a:pt x="263162" y="1037894"/>
                  </a:lnTo>
                  <a:lnTo>
                    <a:pt x="310641" y="1061594"/>
                  </a:lnTo>
                  <a:lnTo>
                    <a:pt x="359878" y="1079280"/>
                  </a:lnTo>
                  <a:lnTo>
                    <a:pt x="410873" y="1090953"/>
                  </a:lnTo>
                  <a:lnTo>
                    <a:pt x="463624" y="1096613"/>
                  </a:lnTo>
                  <a:lnTo>
                    <a:pt x="461801" y="1133474"/>
                  </a:lnTo>
                  <a:close/>
                </a:path>
                <a:path w="5314950" h="1133475">
                  <a:moveTo>
                    <a:pt x="211988" y="1050511"/>
                  </a:moveTo>
                  <a:lnTo>
                    <a:pt x="177903" y="1025277"/>
                  </a:lnTo>
                  <a:lnTo>
                    <a:pt x="142272" y="993008"/>
                  </a:lnTo>
                  <a:lnTo>
                    <a:pt x="110002" y="957377"/>
                  </a:lnTo>
                  <a:lnTo>
                    <a:pt x="81608" y="919021"/>
                  </a:lnTo>
                  <a:lnTo>
                    <a:pt x="59691" y="882391"/>
                  </a:lnTo>
                  <a:lnTo>
                    <a:pt x="92951" y="864211"/>
                  </a:lnTo>
                  <a:lnTo>
                    <a:pt x="109274" y="891719"/>
                  </a:lnTo>
                  <a:lnTo>
                    <a:pt x="127426" y="917860"/>
                  </a:lnTo>
                  <a:lnTo>
                    <a:pt x="169217" y="966043"/>
                  </a:lnTo>
                  <a:lnTo>
                    <a:pt x="200047" y="994133"/>
                  </a:lnTo>
                  <a:lnTo>
                    <a:pt x="233352" y="1019217"/>
                  </a:lnTo>
                  <a:lnTo>
                    <a:pt x="211988" y="1050511"/>
                  </a:lnTo>
                  <a:close/>
                </a:path>
                <a:path w="5314950" h="1133475">
                  <a:moveTo>
                    <a:pt x="42991" y="848155"/>
                  </a:moveTo>
                  <a:lnTo>
                    <a:pt x="20989" y="790794"/>
                  </a:lnTo>
                  <a:lnTo>
                    <a:pt x="9412" y="744726"/>
                  </a:lnTo>
                  <a:lnTo>
                    <a:pt x="2369" y="697526"/>
                  </a:lnTo>
                  <a:lnTo>
                    <a:pt x="0" y="649672"/>
                  </a:lnTo>
                  <a:lnTo>
                    <a:pt x="0" y="625459"/>
                  </a:lnTo>
                  <a:lnTo>
                    <a:pt x="38099" y="625459"/>
                  </a:lnTo>
                  <a:lnTo>
                    <a:pt x="38109" y="649672"/>
                  </a:lnTo>
                  <a:lnTo>
                    <a:pt x="40551" y="696884"/>
                  </a:lnTo>
                  <a:lnTo>
                    <a:pt x="47906" y="743222"/>
                  </a:lnTo>
                  <a:lnTo>
                    <a:pt x="60164" y="788511"/>
                  </a:lnTo>
                  <a:lnTo>
                    <a:pt x="77326" y="832750"/>
                  </a:lnTo>
                  <a:lnTo>
                    <a:pt x="42991" y="848155"/>
                  </a:lnTo>
                  <a:close/>
                </a:path>
                <a:path w="5314950" h="1133475">
                  <a:moveTo>
                    <a:pt x="38099" y="587359"/>
                  </a:moveTo>
                  <a:lnTo>
                    <a:pt x="0" y="587359"/>
                  </a:lnTo>
                  <a:lnTo>
                    <a:pt x="0" y="485616"/>
                  </a:lnTo>
                  <a:lnTo>
                    <a:pt x="2369" y="437762"/>
                  </a:lnTo>
                  <a:lnTo>
                    <a:pt x="9412" y="390562"/>
                  </a:lnTo>
                  <a:lnTo>
                    <a:pt x="17071" y="360086"/>
                  </a:lnTo>
                  <a:lnTo>
                    <a:pt x="53373" y="369821"/>
                  </a:lnTo>
                  <a:lnTo>
                    <a:pt x="46691" y="398425"/>
                  </a:lnTo>
                  <a:lnTo>
                    <a:pt x="41918" y="427283"/>
                  </a:lnTo>
                  <a:lnTo>
                    <a:pt x="39054" y="456395"/>
                  </a:lnTo>
                  <a:lnTo>
                    <a:pt x="38104" y="485616"/>
                  </a:lnTo>
                  <a:lnTo>
                    <a:pt x="38099" y="587359"/>
                  </a:lnTo>
                  <a:close/>
                </a:path>
                <a:path w="5314950" h="1133475">
                  <a:moveTo>
                    <a:pt x="63801" y="336261"/>
                  </a:moveTo>
                  <a:lnTo>
                    <a:pt x="28427" y="323728"/>
                  </a:lnTo>
                  <a:lnTo>
                    <a:pt x="36969" y="299876"/>
                  </a:lnTo>
                  <a:lnTo>
                    <a:pt x="57219" y="257028"/>
                  </a:lnTo>
                  <a:lnTo>
                    <a:pt x="81608" y="216266"/>
                  </a:lnTo>
                  <a:lnTo>
                    <a:pt x="110002" y="177911"/>
                  </a:lnTo>
                  <a:lnTo>
                    <a:pt x="142272" y="142280"/>
                  </a:lnTo>
                  <a:lnTo>
                    <a:pt x="151843" y="133612"/>
                  </a:lnTo>
                  <a:lnTo>
                    <a:pt x="177738" y="160919"/>
                  </a:lnTo>
                  <a:lnTo>
                    <a:pt x="174861" y="163647"/>
                  </a:lnTo>
                  <a:lnTo>
                    <a:pt x="172021" y="166413"/>
                  </a:lnTo>
                  <a:lnTo>
                    <a:pt x="169217" y="169217"/>
                  </a:lnTo>
                  <a:lnTo>
                    <a:pt x="135779" y="206506"/>
                  </a:lnTo>
                  <a:lnTo>
                    <a:pt x="107064" y="246776"/>
                  </a:lnTo>
                  <a:lnTo>
                    <a:pt x="83071" y="290028"/>
                  </a:lnTo>
                  <a:lnTo>
                    <a:pt x="63801" y="336261"/>
                  </a:lnTo>
                  <a:close/>
                </a:path>
                <a:path w="5314950" h="1133475">
                  <a:moveTo>
                    <a:pt x="204241" y="137697"/>
                  </a:moveTo>
                  <a:lnTo>
                    <a:pt x="216258" y="81615"/>
                  </a:lnTo>
                  <a:lnTo>
                    <a:pt x="257020" y="57227"/>
                  </a:lnTo>
                  <a:lnTo>
                    <a:pt x="299869" y="36977"/>
                  </a:lnTo>
                  <a:lnTo>
                    <a:pt x="344486" y="20997"/>
                  </a:lnTo>
                  <a:lnTo>
                    <a:pt x="384962" y="10825"/>
                  </a:lnTo>
                  <a:lnTo>
                    <a:pt x="392821" y="47852"/>
                  </a:lnTo>
                  <a:lnTo>
                    <a:pt x="341630" y="61831"/>
                  </a:lnTo>
                  <a:lnTo>
                    <a:pt x="293136" y="81465"/>
                  </a:lnTo>
                  <a:lnTo>
                    <a:pt x="247340" y="106754"/>
                  </a:lnTo>
                  <a:lnTo>
                    <a:pt x="204241" y="137697"/>
                  </a:lnTo>
                  <a:close/>
                </a:path>
                <a:path w="5314950" h="1133475">
                  <a:moveTo>
                    <a:pt x="427350" y="41925"/>
                  </a:moveTo>
                  <a:lnTo>
                    <a:pt x="422447" y="4661"/>
                  </a:lnTo>
                  <a:lnTo>
                    <a:pt x="437754" y="2377"/>
                  </a:lnTo>
                  <a:lnTo>
                    <a:pt x="485767" y="0"/>
                  </a:lnTo>
                  <a:lnTo>
                    <a:pt x="714362" y="0"/>
                  </a:lnTo>
                  <a:lnTo>
                    <a:pt x="714362" y="38099"/>
                  </a:lnTo>
                  <a:lnTo>
                    <a:pt x="485762" y="38099"/>
                  </a:lnTo>
                  <a:lnTo>
                    <a:pt x="471108" y="38338"/>
                  </a:lnTo>
                  <a:lnTo>
                    <a:pt x="456489" y="39056"/>
                  </a:lnTo>
                  <a:lnTo>
                    <a:pt x="441902" y="40251"/>
                  </a:lnTo>
                  <a:lnTo>
                    <a:pt x="427350" y="41925"/>
                  </a:lnTo>
                  <a:close/>
                </a:path>
              </a:pathLst>
            </a:custGeom>
            <a:solidFill>
              <a:srgbClr val="00669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19" name="object 19"/>
          <p:cNvGrpSpPr/>
          <p:nvPr/>
        </p:nvGrpSpPr>
        <p:grpSpPr>
          <a:xfrm>
            <a:off x="11317548" y="8861880"/>
            <a:ext cx="5316855" cy="855980"/>
            <a:chOff x="11317548" y="8861880"/>
            <a:chExt cx="5316855" cy="855980"/>
          </a:xfrm>
        </p:grpSpPr>
        <p:sp>
          <p:nvSpPr>
            <p:cNvPr id="20" name="object 20"/>
            <p:cNvSpPr/>
            <p:nvPr/>
          </p:nvSpPr>
          <p:spPr>
            <a:xfrm>
              <a:off x="11317548" y="8861880"/>
              <a:ext cx="5316855" cy="855980"/>
            </a:xfrm>
            <a:custGeom>
              <a:avLst/>
              <a:gdLst/>
              <a:ahLst/>
              <a:cxnLst/>
              <a:rect l="l" t="t" r="r" b="b"/>
              <a:pathLst>
                <a:path w="5316855" h="855979">
                  <a:moveTo>
                    <a:pt x="4888960" y="855496"/>
                  </a:moveTo>
                  <a:lnTo>
                    <a:pt x="427744" y="855496"/>
                  </a:lnTo>
                  <a:lnTo>
                    <a:pt x="381140" y="852986"/>
                  </a:lnTo>
                  <a:lnTo>
                    <a:pt x="335986" y="845630"/>
                  </a:lnTo>
                  <a:lnTo>
                    <a:pt x="292546" y="833689"/>
                  </a:lnTo>
                  <a:lnTo>
                    <a:pt x="251082" y="817424"/>
                  </a:lnTo>
                  <a:lnTo>
                    <a:pt x="211855" y="797096"/>
                  </a:lnTo>
                  <a:lnTo>
                    <a:pt x="175125" y="772965"/>
                  </a:lnTo>
                  <a:lnTo>
                    <a:pt x="141154" y="745294"/>
                  </a:lnTo>
                  <a:lnTo>
                    <a:pt x="110202" y="714342"/>
                  </a:lnTo>
                  <a:lnTo>
                    <a:pt x="82530" y="680370"/>
                  </a:lnTo>
                  <a:lnTo>
                    <a:pt x="58400" y="643640"/>
                  </a:lnTo>
                  <a:lnTo>
                    <a:pt x="38071" y="604413"/>
                  </a:lnTo>
                  <a:lnTo>
                    <a:pt x="21806" y="562949"/>
                  </a:lnTo>
                  <a:lnTo>
                    <a:pt x="9865" y="519510"/>
                  </a:lnTo>
                  <a:lnTo>
                    <a:pt x="2509" y="474356"/>
                  </a:lnTo>
                  <a:lnTo>
                    <a:pt x="0" y="427748"/>
                  </a:lnTo>
                  <a:lnTo>
                    <a:pt x="2509" y="381140"/>
                  </a:lnTo>
                  <a:lnTo>
                    <a:pt x="9865" y="335986"/>
                  </a:lnTo>
                  <a:lnTo>
                    <a:pt x="21806" y="292546"/>
                  </a:lnTo>
                  <a:lnTo>
                    <a:pt x="38071" y="251082"/>
                  </a:lnTo>
                  <a:lnTo>
                    <a:pt x="58400" y="211855"/>
                  </a:lnTo>
                  <a:lnTo>
                    <a:pt x="82530" y="175125"/>
                  </a:lnTo>
                  <a:lnTo>
                    <a:pt x="110202" y="141154"/>
                  </a:lnTo>
                  <a:lnTo>
                    <a:pt x="141154" y="110202"/>
                  </a:lnTo>
                  <a:lnTo>
                    <a:pt x="175125" y="82530"/>
                  </a:lnTo>
                  <a:lnTo>
                    <a:pt x="211855" y="58400"/>
                  </a:lnTo>
                  <a:lnTo>
                    <a:pt x="251082" y="38071"/>
                  </a:lnTo>
                  <a:lnTo>
                    <a:pt x="292546" y="21806"/>
                  </a:lnTo>
                  <a:lnTo>
                    <a:pt x="335986" y="9865"/>
                  </a:lnTo>
                  <a:lnTo>
                    <a:pt x="381140" y="2509"/>
                  </a:lnTo>
                  <a:lnTo>
                    <a:pt x="427748" y="0"/>
                  </a:lnTo>
                  <a:lnTo>
                    <a:pt x="4888956" y="0"/>
                  </a:lnTo>
                  <a:lnTo>
                    <a:pt x="4935564" y="2509"/>
                  </a:lnTo>
                  <a:lnTo>
                    <a:pt x="4980718" y="9865"/>
                  </a:lnTo>
                  <a:lnTo>
                    <a:pt x="5024157" y="21806"/>
                  </a:lnTo>
                  <a:lnTo>
                    <a:pt x="5065621" y="38071"/>
                  </a:lnTo>
                  <a:lnTo>
                    <a:pt x="5104848" y="58400"/>
                  </a:lnTo>
                  <a:lnTo>
                    <a:pt x="5141578" y="82530"/>
                  </a:lnTo>
                  <a:lnTo>
                    <a:pt x="5175550" y="110202"/>
                  </a:lnTo>
                  <a:lnTo>
                    <a:pt x="5206502" y="141154"/>
                  </a:lnTo>
                  <a:lnTo>
                    <a:pt x="5234174" y="175125"/>
                  </a:lnTo>
                  <a:lnTo>
                    <a:pt x="5258304" y="211855"/>
                  </a:lnTo>
                  <a:lnTo>
                    <a:pt x="5278632" y="251082"/>
                  </a:lnTo>
                  <a:lnTo>
                    <a:pt x="5294897" y="292546"/>
                  </a:lnTo>
                  <a:lnTo>
                    <a:pt x="5306838" y="335986"/>
                  </a:lnTo>
                  <a:lnTo>
                    <a:pt x="5314194" y="381140"/>
                  </a:lnTo>
                  <a:lnTo>
                    <a:pt x="5316704" y="427748"/>
                  </a:lnTo>
                  <a:lnTo>
                    <a:pt x="5314194" y="474356"/>
                  </a:lnTo>
                  <a:lnTo>
                    <a:pt x="5306838" y="519510"/>
                  </a:lnTo>
                  <a:lnTo>
                    <a:pt x="5294897" y="562949"/>
                  </a:lnTo>
                  <a:lnTo>
                    <a:pt x="5278632" y="604413"/>
                  </a:lnTo>
                  <a:lnTo>
                    <a:pt x="5258304" y="643640"/>
                  </a:lnTo>
                  <a:lnTo>
                    <a:pt x="5234174" y="680370"/>
                  </a:lnTo>
                  <a:lnTo>
                    <a:pt x="5206502" y="714342"/>
                  </a:lnTo>
                  <a:lnTo>
                    <a:pt x="5175550" y="745294"/>
                  </a:lnTo>
                  <a:lnTo>
                    <a:pt x="5141578" y="772965"/>
                  </a:lnTo>
                  <a:lnTo>
                    <a:pt x="5104848" y="797096"/>
                  </a:lnTo>
                  <a:lnTo>
                    <a:pt x="5065621" y="817424"/>
                  </a:lnTo>
                  <a:lnTo>
                    <a:pt x="5024157" y="833689"/>
                  </a:lnTo>
                  <a:lnTo>
                    <a:pt x="4980718" y="845630"/>
                  </a:lnTo>
                  <a:lnTo>
                    <a:pt x="4935564" y="852986"/>
                  </a:lnTo>
                  <a:lnTo>
                    <a:pt x="4888960" y="855496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1" name="object 21"/>
            <p:cNvSpPr/>
            <p:nvPr/>
          </p:nvSpPr>
          <p:spPr>
            <a:xfrm>
              <a:off x="11317592" y="8861880"/>
              <a:ext cx="5314950" cy="855980"/>
            </a:xfrm>
            <a:custGeom>
              <a:avLst/>
              <a:gdLst/>
              <a:ahLst/>
              <a:cxnLst/>
              <a:rect l="l" t="t" r="r" b="b"/>
              <a:pathLst>
                <a:path w="5314950" h="855979">
                  <a:moveTo>
                    <a:pt x="923028" y="38099"/>
                  </a:moveTo>
                  <a:lnTo>
                    <a:pt x="694428" y="38099"/>
                  </a:lnTo>
                  <a:lnTo>
                    <a:pt x="694428" y="0"/>
                  </a:lnTo>
                  <a:lnTo>
                    <a:pt x="923028" y="0"/>
                  </a:lnTo>
                  <a:lnTo>
                    <a:pt x="923028" y="38099"/>
                  </a:lnTo>
                  <a:close/>
                </a:path>
                <a:path w="5314950" h="855979">
                  <a:moveTo>
                    <a:pt x="1189728" y="38099"/>
                  </a:moveTo>
                  <a:lnTo>
                    <a:pt x="961128" y="38099"/>
                  </a:lnTo>
                  <a:lnTo>
                    <a:pt x="961128" y="0"/>
                  </a:lnTo>
                  <a:lnTo>
                    <a:pt x="1189728" y="0"/>
                  </a:lnTo>
                  <a:lnTo>
                    <a:pt x="1189728" y="38099"/>
                  </a:lnTo>
                  <a:close/>
                </a:path>
                <a:path w="5314950" h="855979">
                  <a:moveTo>
                    <a:pt x="1456428" y="38099"/>
                  </a:moveTo>
                  <a:lnTo>
                    <a:pt x="1227828" y="38099"/>
                  </a:lnTo>
                  <a:lnTo>
                    <a:pt x="1227828" y="0"/>
                  </a:lnTo>
                  <a:lnTo>
                    <a:pt x="1456428" y="0"/>
                  </a:lnTo>
                  <a:lnTo>
                    <a:pt x="1456428" y="38099"/>
                  </a:lnTo>
                  <a:close/>
                </a:path>
                <a:path w="5314950" h="855979">
                  <a:moveTo>
                    <a:pt x="1723128" y="38099"/>
                  </a:moveTo>
                  <a:lnTo>
                    <a:pt x="1494528" y="38099"/>
                  </a:lnTo>
                  <a:lnTo>
                    <a:pt x="1494528" y="0"/>
                  </a:lnTo>
                  <a:lnTo>
                    <a:pt x="1723128" y="0"/>
                  </a:lnTo>
                  <a:lnTo>
                    <a:pt x="1723128" y="38099"/>
                  </a:lnTo>
                  <a:close/>
                </a:path>
                <a:path w="5314950" h="855979">
                  <a:moveTo>
                    <a:pt x="1989828" y="38099"/>
                  </a:moveTo>
                  <a:lnTo>
                    <a:pt x="1761228" y="38099"/>
                  </a:lnTo>
                  <a:lnTo>
                    <a:pt x="1761228" y="0"/>
                  </a:lnTo>
                  <a:lnTo>
                    <a:pt x="1989828" y="0"/>
                  </a:lnTo>
                  <a:lnTo>
                    <a:pt x="1989828" y="38099"/>
                  </a:lnTo>
                  <a:close/>
                </a:path>
                <a:path w="5314950" h="855979">
                  <a:moveTo>
                    <a:pt x="2256528" y="38099"/>
                  </a:moveTo>
                  <a:lnTo>
                    <a:pt x="2027928" y="38099"/>
                  </a:lnTo>
                  <a:lnTo>
                    <a:pt x="2027928" y="0"/>
                  </a:lnTo>
                  <a:lnTo>
                    <a:pt x="2256528" y="0"/>
                  </a:lnTo>
                  <a:lnTo>
                    <a:pt x="2256528" y="38099"/>
                  </a:lnTo>
                  <a:close/>
                </a:path>
                <a:path w="5314950" h="855979">
                  <a:moveTo>
                    <a:pt x="2523228" y="38099"/>
                  </a:moveTo>
                  <a:lnTo>
                    <a:pt x="2294628" y="38099"/>
                  </a:lnTo>
                  <a:lnTo>
                    <a:pt x="2294628" y="0"/>
                  </a:lnTo>
                  <a:lnTo>
                    <a:pt x="2523228" y="0"/>
                  </a:lnTo>
                  <a:lnTo>
                    <a:pt x="2523228" y="38099"/>
                  </a:lnTo>
                  <a:close/>
                </a:path>
                <a:path w="5314950" h="855979">
                  <a:moveTo>
                    <a:pt x="2789928" y="38099"/>
                  </a:moveTo>
                  <a:lnTo>
                    <a:pt x="2561328" y="38099"/>
                  </a:lnTo>
                  <a:lnTo>
                    <a:pt x="2561328" y="0"/>
                  </a:lnTo>
                  <a:lnTo>
                    <a:pt x="2789928" y="0"/>
                  </a:lnTo>
                  <a:lnTo>
                    <a:pt x="2789928" y="38099"/>
                  </a:lnTo>
                  <a:close/>
                </a:path>
                <a:path w="5314950" h="855979">
                  <a:moveTo>
                    <a:pt x="3056628" y="38099"/>
                  </a:moveTo>
                  <a:lnTo>
                    <a:pt x="2828028" y="38099"/>
                  </a:lnTo>
                  <a:lnTo>
                    <a:pt x="2828028" y="0"/>
                  </a:lnTo>
                  <a:lnTo>
                    <a:pt x="3056628" y="0"/>
                  </a:lnTo>
                  <a:lnTo>
                    <a:pt x="3056628" y="38099"/>
                  </a:lnTo>
                  <a:close/>
                </a:path>
                <a:path w="5314950" h="855979">
                  <a:moveTo>
                    <a:pt x="3323328" y="38099"/>
                  </a:moveTo>
                  <a:lnTo>
                    <a:pt x="3094728" y="38099"/>
                  </a:lnTo>
                  <a:lnTo>
                    <a:pt x="3094728" y="0"/>
                  </a:lnTo>
                  <a:lnTo>
                    <a:pt x="3323328" y="0"/>
                  </a:lnTo>
                  <a:lnTo>
                    <a:pt x="3323328" y="38099"/>
                  </a:lnTo>
                  <a:close/>
                </a:path>
                <a:path w="5314950" h="855979">
                  <a:moveTo>
                    <a:pt x="3590028" y="38099"/>
                  </a:moveTo>
                  <a:lnTo>
                    <a:pt x="3361428" y="38099"/>
                  </a:lnTo>
                  <a:lnTo>
                    <a:pt x="3361428" y="0"/>
                  </a:lnTo>
                  <a:lnTo>
                    <a:pt x="3590028" y="0"/>
                  </a:lnTo>
                  <a:lnTo>
                    <a:pt x="3590028" y="38099"/>
                  </a:lnTo>
                  <a:close/>
                </a:path>
                <a:path w="5314950" h="855979">
                  <a:moveTo>
                    <a:pt x="3856728" y="38099"/>
                  </a:moveTo>
                  <a:lnTo>
                    <a:pt x="3628128" y="38099"/>
                  </a:lnTo>
                  <a:lnTo>
                    <a:pt x="3628128" y="0"/>
                  </a:lnTo>
                  <a:lnTo>
                    <a:pt x="3856728" y="0"/>
                  </a:lnTo>
                  <a:lnTo>
                    <a:pt x="3856728" y="38099"/>
                  </a:lnTo>
                  <a:close/>
                </a:path>
                <a:path w="5314950" h="855979">
                  <a:moveTo>
                    <a:pt x="4123427" y="38099"/>
                  </a:moveTo>
                  <a:lnTo>
                    <a:pt x="3894828" y="38099"/>
                  </a:lnTo>
                  <a:lnTo>
                    <a:pt x="3894828" y="0"/>
                  </a:lnTo>
                  <a:lnTo>
                    <a:pt x="4123427" y="0"/>
                  </a:lnTo>
                  <a:lnTo>
                    <a:pt x="4123427" y="38099"/>
                  </a:lnTo>
                  <a:close/>
                </a:path>
                <a:path w="5314950" h="855979">
                  <a:moveTo>
                    <a:pt x="4390127" y="38099"/>
                  </a:moveTo>
                  <a:lnTo>
                    <a:pt x="4161527" y="38099"/>
                  </a:lnTo>
                  <a:lnTo>
                    <a:pt x="4161527" y="0"/>
                  </a:lnTo>
                  <a:lnTo>
                    <a:pt x="4390127" y="0"/>
                  </a:lnTo>
                  <a:lnTo>
                    <a:pt x="4390127" y="38099"/>
                  </a:lnTo>
                  <a:close/>
                </a:path>
                <a:path w="5314950" h="855979">
                  <a:moveTo>
                    <a:pt x="4656827" y="38099"/>
                  </a:moveTo>
                  <a:lnTo>
                    <a:pt x="4428227" y="38099"/>
                  </a:lnTo>
                  <a:lnTo>
                    <a:pt x="4428227" y="0"/>
                  </a:lnTo>
                  <a:lnTo>
                    <a:pt x="4656827" y="0"/>
                  </a:lnTo>
                  <a:lnTo>
                    <a:pt x="4656827" y="38099"/>
                  </a:lnTo>
                  <a:close/>
                </a:path>
                <a:path w="5314950" h="855979">
                  <a:moveTo>
                    <a:pt x="4920861" y="39400"/>
                  </a:moveTo>
                  <a:lnTo>
                    <a:pt x="4912864" y="38831"/>
                  </a:lnTo>
                  <a:lnTo>
                    <a:pt x="4904850" y="38425"/>
                  </a:lnTo>
                  <a:lnTo>
                    <a:pt x="4896818" y="38181"/>
                  </a:lnTo>
                  <a:lnTo>
                    <a:pt x="4888768" y="38099"/>
                  </a:lnTo>
                  <a:lnTo>
                    <a:pt x="4694927" y="38099"/>
                  </a:lnTo>
                  <a:lnTo>
                    <a:pt x="4694927" y="0"/>
                  </a:lnTo>
                  <a:lnTo>
                    <a:pt x="4888768" y="0"/>
                  </a:lnTo>
                  <a:lnTo>
                    <a:pt x="4923914" y="1892"/>
                  </a:lnTo>
                  <a:lnTo>
                    <a:pt x="4920861" y="39400"/>
                  </a:lnTo>
                  <a:close/>
                </a:path>
                <a:path w="5314950" h="855979">
                  <a:moveTo>
                    <a:pt x="5141519" y="131191"/>
                  </a:moveTo>
                  <a:lnTo>
                    <a:pt x="5099346" y="99678"/>
                  </a:lnTo>
                  <a:lnTo>
                    <a:pt x="5054230" y="74597"/>
                  </a:lnTo>
                  <a:lnTo>
                    <a:pt x="5006171" y="55947"/>
                  </a:lnTo>
                  <a:lnTo>
                    <a:pt x="4955169" y="43728"/>
                  </a:lnTo>
                  <a:lnTo>
                    <a:pt x="4961510" y="6767"/>
                  </a:lnTo>
                  <a:lnTo>
                    <a:pt x="5023965" y="21806"/>
                  </a:lnTo>
                  <a:lnTo>
                    <a:pt x="5065427" y="38070"/>
                  </a:lnTo>
                  <a:lnTo>
                    <a:pt x="5104653" y="58398"/>
                  </a:lnTo>
                  <a:lnTo>
                    <a:pt x="5141382" y="82527"/>
                  </a:lnTo>
                  <a:lnTo>
                    <a:pt x="5165959" y="102547"/>
                  </a:lnTo>
                  <a:lnTo>
                    <a:pt x="5141519" y="131191"/>
                  </a:lnTo>
                  <a:close/>
                </a:path>
                <a:path w="5314950" h="855979">
                  <a:moveTo>
                    <a:pt x="5267235" y="334709"/>
                  </a:moveTo>
                  <a:lnTo>
                    <a:pt x="5251473" y="284705"/>
                  </a:lnTo>
                  <a:lnTo>
                    <a:pt x="5229500" y="238067"/>
                  </a:lnTo>
                  <a:lnTo>
                    <a:pt x="5201315" y="194793"/>
                  </a:lnTo>
                  <a:lnTo>
                    <a:pt x="5166918" y="154884"/>
                  </a:lnTo>
                  <a:lnTo>
                    <a:pt x="5193732" y="128578"/>
                  </a:lnTo>
                  <a:lnTo>
                    <a:pt x="5233973" y="175119"/>
                  </a:lnTo>
                  <a:lnTo>
                    <a:pt x="5258103" y="211847"/>
                  </a:lnTo>
                  <a:lnTo>
                    <a:pt x="5278430" y="251073"/>
                  </a:lnTo>
                  <a:lnTo>
                    <a:pt x="5294694" y="292535"/>
                  </a:lnTo>
                  <a:lnTo>
                    <a:pt x="5303825" y="325750"/>
                  </a:lnTo>
                  <a:lnTo>
                    <a:pt x="5267235" y="334709"/>
                  </a:lnTo>
                  <a:close/>
                </a:path>
                <a:path w="5314950" h="855979">
                  <a:moveTo>
                    <a:pt x="5284925" y="587833"/>
                  </a:moveTo>
                  <a:lnTo>
                    <a:pt x="5250124" y="573755"/>
                  </a:lnTo>
                  <a:lnTo>
                    <a:pt x="5262495" y="538417"/>
                  </a:lnTo>
                  <a:lnTo>
                    <a:pt x="5271331" y="502300"/>
                  </a:lnTo>
                  <a:lnTo>
                    <a:pt x="5276633" y="465405"/>
                  </a:lnTo>
                  <a:lnTo>
                    <a:pt x="5278400" y="427731"/>
                  </a:lnTo>
                  <a:lnTo>
                    <a:pt x="5278122" y="412851"/>
                  </a:lnTo>
                  <a:lnTo>
                    <a:pt x="5277289" y="398045"/>
                  </a:lnTo>
                  <a:lnTo>
                    <a:pt x="5275900" y="383313"/>
                  </a:lnTo>
                  <a:lnTo>
                    <a:pt x="5273956" y="368656"/>
                  </a:lnTo>
                  <a:lnTo>
                    <a:pt x="5311041" y="363020"/>
                  </a:lnTo>
                  <a:lnTo>
                    <a:pt x="5313990" y="381125"/>
                  </a:lnTo>
                  <a:lnTo>
                    <a:pt x="5314902" y="398045"/>
                  </a:lnTo>
                  <a:lnTo>
                    <a:pt x="5314905" y="457361"/>
                  </a:lnTo>
                  <a:lnTo>
                    <a:pt x="5313990" y="474338"/>
                  </a:lnTo>
                  <a:lnTo>
                    <a:pt x="5306635" y="519490"/>
                  </a:lnTo>
                  <a:lnTo>
                    <a:pt x="5294694" y="562928"/>
                  </a:lnTo>
                  <a:lnTo>
                    <a:pt x="5284925" y="587833"/>
                  </a:lnTo>
                  <a:close/>
                </a:path>
                <a:path w="5314950" h="855979">
                  <a:moveTo>
                    <a:pt x="5116675" y="789168"/>
                  </a:moveTo>
                  <a:lnTo>
                    <a:pt x="5096588" y="757378"/>
                  </a:lnTo>
                  <a:lnTo>
                    <a:pt x="5139159" y="726470"/>
                  </a:lnTo>
                  <a:lnTo>
                    <a:pt x="5176526" y="690834"/>
                  </a:lnTo>
                  <a:lnTo>
                    <a:pt x="5208689" y="650470"/>
                  </a:lnTo>
                  <a:lnTo>
                    <a:pt x="5235647" y="605378"/>
                  </a:lnTo>
                  <a:lnTo>
                    <a:pt x="5269037" y="622515"/>
                  </a:lnTo>
                  <a:lnTo>
                    <a:pt x="5233973" y="680344"/>
                  </a:lnTo>
                  <a:lnTo>
                    <a:pt x="5206302" y="714315"/>
                  </a:lnTo>
                  <a:lnTo>
                    <a:pt x="5175352" y="745265"/>
                  </a:lnTo>
                  <a:lnTo>
                    <a:pt x="5141382" y="772936"/>
                  </a:lnTo>
                  <a:lnTo>
                    <a:pt x="5116675" y="789168"/>
                  </a:lnTo>
                  <a:close/>
                </a:path>
                <a:path w="5314950" h="855979">
                  <a:moveTo>
                    <a:pt x="4888768" y="855464"/>
                  </a:moveTo>
                  <a:lnTo>
                    <a:pt x="4862296" y="855464"/>
                  </a:lnTo>
                  <a:lnTo>
                    <a:pt x="4862296" y="817363"/>
                  </a:lnTo>
                  <a:lnTo>
                    <a:pt x="4888768" y="817363"/>
                  </a:lnTo>
                  <a:lnTo>
                    <a:pt x="4935266" y="814690"/>
                  </a:lnTo>
                  <a:lnTo>
                    <a:pt x="4980382" y="806669"/>
                  </a:lnTo>
                  <a:lnTo>
                    <a:pt x="5024114" y="793301"/>
                  </a:lnTo>
                  <a:lnTo>
                    <a:pt x="5066463" y="774585"/>
                  </a:lnTo>
                  <a:lnTo>
                    <a:pt x="5083606" y="807973"/>
                  </a:lnTo>
                  <a:lnTo>
                    <a:pt x="5065427" y="817393"/>
                  </a:lnTo>
                  <a:lnTo>
                    <a:pt x="5023965" y="833658"/>
                  </a:lnTo>
                  <a:lnTo>
                    <a:pt x="4980527" y="845598"/>
                  </a:lnTo>
                  <a:lnTo>
                    <a:pt x="4935375" y="852954"/>
                  </a:lnTo>
                  <a:lnTo>
                    <a:pt x="4888768" y="855464"/>
                  </a:lnTo>
                  <a:close/>
                </a:path>
                <a:path w="5314950" h="855979">
                  <a:moveTo>
                    <a:pt x="4824196" y="855464"/>
                  </a:moveTo>
                  <a:lnTo>
                    <a:pt x="4595596" y="855464"/>
                  </a:lnTo>
                  <a:lnTo>
                    <a:pt x="4595596" y="817363"/>
                  </a:lnTo>
                  <a:lnTo>
                    <a:pt x="4824196" y="817363"/>
                  </a:lnTo>
                  <a:lnTo>
                    <a:pt x="4824196" y="855464"/>
                  </a:lnTo>
                  <a:close/>
                </a:path>
                <a:path w="5314950" h="855979">
                  <a:moveTo>
                    <a:pt x="4557496" y="855464"/>
                  </a:moveTo>
                  <a:lnTo>
                    <a:pt x="4328896" y="855464"/>
                  </a:lnTo>
                  <a:lnTo>
                    <a:pt x="4328896" y="817363"/>
                  </a:lnTo>
                  <a:lnTo>
                    <a:pt x="4557496" y="817363"/>
                  </a:lnTo>
                  <a:lnTo>
                    <a:pt x="4557496" y="855464"/>
                  </a:lnTo>
                  <a:close/>
                </a:path>
                <a:path w="5314950" h="855979">
                  <a:moveTo>
                    <a:pt x="4290796" y="855464"/>
                  </a:moveTo>
                  <a:lnTo>
                    <a:pt x="4062196" y="855464"/>
                  </a:lnTo>
                  <a:lnTo>
                    <a:pt x="4062196" y="817363"/>
                  </a:lnTo>
                  <a:lnTo>
                    <a:pt x="4290796" y="817363"/>
                  </a:lnTo>
                  <a:lnTo>
                    <a:pt x="4290796" y="855464"/>
                  </a:lnTo>
                  <a:close/>
                </a:path>
                <a:path w="5314950" h="855979">
                  <a:moveTo>
                    <a:pt x="4024096" y="855464"/>
                  </a:moveTo>
                  <a:lnTo>
                    <a:pt x="3795496" y="855464"/>
                  </a:lnTo>
                  <a:lnTo>
                    <a:pt x="3795496" y="817363"/>
                  </a:lnTo>
                  <a:lnTo>
                    <a:pt x="4024096" y="817363"/>
                  </a:lnTo>
                  <a:lnTo>
                    <a:pt x="4024096" y="855464"/>
                  </a:lnTo>
                  <a:close/>
                </a:path>
                <a:path w="5314950" h="855979">
                  <a:moveTo>
                    <a:pt x="3757396" y="855464"/>
                  </a:moveTo>
                  <a:lnTo>
                    <a:pt x="3528796" y="855464"/>
                  </a:lnTo>
                  <a:lnTo>
                    <a:pt x="3528796" y="817363"/>
                  </a:lnTo>
                  <a:lnTo>
                    <a:pt x="3757396" y="817363"/>
                  </a:lnTo>
                  <a:lnTo>
                    <a:pt x="3757396" y="855464"/>
                  </a:lnTo>
                  <a:close/>
                </a:path>
                <a:path w="5314950" h="855979">
                  <a:moveTo>
                    <a:pt x="3490696" y="855464"/>
                  </a:moveTo>
                  <a:lnTo>
                    <a:pt x="3262096" y="855464"/>
                  </a:lnTo>
                  <a:lnTo>
                    <a:pt x="3262096" y="817363"/>
                  </a:lnTo>
                  <a:lnTo>
                    <a:pt x="3490696" y="817363"/>
                  </a:lnTo>
                  <a:lnTo>
                    <a:pt x="3490696" y="855464"/>
                  </a:lnTo>
                  <a:close/>
                </a:path>
                <a:path w="5314950" h="855979">
                  <a:moveTo>
                    <a:pt x="3223996" y="855464"/>
                  </a:moveTo>
                  <a:lnTo>
                    <a:pt x="2995396" y="855464"/>
                  </a:lnTo>
                  <a:lnTo>
                    <a:pt x="2995396" y="817363"/>
                  </a:lnTo>
                  <a:lnTo>
                    <a:pt x="3223996" y="817363"/>
                  </a:lnTo>
                  <a:lnTo>
                    <a:pt x="3223996" y="855464"/>
                  </a:lnTo>
                  <a:close/>
                </a:path>
                <a:path w="5314950" h="855979">
                  <a:moveTo>
                    <a:pt x="2957296" y="855464"/>
                  </a:moveTo>
                  <a:lnTo>
                    <a:pt x="2728696" y="855464"/>
                  </a:lnTo>
                  <a:lnTo>
                    <a:pt x="2728696" y="817363"/>
                  </a:lnTo>
                  <a:lnTo>
                    <a:pt x="2957296" y="817363"/>
                  </a:lnTo>
                  <a:lnTo>
                    <a:pt x="2957296" y="855464"/>
                  </a:lnTo>
                  <a:close/>
                </a:path>
                <a:path w="5314950" h="855979">
                  <a:moveTo>
                    <a:pt x="2690596" y="855464"/>
                  </a:moveTo>
                  <a:lnTo>
                    <a:pt x="2461996" y="855464"/>
                  </a:lnTo>
                  <a:lnTo>
                    <a:pt x="2461996" y="817363"/>
                  </a:lnTo>
                  <a:lnTo>
                    <a:pt x="2690596" y="817363"/>
                  </a:lnTo>
                  <a:lnTo>
                    <a:pt x="2690596" y="855464"/>
                  </a:lnTo>
                  <a:close/>
                </a:path>
                <a:path w="5314950" h="855979">
                  <a:moveTo>
                    <a:pt x="2423896" y="855464"/>
                  </a:moveTo>
                  <a:lnTo>
                    <a:pt x="2195296" y="855464"/>
                  </a:lnTo>
                  <a:lnTo>
                    <a:pt x="2195296" y="817363"/>
                  </a:lnTo>
                  <a:lnTo>
                    <a:pt x="2423896" y="817363"/>
                  </a:lnTo>
                  <a:lnTo>
                    <a:pt x="2423896" y="855464"/>
                  </a:lnTo>
                  <a:close/>
                </a:path>
                <a:path w="5314950" h="855979">
                  <a:moveTo>
                    <a:pt x="2157196" y="855464"/>
                  </a:moveTo>
                  <a:lnTo>
                    <a:pt x="1928596" y="855464"/>
                  </a:lnTo>
                  <a:lnTo>
                    <a:pt x="1928596" y="817363"/>
                  </a:lnTo>
                  <a:lnTo>
                    <a:pt x="2157196" y="817363"/>
                  </a:lnTo>
                  <a:lnTo>
                    <a:pt x="2157196" y="855464"/>
                  </a:lnTo>
                  <a:close/>
                </a:path>
                <a:path w="5314950" h="855979">
                  <a:moveTo>
                    <a:pt x="1890497" y="855464"/>
                  </a:moveTo>
                  <a:lnTo>
                    <a:pt x="1661896" y="855464"/>
                  </a:lnTo>
                  <a:lnTo>
                    <a:pt x="1661896" y="817363"/>
                  </a:lnTo>
                  <a:lnTo>
                    <a:pt x="1890497" y="817363"/>
                  </a:lnTo>
                  <a:lnTo>
                    <a:pt x="1890497" y="855464"/>
                  </a:lnTo>
                  <a:close/>
                </a:path>
                <a:path w="5314950" h="855979">
                  <a:moveTo>
                    <a:pt x="1623796" y="855464"/>
                  </a:moveTo>
                  <a:lnTo>
                    <a:pt x="1395197" y="855464"/>
                  </a:lnTo>
                  <a:lnTo>
                    <a:pt x="1395197" y="817363"/>
                  </a:lnTo>
                  <a:lnTo>
                    <a:pt x="1623796" y="817363"/>
                  </a:lnTo>
                  <a:lnTo>
                    <a:pt x="1623796" y="855464"/>
                  </a:lnTo>
                  <a:close/>
                </a:path>
                <a:path w="5314950" h="855979">
                  <a:moveTo>
                    <a:pt x="1357097" y="855464"/>
                  </a:moveTo>
                  <a:lnTo>
                    <a:pt x="1128496" y="855464"/>
                  </a:lnTo>
                  <a:lnTo>
                    <a:pt x="1128496" y="817363"/>
                  </a:lnTo>
                  <a:lnTo>
                    <a:pt x="1357097" y="817363"/>
                  </a:lnTo>
                  <a:lnTo>
                    <a:pt x="1357097" y="855464"/>
                  </a:lnTo>
                  <a:close/>
                </a:path>
                <a:path w="5314950" h="855979">
                  <a:moveTo>
                    <a:pt x="1090397" y="855464"/>
                  </a:moveTo>
                  <a:lnTo>
                    <a:pt x="861797" y="855464"/>
                  </a:lnTo>
                  <a:lnTo>
                    <a:pt x="861797" y="817363"/>
                  </a:lnTo>
                  <a:lnTo>
                    <a:pt x="1090397" y="817363"/>
                  </a:lnTo>
                  <a:lnTo>
                    <a:pt x="1090397" y="855464"/>
                  </a:lnTo>
                  <a:close/>
                </a:path>
                <a:path w="5314950" h="855979">
                  <a:moveTo>
                    <a:pt x="823696" y="855464"/>
                  </a:moveTo>
                  <a:lnTo>
                    <a:pt x="595097" y="855464"/>
                  </a:lnTo>
                  <a:lnTo>
                    <a:pt x="595097" y="817363"/>
                  </a:lnTo>
                  <a:lnTo>
                    <a:pt x="823696" y="817363"/>
                  </a:lnTo>
                  <a:lnTo>
                    <a:pt x="823696" y="855464"/>
                  </a:lnTo>
                  <a:close/>
                </a:path>
                <a:path w="5314950" h="855979">
                  <a:moveTo>
                    <a:pt x="556997" y="855464"/>
                  </a:moveTo>
                  <a:lnTo>
                    <a:pt x="427728" y="855464"/>
                  </a:lnTo>
                  <a:lnTo>
                    <a:pt x="381122" y="852954"/>
                  </a:lnTo>
                  <a:lnTo>
                    <a:pt x="335969" y="845598"/>
                  </a:lnTo>
                  <a:lnTo>
                    <a:pt x="329057" y="843698"/>
                  </a:lnTo>
                  <a:lnTo>
                    <a:pt x="337745" y="806930"/>
                  </a:lnTo>
                  <a:lnTo>
                    <a:pt x="359926" y="811495"/>
                  </a:lnTo>
                  <a:lnTo>
                    <a:pt x="382316" y="814755"/>
                  </a:lnTo>
                  <a:lnTo>
                    <a:pt x="404917" y="816711"/>
                  </a:lnTo>
                  <a:lnTo>
                    <a:pt x="427728" y="817363"/>
                  </a:lnTo>
                  <a:lnTo>
                    <a:pt x="556997" y="817363"/>
                  </a:lnTo>
                  <a:lnTo>
                    <a:pt x="556997" y="855464"/>
                  </a:lnTo>
                  <a:close/>
                </a:path>
                <a:path w="5314950" h="855979">
                  <a:moveTo>
                    <a:pt x="292206" y="833530"/>
                  </a:moveTo>
                  <a:lnTo>
                    <a:pt x="251069" y="817393"/>
                  </a:lnTo>
                  <a:lnTo>
                    <a:pt x="211844" y="797066"/>
                  </a:lnTo>
                  <a:lnTo>
                    <a:pt x="175115" y="772936"/>
                  </a:lnTo>
                  <a:lnTo>
                    <a:pt x="141145" y="745265"/>
                  </a:lnTo>
                  <a:lnTo>
                    <a:pt x="110194" y="714315"/>
                  </a:lnTo>
                  <a:lnTo>
                    <a:pt x="104694" y="707562"/>
                  </a:lnTo>
                  <a:lnTo>
                    <a:pt x="133212" y="682836"/>
                  </a:lnTo>
                  <a:lnTo>
                    <a:pt x="170199" y="720327"/>
                  </a:lnTo>
                  <a:lnTo>
                    <a:pt x="211037" y="751919"/>
                  </a:lnTo>
                  <a:lnTo>
                    <a:pt x="255725" y="777612"/>
                  </a:lnTo>
                  <a:lnTo>
                    <a:pt x="304264" y="797407"/>
                  </a:lnTo>
                  <a:lnTo>
                    <a:pt x="292206" y="833530"/>
                  </a:lnTo>
                  <a:close/>
                </a:path>
                <a:path w="5314950" h="855979">
                  <a:moveTo>
                    <a:pt x="80854" y="677803"/>
                  </a:moveTo>
                  <a:lnTo>
                    <a:pt x="58394" y="643616"/>
                  </a:lnTo>
                  <a:lnTo>
                    <a:pt x="38067" y="604390"/>
                  </a:lnTo>
                  <a:lnTo>
                    <a:pt x="21802" y="562928"/>
                  </a:lnTo>
                  <a:lnTo>
                    <a:pt x="9862" y="519490"/>
                  </a:lnTo>
                  <a:lnTo>
                    <a:pt x="2506" y="474338"/>
                  </a:lnTo>
                  <a:lnTo>
                    <a:pt x="2072" y="466288"/>
                  </a:lnTo>
                  <a:lnTo>
                    <a:pt x="39662" y="462927"/>
                  </a:lnTo>
                  <a:lnTo>
                    <a:pt x="47719" y="514776"/>
                  </a:lnTo>
                  <a:lnTo>
                    <a:pt x="62398" y="564168"/>
                  </a:lnTo>
                  <a:lnTo>
                    <a:pt x="83700" y="611103"/>
                  </a:lnTo>
                  <a:lnTo>
                    <a:pt x="111623" y="655581"/>
                  </a:lnTo>
                  <a:lnTo>
                    <a:pt x="80854" y="677803"/>
                  </a:lnTo>
                  <a:close/>
                </a:path>
                <a:path w="5314950" h="855979">
                  <a:moveTo>
                    <a:pt x="0" y="427796"/>
                  </a:moveTo>
                  <a:lnTo>
                    <a:pt x="2506" y="381125"/>
                  </a:lnTo>
                  <a:lnTo>
                    <a:pt x="9862" y="335973"/>
                  </a:lnTo>
                  <a:lnTo>
                    <a:pt x="21802" y="292535"/>
                  </a:lnTo>
                  <a:lnTo>
                    <a:pt x="38067" y="251073"/>
                  </a:lnTo>
                  <a:lnTo>
                    <a:pt x="58394" y="211847"/>
                  </a:lnTo>
                  <a:lnTo>
                    <a:pt x="59885" y="209577"/>
                  </a:lnTo>
                  <a:lnTo>
                    <a:pt x="92524" y="228976"/>
                  </a:lnTo>
                  <a:lnTo>
                    <a:pt x="68712" y="275739"/>
                  </a:lnTo>
                  <a:lnTo>
                    <a:pt x="51703" y="324448"/>
                  </a:lnTo>
                  <a:lnTo>
                    <a:pt x="41498" y="375105"/>
                  </a:lnTo>
                  <a:lnTo>
                    <a:pt x="38096" y="427774"/>
                  </a:lnTo>
                  <a:lnTo>
                    <a:pt x="0" y="427796"/>
                  </a:lnTo>
                  <a:close/>
                </a:path>
                <a:path w="5314950" h="855979">
                  <a:moveTo>
                    <a:pt x="111556" y="199974"/>
                  </a:moveTo>
                  <a:lnTo>
                    <a:pt x="80785" y="177765"/>
                  </a:lnTo>
                  <a:lnTo>
                    <a:pt x="82524" y="175119"/>
                  </a:lnTo>
                  <a:lnTo>
                    <a:pt x="110194" y="141149"/>
                  </a:lnTo>
                  <a:lnTo>
                    <a:pt x="141145" y="110198"/>
                  </a:lnTo>
                  <a:lnTo>
                    <a:pt x="175115" y="82527"/>
                  </a:lnTo>
                  <a:lnTo>
                    <a:pt x="211844" y="58398"/>
                  </a:lnTo>
                  <a:lnTo>
                    <a:pt x="251069" y="38070"/>
                  </a:lnTo>
                  <a:lnTo>
                    <a:pt x="256766" y="35835"/>
                  </a:lnTo>
                  <a:lnTo>
                    <a:pt x="271908" y="70495"/>
                  </a:lnTo>
                  <a:lnTo>
                    <a:pt x="225245" y="94594"/>
                  </a:lnTo>
                  <a:lnTo>
                    <a:pt x="182966" y="124207"/>
                  </a:lnTo>
                  <a:lnTo>
                    <a:pt x="145070" y="159334"/>
                  </a:lnTo>
                  <a:lnTo>
                    <a:pt x="111556" y="199974"/>
                  </a:lnTo>
                  <a:close/>
                </a:path>
                <a:path w="5314950" h="855979">
                  <a:moveTo>
                    <a:pt x="304156" y="58092"/>
                  </a:moveTo>
                  <a:lnTo>
                    <a:pt x="292089" y="21979"/>
                  </a:lnTo>
                  <a:lnTo>
                    <a:pt x="292532" y="21806"/>
                  </a:lnTo>
                  <a:lnTo>
                    <a:pt x="335969" y="9865"/>
                  </a:lnTo>
                  <a:lnTo>
                    <a:pt x="381122" y="2509"/>
                  </a:lnTo>
                  <a:lnTo>
                    <a:pt x="427728" y="0"/>
                  </a:lnTo>
                  <a:lnTo>
                    <a:pt x="656328" y="0"/>
                  </a:lnTo>
                  <a:lnTo>
                    <a:pt x="656328" y="38099"/>
                  </a:lnTo>
                  <a:lnTo>
                    <a:pt x="427728" y="38099"/>
                  </a:lnTo>
                  <a:lnTo>
                    <a:pt x="396102" y="39349"/>
                  </a:lnTo>
                  <a:lnTo>
                    <a:pt x="364965" y="43097"/>
                  </a:lnTo>
                  <a:lnTo>
                    <a:pt x="334316" y="49345"/>
                  </a:lnTo>
                  <a:lnTo>
                    <a:pt x="304156" y="58092"/>
                  </a:lnTo>
                  <a:close/>
                </a:path>
              </a:pathLst>
            </a:custGeom>
            <a:solidFill>
              <a:srgbClr val="00669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22" name="object 22"/>
          <p:cNvGrpSpPr/>
          <p:nvPr/>
        </p:nvGrpSpPr>
        <p:grpSpPr>
          <a:xfrm>
            <a:off x="11317548" y="5300028"/>
            <a:ext cx="5314950" cy="1292225"/>
            <a:chOff x="11317548" y="5300028"/>
            <a:chExt cx="5314950" cy="1292225"/>
          </a:xfrm>
        </p:grpSpPr>
        <p:sp>
          <p:nvSpPr>
            <p:cNvPr id="23" name="object 23"/>
            <p:cNvSpPr/>
            <p:nvPr/>
          </p:nvSpPr>
          <p:spPr>
            <a:xfrm>
              <a:off x="11317548" y="5300028"/>
              <a:ext cx="5314315" cy="1292225"/>
            </a:xfrm>
            <a:custGeom>
              <a:avLst/>
              <a:gdLst/>
              <a:ahLst/>
              <a:cxnLst/>
              <a:rect l="l" t="t" r="r" b="b"/>
              <a:pathLst>
                <a:path w="5314315" h="1292225">
                  <a:moveTo>
                    <a:pt x="4830928" y="1291976"/>
                  </a:moveTo>
                  <a:lnTo>
                    <a:pt x="485775" y="1291976"/>
                  </a:lnTo>
                  <a:lnTo>
                    <a:pt x="437762" y="1289599"/>
                  </a:lnTo>
                  <a:lnTo>
                    <a:pt x="390562" y="1282556"/>
                  </a:lnTo>
                  <a:lnTo>
                    <a:pt x="344494" y="1270978"/>
                  </a:lnTo>
                  <a:lnTo>
                    <a:pt x="299877" y="1254999"/>
                  </a:lnTo>
                  <a:lnTo>
                    <a:pt x="257028" y="1234749"/>
                  </a:lnTo>
                  <a:lnTo>
                    <a:pt x="216266" y="1210360"/>
                  </a:lnTo>
                  <a:lnTo>
                    <a:pt x="177911" y="1181966"/>
                  </a:lnTo>
                  <a:lnTo>
                    <a:pt x="142280" y="1149697"/>
                  </a:lnTo>
                  <a:lnTo>
                    <a:pt x="110011" y="1114065"/>
                  </a:lnTo>
                  <a:lnTo>
                    <a:pt x="81616" y="1075710"/>
                  </a:lnTo>
                  <a:lnTo>
                    <a:pt x="57227" y="1034948"/>
                  </a:lnTo>
                  <a:lnTo>
                    <a:pt x="36977" y="992099"/>
                  </a:lnTo>
                  <a:lnTo>
                    <a:pt x="20997" y="947482"/>
                  </a:lnTo>
                  <a:lnTo>
                    <a:pt x="9420" y="901414"/>
                  </a:lnTo>
                  <a:lnTo>
                    <a:pt x="2377" y="854214"/>
                  </a:lnTo>
                  <a:lnTo>
                    <a:pt x="0" y="806201"/>
                  </a:lnTo>
                  <a:lnTo>
                    <a:pt x="0" y="485775"/>
                  </a:lnTo>
                  <a:lnTo>
                    <a:pt x="2377" y="437762"/>
                  </a:lnTo>
                  <a:lnTo>
                    <a:pt x="9420" y="390562"/>
                  </a:lnTo>
                  <a:lnTo>
                    <a:pt x="20997" y="344494"/>
                  </a:lnTo>
                  <a:lnTo>
                    <a:pt x="36977" y="299876"/>
                  </a:lnTo>
                  <a:lnTo>
                    <a:pt x="57227" y="257028"/>
                  </a:lnTo>
                  <a:lnTo>
                    <a:pt x="81616" y="216266"/>
                  </a:lnTo>
                  <a:lnTo>
                    <a:pt x="110011" y="177911"/>
                  </a:lnTo>
                  <a:lnTo>
                    <a:pt x="142280" y="142280"/>
                  </a:lnTo>
                  <a:lnTo>
                    <a:pt x="177911" y="110010"/>
                  </a:lnTo>
                  <a:lnTo>
                    <a:pt x="216266" y="81615"/>
                  </a:lnTo>
                  <a:lnTo>
                    <a:pt x="257028" y="57227"/>
                  </a:lnTo>
                  <a:lnTo>
                    <a:pt x="299877" y="36977"/>
                  </a:lnTo>
                  <a:lnTo>
                    <a:pt x="344494" y="20997"/>
                  </a:lnTo>
                  <a:lnTo>
                    <a:pt x="390562" y="9420"/>
                  </a:lnTo>
                  <a:lnTo>
                    <a:pt x="437762" y="2377"/>
                  </a:lnTo>
                  <a:lnTo>
                    <a:pt x="485775" y="0"/>
                  </a:lnTo>
                  <a:lnTo>
                    <a:pt x="4830928" y="0"/>
                  </a:lnTo>
                  <a:lnTo>
                    <a:pt x="4878941" y="2377"/>
                  </a:lnTo>
                  <a:lnTo>
                    <a:pt x="4926141" y="9420"/>
                  </a:lnTo>
                  <a:lnTo>
                    <a:pt x="4972209" y="20997"/>
                  </a:lnTo>
                  <a:lnTo>
                    <a:pt x="5016826" y="36977"/>
                  </a:lnTo>
                  <a:lnTo>
                    <a:pt x="5059675" y="57227"/>
                  </a:lnTo>
                  <a:lnTo>
                    <a:pt x="5100437" y="81615"/>
                  </a:lnTo>
                  <a:lnTo>
                    <a:pt x="5138792" y="110010"/>
                  </a:lnTo>
                  <a:lnTo>
                    <a:pt x="5174423" y="142280"/>
                  </a:lnTo>
                  <a:lnTo>
                    <a:pt x="5206693" y="177911"/>
                  </a:lnTo>
                  <a:lnTo>
                    <a:pt x="5235088" y="216266"/>
                  </a:lnTo>
                  <a:lnTo>
                    <a:pt x="5259476" y="257028"/>
                  </a:lnTo>
                  <a:lnTo>
                    <a:pt x="5279726" y="299876"/>
                  </a:lnTo>
                  <a:lnTo>
                    <a:pt x="5295705" y="344494"/>
                  </a:lnTo>
                  <a:lnTo>
                    <a:pt x="5307283" y="390562"/>
                  </a:lnTo>
                  <a:lnTo>
                    <a:pt x="5314263" y="437343"/>
                  </a:lnTo>
                  <a:lnTo>
                    <a:pt x="5314263" y="854633"/>
                  </a:lnTo>
                  <a:lnTo>
                    <a:pt x="5307283" y="901414"/>
                  </a:lnTo>
                  <a:lnTo>
                    <a:pt x="5295705" y="947482"/>
                  </a:lnTo>
                  <a:lnTo>
                    <a:pt x="5279726" y="992099"/>
                  </a:lnTo>
                  <a:lnTo>
                    <a:pt x="5259476" y="1034948"/>
                  </a:lnTo>
                  <a:lnTo>
                    <a:pt x="5235088" y="1075710"/>
                  </a:lnTo>
                  <a:lnTo>
                    <a:pt x="5206693" y="1114065"/>
                  </a:lnTo>
                  <a:lnTo>
                    <a:pt x="5174423" y="1149697"/>
                  </a:lnTo>
                  <a:lnTo>
                    <a:pt x="5138792" y="1181966"/>
                  </a:lnTo>
                  <a:lnTo>
                    <a:pt x="5100437" y="1210360"/>
                  </a:lnTo>
                  <a:lnTo>
                    <a:pt x="5059675" y="1234749"/>
                  </a:lnTo>
                  <a:lnTo>
                    <a:pt x="5016826" y="1254999"/>
                  </a:lnTo>
                  <a:lnTo>
                    <a:pt x="4972209" y="1270978"/>
                  </a:lnTo>
                  <a:lnTo>
                    <a:pt x="4926141" y="1282556"/>
                  </a:lnTo>
                  <a:lnTo>
                    <a:pt x="4878941" y="1289599"/>
                  </a:lnTo>
                  <a:lnTo>
                    <a:pt x="4830928" y="1291976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4" name="object 24"/>
            <p:cNvSpPr/>
            <p:nvPr/>
          </p:nvSpPr>
          <p:spPr>
            <a:xfrm>
              <a:off x="11317795" y="5300028"/>
              <a:ext cx="5314950" cy="1292225"/>
            </a:xfrm>
            <a:custGeom>
              <a:avLst/>
              <a:gdLst/>
              <a:ahLst/>
              <a:cxnLst/>
              <a:rect l="l" t="t" r="r" b="b"/>
              <a:pathLst>
                <a:path w="5314950" h="1292225">
                  <a:moveTo>
                    <a:pt x="981018" y="38099"/>
                  </a:moveTo>
                  <a:lnTo>
                    <a:pt x="752418" y="38099"/>
                  </a:lnTo>
                  <a:lnTo>
                    <a:pt x="752418" y="0"/>
                  </a:lnTo>
                  <a:lnTo>
                    <a:pt x="981018" y="0"/>
                  </a:lnTo>
                  <a:lnTo>
                    <a:pt x="981018" y="38099"/>
                  </a:lnTo>
                  <a:close/>
                </a:path>
                <a:path w="5314950" h="1292225">
                  <a:moveTo>
                    <a:pt x="1247718" y="38099"/>
                  </a:moveTo>
                  <a:lnTo>
                    <a:pt x="1019118" y="38099"/>
                  </a:lnTo>
                  <a:lnTo>
                    <a:pt x="1019118" y="0"/>
                  </a:lnTo>
                  <a:lnTo>
                    <a:pt x="1247718" y="0"/>
                  </a:lnTo>
                  <a:lnTo>
                    <a:pt x="1247718" y="38099"/>
                  </a:lnTo>
                  <a:close/>
                </a:path>
                <a:path w="5314950" h="1292225">
                  <a:moveTo>
                    <a:pt x="1514418" y="38099"/>
                  </a:moveTo>
                  <a:lnTo>
                    <a:pt x="1285818" y="38099"/>
                  </a:lnTo>
                  <a:lnTo>
                    <a:pt x="1285818" y="0"/>
                  </a:lnTo>
                  <a:lnTo>
                    <a:pt x="1514418" y="0"/>
                  </a:lnTo>
                  <a:lnTo>
                    <a:pt x="1514418" y="38099"/>
                  </a:lnTo>
                  <a:close/>
                </a:path>
                <a:path w="5314950" h="1292225">
                  <a:moveTo>
                    <a:pt x="1781118" y="38099"/>
                  </a:moveTo>
                  <a:lnTo>
                    <a:pt x="1552518" y="38099"/>
                  </a:lnTo>
                  <a:lnTo>
                    <a:pt x="1552518" y="0"/>
                  </a:lnTo>
                  <a:lnTo>
                    <a:pt x="1781118" y="0"/>
                  </a:lnTo>
                  <a:lnTo>
                    <a:pt x="1781118" y="38099"/>
                  </a:lnTo>
                  <a:close/>
                </a:path>
                <a:path w="5314950" h="1292225">
                  <a:moveTo>
                    <a:pt x="2047818" y="38099"/>
                  </a:moveTo>
                  <a:lnTo>
                    <a:pt x="1819218" y="38099"/>
                  </a:lnTo>
                  <a:lnTo>
                    <a:pt x="1819218" y="0"/>
                  </a:lnTo>
                  <a:lnTo>
                    <a:pt x="2047818" y="0"/>
                  </a:lnTo>
                  <a:lnTo>
                    <a:pt x="2047818" y="38099"/>
                  </a:lnTo>
                  <a:close/>
                </a:path>
                <a:path w="5314950" h="1292225">
                  <a:moveTo>
                    <a:pt x="2314518" y="38099"/>
                  </a:moveTo>
                  <a:lnTo>
                    <a:pt x="2085918" y="38099"/>
                  </a:lnTo>
                  <a:lnTo>
                    <a:pt x="2085918" y="0"/>
                  </a:lnTo>
                  <a:lnTo>
                    <a:pt x="2314518" y="0"/>
                  </a:lnTo>
                  <a:lnTo>
                    <a:pt x="2314518" y="38099"/>
                  </a:lnTo>
                  <a:close/>
                </a:path>
                <a:path w="5314950" h="1292225">
                  <a:moveTo>
                    <a:pt x="2581218" y="38099"/>
                  </a:moveTo>
                  <a:lnTo>
                    <a:pt x="2352618" y="38099"/>
                  </a:lnTo>
                  <a:lnTo>
                    <a:pt x="2352618" y="0"/>
                  </a:lnTo>
                  <a:lnTo>
                    <a:pt x="2581218" y="0"/>
                  </a:lnTo>
                  <a:lnTo>
                    <a:pt x="2581218" y="38099"/>
                  </a:lnTo>
                  <a:close/>
                </a:path>
                <a:path w="5314950" h="1292225">
                  <a:moveTo>
                    <a:pt x="2847918" y="38099"/>
                  </a:moveTo>
                  <a:lnTo>
                    <a:pt x="2619318" y="38099"/>
                  </a:lnTo>
                  <a:lnTo>
                    <a:pt x="2619318" y="0"/>
                  </a:lnTo>
                  <a:lnTo>
                    <a:pt x="2847918" y="0"/>
                  </a:lnTo>
                  <a:lnTo>
                    <a:pt x="2847918" y="38099"/>
                  </a:lnTo>
                  <a:close/>
                </a:path>
                <a:path w="5314950" h="1292225">
                  <a:moveTo>
                    <a:pt x="3114618" y="38099"/>
                  </a:moveTo>
                  <a:lnTo>
                    <a:pt x="2886018" y="38099"/>
                  </a:lnTo>
                  <a:lnTo>
                    <a:pt x="2886018" y="0"/>
                  </a:lnTo>
                  <a:lnTo>
                    <a:pt x="3114618" y="0"/>
                  </a:lnTo>
                  <a:lnTo>
                    <a:pt x="3114618" y="38099"/>
                  </a:lnTo>
                  <a:close/>
                </a:path>
                <a:path w="5314950" h="1292225">
                  <a:moveTo>
                    <a:pt x="3381318" y="38099"/>
                  </a:moveTo>
                  <a:lnTo>
                    <a:pt x="3152718" y="38099"/>
                  </a:lnTo>
                  <a:lnTo>
                    <a:pt x="3152718" y="0"/>
                  </a:lnTo>
                  <a:lnTo>
                    <a:pt x="3381318" y="0"/>
                  </a:lnTo>
                  <a:lnTo>
                    <a:pt x="3381318" y="38099"/>
                  </a:lnTo>
                  <a:close/>
                </a:path>
                <a:path w="5314950" h="1292225">
                  <a:moveTo>
                    <a:pt x="3648018" y="38099"/>
                  </a:moveTo>
                  <a:lnTo>
                    <a:pt x="3419418" y="38099"/>
                  </a:lnTo>
                  <a:lnTo>
                    <a:pt x="3419418" y="0"/>
                  </a:lnTo>
                  <a:lnTo>
                    <a:pt x="3648018" y="0"/>
                  </a:lnTo>
                  <a:lnTo>
                    <a:pt x="3648018" y="38099"/>
                  </a:lnTo>
                  <a:close/>
                </a:path>
                <a:path w="5314950" h="1292225">
                  <a:moveTo>
                    <a:pt x="3914718" y="38099"/>
                  </a:moveTo>
                  <a:lnTo>
                    <a:pt x="3686118" y="38099"/>
                  </a:lnTo>
                  <a:lnTo>
                    <a:pt x="3686118" y="0"/>
                  </a:lnTo>
                  <a:lnTo>
                    <a:pt x="3914718" y="0"/>
                  </a:lnTo>
                  <a:lnTo>
                    <a:pt x="3914718" y="38099"/>
                  </a:lnTo>
                  <a:close/>
                </a:path>
                <a:path w="5314950" h="1292225">
                  <a:moveTo>
                    <a:pt x="4181418" y="38099"/>
                  </a:moveTo>
                  <a:lnTo>
                    <a:pt x="3952818" y="38099"/>
                  </a:lnTo>
                  <a:lnTo>
                    <a:pt x="3952818" y="0"/>
                  </a:lnTo>
                  <a:lnTo>
                    <a:pt x="4181418" y="0"/>
                  </a:lnTo>
                  <a:lnTo>
                    <a:pt x="4181418" y="38099"/>
                  </a:lnTo>
                  <a:close/>
                </a:path>
                <a:path w="5314950" h="1292225">
                  <a:moveTo>
                    <a:pt x="4448118" y="38099"/>
                  </a:moveTo>
                  <a:lnTo>
                    <a:pt x="4219518" y="38099"/>
                  </a:lnTo>
                  <a:lnTo>
                    <a:pt x="4219518" y="0"/>
                  </a:lnTo>
                  <a:lnTo>
                    <a:pt x="4448118" y="0"/>
                  </a:lnTo>
                  <a:lnTo>
                    <a:pt x="4448118" y="38099"/>
                  </a:lnTo>
                  <a:close/>
                </a:path>
                <a:path w="5314950" h="1292225">
                  <a:moveTo>
                    <a:pt x="4714818" y="38099"/>
                  </a:moveTo>
                  <a:lnTo>
                    <a:pt x="4486218" y="38099"/>
                  </a:lnTo>
                  <a:lnTo>
                    <a:pt x="4486218" y="0"/>
                  </a:lnTo>
                  <a:lnTo>
                    <a:pt x="4714818" y="0"/>
                  </a:lnTo>
                  <a:lnTo>
                    <a:pt x="4714818" y="38099"/>
                  </a:lnTo>
                  <a:close/>
                </a:path>
                <a:path w="5314950" h="1292225">
                  <a:moveTo>
                    <a:pt x="4967680" y="59679"/>
                  </a:moveTo>
                  <a:lnTo>
                    <a:pt x="4933992" y="50238"/>
                  </a:lnTo>
                  <a:lnTo>
                    <a:pt x="4899878" y="43494"/>
                  </a:lnTo>
                  <a:lnTo>
                    <a:pt x="4865338" y="39448"/>
                  </a:lnTo>
                  <a:lnTo>
                    <a:pt x="4830372" y="38099"/>
                  </a:lnTo>
                  <a:lnTo>
                    <a:pt x="4752918" y="38099"/>
                  </a:lnTo>
                  <a:lnTo>
                    <a:pt x="4752918" y="0"/>
                  </a:lnTo>
                  <a:lnTo>
                    <a:pt x="4830373" y="0"/>
                  </a:lnTo>
                  <a:lnTo>
                    <a:pt x="4878380" y="2376"/>
                  </a:lnTo>
                  <a:lnTo>
                    <a:pt x="4925574" y="9419"/>
                  </a:lnTo>
                  <a:lnTo>
                    <a:pt x="4971637" y="20995"/>
                  </a:lnTo>
                  <a:lnTo>
                    <a:pt x="4979268" y="23728"/>
                  </a:lnTo>
                  <a:lnTo>
                    <a:pt x="4967680" y="59679"/>
                  </a:lnTo>
                  <a:close/>
                </a:path>
                <a:path w="5314950" h="1292225">
                  <a:moveTo>
                    <a:pt x="5170181" y="194354"/>
                  </a:moveTo>
                  <a:lnTo>
                    <a:pt x="5113986" y="139353"/>
                  </a:lnTo>
                  <a:lnTo>
                    <a:pt x="5078648" y="113160"/>
                  </a:lnTo>
                  <a:lnTo>
                    <a:pt x="5040871" y="90628"/>
                  </a:lnTo>
                  <a:lnTo>
                    <a:pt x="5000655" y="71754"/>
                  </a:lnTo>
                  <a:lnTo>
                    <a:pt x="5015128" y="36571"/>
                  </a:lnTo>
                  <a:lnTo>
                    <a:pt x="5059093" y="57220"/>
                  </a:lnTo>
                  <a:lnTo>
                    <a:pt x="5099849" y="81606"/>
                  </a:lnTo>
                  <a:lnTo>
                    <a:pt x="5138200" y="109998"/>
                  </a:lnTo>
                  <a:lnTo>
                    <a:pt x="5173828" y="142263"/>
                  </a:lnTo>
                  <a:lnTo>
                    <a:pt x="5198788" y="169824"/>
                  </a:lnTo>
                  <a:lnTo>
                    <a:pt x="5170181" y="194354"/>
                  </a:lnTo>
                  <a:close/>
                </a:path>
                <a:path w="5314950" h="1292225">
                  <a:moveTo>
                    <a:pt x="5272319" y="414670"/>
                  </a:moveTo>
                  <a:lnTo>
                    <a:pt x="5260904" y="362857"/>
                  </a:lnTo>
                  <a:lnTo>
                    <a:pt x="5243708" y="313454"/>
                  </a:lnTo>
                  <a:lnTo>
                    <a:pt x="5220729" y="266460"/>
                  </a:lnTo>
                  <a:lnTo>
                    <a:pt x="5191968" y="221876"/>
                  </a:lnTo>
                  <a:lnTo>
                    <a:pt x="5222281" y="199757"/>
                  </a:lnTo>
                  <a:lnTo>
                    <a:pt x="5258871" y="256998"/>
                  </a:lnTo>
                  <a:lnTo>
                    <a:pt x="5279119" y="299842"/>
                  </a:lnTo>
                  <a:lnTo>
                    <a:pt x="5295097" y="344455"/>
                  </a:lnTo>
                  <a:lnTo>
                    <a:pt x="5306673" y="390517"/>
                  </a:lnTo>
                  <a:lnTo>
                    <a:pt x="5309388" y="408711"/>
                  </a:lnTo>
                  <a:lnTo>
                    <a:pt x="5272319" y="414670"/>
                  </a:lnTo>
                  <a:close/>
                </a:path>
                <a:path w="5314950" h="1292225">
                  <a:moveTo>
                    <a:pt x="5314702" y="675222"/>
                  </a:moveTo>
                  <a:lnTo>
                    <a:pt x="5277991" y="675222"/>
                  </a:lnTo>
                  <a:lnTo>
                    <a:pt x="5277900" y="476652"/>
                  </a:lnTo>
                  <a:lnTo>
                    <a:pt x="5277625" y="467595"/>
                  </a:lnTo>
                  <a:lnTo>
                    <a:pt x="5277167" y="458547"/>
                  </a:lnTo>
                  <a:lnTo>
                    <a:pt x="5276526" y="449509"/>
                  </a:lnTo>
                  <a:lnTo>
                    <a:pt x="5314148" y="446457"/>
                  </a:lnTo>
                  <a:lnTo>
                    <a:pt x="5314702" y="457639"/>
                  </a:lnTo>
                  <a:lnTo>
                    <a:pt x="5314702" y="675222"/>
                  </a:lnTo>
                  <a:close/>
                </a:path>
                <a:path w="5314950" h="1292225">
                  <a:moveTo>
                    <a:pt x="5296864" y="940340"/>
                  </a:moveTo>
                  <a:lnTo>
                    <a:pt x="5260538" y="929887"/>
                  </a:lnTo>
                  <a:lnTo>
                    <a:pt x="5268174" y="899407"/>
                  </a:lnTo>
                  <a:lnTo>
                    <a:pt x="5273628" y="868618"/>
                  </a:lnTo>
                  <a:lnTo>
                    <a:pt x="5276900" y="837518"/>
                  </a:lnTo>
                  <a:lnTo>
                    <a:pt x="5277991" y="806108"/>
                  </a:lnTo>
                  <a:lnTo>
                    <a:pt x="5277991" y="713322"/>
                  </a:lnTo>
                  <a:lnTo>
                    <a:pt x="5314702" y="713322"/>
                  </a:lnTo>
                  <a:lnTo>
                    <a:pt x="5314702" y="834188"/>
                  </a:lnTo>
                  <a:lnTo>
                    <a:pt x="5313716" y="854116"/>
                  </a:lnTo>
                  <a:lnTo>
                    <a:pt x="5306673" y="901310"/>
                  </a:lnTo>
                  <a:lnTo>
                    <a:pt x="5296864" y="940340"/>
                  </a:lnTo>
                  <a:close/>
                </a:path>
                <a:path w="5314950" h="1292225">
                  <a:moveTo>
                    <a:pt x="5157668" y="1164199"/>
                  </a:moveTo>
                  <a:lnTo>
                    <a:pt x="5132360" y="1136512"/>
                  </a:lnTo>
                  <a:lnTo>
                    <a:pt x="5137301" y="1131995"/>
                  </a:lnTo>
                  <a:lnTo>
                    <a:pt x="5142143" y="1127366"/>
                  </a:lnTo>
                  <a:lnTo>
                    <a:pt x="5179015" y="1086947"/>
                  </a:lnTo>
                  <a:lnTo>
                    <a:pt x="5206828" y="1048491"/>
                  </a:lnTo>
                  <a:lnTo>
                    <a:pt x="5230324" y="1007255"/>
                  </a:lnTo>
                  <a:lnTo>
                    <a:pt x="5249506" y="963239"/>
                  </a:lnTo>
                  <a:lnTo>
                    <a:pt x="5284690" y="976430"/>
                  </a:lnTo>
                  <a:lnTo>
                    <a:pt x="5258871" y="1034829"/>
                  </a:lnTo>
                  <a:lnTo>
                    <a:pt x="5234485" y="1075586"/>
                  </a:lnTo>
                  <a:lnTo>
                    <a:pt x="5206093" y="1113937"/>
                  </a:lnTo>
                  <a:lnTo>
                    <a:pt x="5173828" y="1149564"/>
                  </a:lnTo>
                  <a:lnTo>
                    <a:pt x="5157668" y="1164199"/>
                  </a:lnTo>
                  <a:close/>
                </a:path>
                <a:path w="5314950" h="1292225">
                  <a:moveTo>
                    <a:pt x="4922481" y="1282870"/>
                  </a:moveTo>
                  <a:lnTo>
                    <a:pt x="4915281" y="1245602"/>
                  </a:lnTo>
                  <a:lnTo>
                    <a:pt x="4966720" y="1232561"/>
                  </a:lnTo>
                  <a:lnTo>
                    <a:pt x="5015566" y="1213816"/>
                  </a:lnTo>
                  <a:lnTo>
                    <a:pt x="5061818" y="1189366"/>
                  </a:lnTo>
                  <a:lnTo>
                    <a:pt x="5105478" y="1159211"/>
                  </a:lnTo>
                  <a:lnTo>
                    <a:pt x="5128624" y="1188919"/>
                  </a:lnTo>
                  <a:lnTo>
                    <a:pt x="5059093" y="1234607"/>
                  </a:lnTo>
                  <a:lnTo>
                    <a:pt x="5016249" y="1254854"/>
                  </a:lnTo>
                  <a:lnTo>
                    <a:pt x="4971637" y="1270832"/>
                  </a:lnTo>
                  <a:lnTo>
                    <a:pt x="4925574" y="1282408"/>
                  </a:lnTo>
                  <a:lnTo>
                    <a:pt x="4922481" y="1282870"/>
                  </a:lnTo>
                  <a:close/>
                </a:path>
                <a:path w="5314950" h="1292225">
                  <a:moveTo>
                    <a:pt x="4830373" y="1291827"/>
                  </a:moveTo>
                  <a:lnTo>
                    <a:pt x="4656201" y="1291827"/>
                  </a:lnTo>
                  <a:lnTo>
                    <a:pt x="4656201" y="1253727"/>
                  </a:lnTo>
                  <a:lnTo>
                    <a:pt x="4830372" y="1253727"/>
                  </a:lnTo>
                  <a:lnTo>
                    <a:pt x="4842978" y="1253550"/>
                  </a:lnTo>
                  <a:lnTo>
                    <a:pt x="4855562" y="1253019"/>
                  </a:lnTo>
                  <a:lnTo>
                    <a:pt x="4868123" y="1252134"/>
                  </a:lnTo>
                  <a:lnTo>
                    <a:pt x="4880663" y="1250895"/>
                  </a:lnTo>
                  <a:lnTo>
                    <a:pt x="4884911" y="1288476"/>
                  </a:lnTo>
                  <a:lnTo>
                    <a:pt x="4878380" y="1289450"/>
                  </a:lnTo>
                  <a:lnTo>
                    <a:pt x="4830373" y="1291827"/>
                  </a:lnTo>
                  <a:close/>
                </a:path>
                <a:path w="5314950" h="1292225">
                  <a:moveTo>
                    <a:pt x="4618101" y="1291827"/>
                  </a:moveTo>
                  <a:lnTo>
                    <a:pt x="4389501" y="1291827"/>
                  </a:lnTo>
                  <a:lnTo>
                    <a:pt x="4389501" y="1253727"/>
                  </a:lnTo>
                  <a:lnTo>
                    <a:pt x="4618101" y="1253727"/>
                  </a:lnTo>
                  <a:lnTo>
                    <a:pt x="4618101" y="1291827"/>
                  </a:lnTo>
                  <a:close/>
                </a:path>
                <a:path w="5314950" h="1292225">
                  <a:moveTo>
                    <a:pt x="4351401" y="1291827"/>
                  </a:moveTo>
                  <a:lnTo>
                    <a:pt x="4122801" y="1291827"/>
                  </a:lnTo>
                  <a:lnTo>
                    <a:pt x="4122801" y="1253727"/>
                  </a:lnTo>
                  <a:lnTo>
                    <a:pt x="4351401" y="1253727"/>
                  </a:lnTo>
                  <a:lnTo>
                    <a:pt x="4351401" y="1291827"/>
                  </a:lnTo>
                  <a:close/>
                </a:path>
                <a:path w="5314950" h="1292225">
                  <a:moveTo>
                    <a:pt x="4084701" y="1291827"/>
                  </a:moveTo>
                  <a:lnTo>
                    <a:pt x="3856101" y="1291827"/>
                  </a:lnTo>
                  <a:lnTo>
                    <a:pt x="3856101" y="1253727"/>
                  </a:lnTo>
                  <a:lnTo>
                    <a:pt x="4084701" y="1253727"/>
                  </a:lnTo>
                  <a:lnTo>
                    <a:pt x="4084701" y="1291827"/>
                  </a:lnTo>
                  <a:close/>
                </a:path>
                <a:path w="5314950" h="1292225">
                  <a:moveTo>
                    <a:pt x="3818001" y="1291827"/>
                  </a:moveTo>
                  <a:lnTo>
                    <a:pt x="3589401" y="1291827"/>
                  </a:lnTo>
                  <a:lnTo>
                    <a:pt x="3589401" y="1253727"/>
                  </a:lnTo>
                  <a:lnTo>
                    <a:pt x="3818001" y="1253727"/>
                  </a:lnTo>
                  <a:lnTo>
                    <a:pt x="3818001" y="1291827"/>
                  </a:lnTo>
                  <a:close/>
                </a:path>
                <a:path w="5314950" h="1292225">
                  <a:moveTo>
                    <a:pt x="3551301" y="1291827"/>
                  </a:moveTo>
                  <a:lnTo>
                    <a:pt x="3322701" y="1291827"/>
                  </a:lnTo>
                  <a:lnTo>
                    <a:pt x="3322701" y="1253727"/>
                  </a:lnTo>
                  <a:lnTo>
                    <a:pt x="3551301" y="1253727"/>
                  </a:lnTo>
                  <a:lnTo>
                    <a:pt x="3551301" y="1291827"/>
                  </a:lnTo>
                  <a:close/>
                </a:path>
                <a:path w="5314950" h="1292225">
                  <a:moveTo>
                    <a:pt x="3284601" y="1291827"/>
                  </a:moveTo>
                  <a:lnTo>
                    <a:pt x="3056001" y="1291827"/>
                  </a:lnTo>
                  <a:lnTo>
                    <a:pt x="3056001" y="1253727"/>
                  </a:lnTo>
                  <a:lnTo>
                    <a:pt x="3284601" y="1253727"/>
                  </a:lnTo>
                  <a:lnTo>
                    <a:pt x="3284601" y="1291827"/>
                  </a:lnTo>
                  <a:close/>
                </a:path>
                <a:path w="5314950" h="1292225">
                  <a:moveTo>
                    <a:pt x="3017901" y="1291827"/>
                  </a:moveTo>
                  <a:lnTo>
                    <a:pt x="2789301" y="1291827"/>
                  </a:lnTo>
                  <a:lnTo>
                    <a:pt x="2789301" y="1253727"/>
                  </a:lnTo>
                  <a:lnTo>
                    <a:pt x="3017901" y="1253727"/>
                  </a:lnTo>
                  <a:lnTo>
                    <a:pt x="3017901" y="1291827"/>
                  </a:lnTo>
                  <a:close/>
                </a:path>
                <a:path w="5314950" h="1292225">
                  <a:moveTo>
                    <a:pt x="2751201" y="1291827"/>
                  </a:moveTo>
                  <a:lnTo>
                    <a:pt x="2522601" y="1291827"/>
                  </a:lnTo>
                  <a:lnTo>
                    <a:pt x="2522601" y="1253727"/>
                  </a:lnTo>
                  <a:lnTo>
                    <a:pt x="2751201" y="1253727"/>
                  </a:lnTo>
                  <a:lnTo>
                    <a:pt x="2751201" y="1291827"/>
                  </a:lnTo>
                  <a:close/>
                </a:path>
                <a:path w="5314950" h="1292225">
                  <a:moveTo>
                    <a:pt x="2484501" y="1291827"/>
                  </a:moveTo>
                  <a:lnTo>
                    <a:pt x="2255901" y="1291827"/>
                  </a:lnTo>
                  <a:lnTo>
                    <a:pt x="2255901" y="1253727"/>
                  </a:lnTo>
                  <a:lnTo>
                    <a:pt x="2484501" y="1253727"/>
                  </a:lnTo>
                  <a:lnTo>
                    <a:pt x="2484501" y="1291827"/>
                  </a:lnTo>
                  <a:close/>
                </a:path>
                <a:path w="5314950" h="1292225">
                  <a:moveTo>
                    <a:pt x="2217801" y="1291827"/>
                  </a:moveTo>
                  <a:lnTo>
                    <a:pt x="1989201" y="1291827"/>
                  </a:lnTo>
                  <a:lnTo>
                    <a:pt x="1989201" y="1253727"/>
                  </a:lnTo>
                  <a:lnTo>
                    <a:pt x="2217801" y="1253727"/>
                  </a:lnTo>
                  <a:lnTo>
                    <a:pt x="2217801" y="1291827"/>
                  </a:lnTo>
                  <a:close/>
                </a:path>
                <a:path w="5314950" h="1292225">
                  <a:moveTo>
                    <a:pt x="1951101" y="1291827"/>
                  </a:moveTo>
                  <a:lnTo>
                    <a:pt x="1722501" y="1291827"/>
                  </a:lnTo>
                  <a:lnTo>
                    <a:pt x="1722501" y="1253727"/>
                  </a:lnTo>
                  <a:lnTo>
                    <a:pt x="1951101" y="1253727"/>
                  </a:lnTo>
                  <a:lnTo>
                    <a:pt x="1951101" y="1291827"/>
                  </a:lnTo>
                  <a:close/>
                </a:path>
                <a:path w="5314950" h="1292225">
                  <a:moveTo>
                    <a:pt x="1684401" y="1291827"/>
                  </a:moveTo>
                  <a:lnTo>
                    <a:pt x="1455801" y="1291827"/>
                  </a:lnTo>
                  <a:lnTo>
                    <a:pt x="1455801" y="1253727"/>
                  </a:lnTo>
                  <a:lnTo>
                    <a:pt x="1684401" y="1253727"/>
                  </a:lnTo>
                  <a:lnTo>
                    <a:pt x="1684401" y="1291827"/>
                  </a:lnTo>
                  <a:close/>
                </a:path>
                <a:path w="5314950" h="1292225">
                  <a:moveTo>
                    <a:pt x="1417701" y="1291827"/>
                  </a:moveTo>
                  <a:lnTo>
                    <a:pt x="1189101" y="1291827"/>
                  </a:lnTo>
                  <a:lnTo>
                    <a:pt x="1189101" y="1253727"/>
                  </a:lnTo>
                  <a:lnTo>
                    <a:pt x="1417701" y="1253727"/>
                  </a:lnTo>
                  <a:lnTo>
                    <a:pt x="1417701" y="1291827"/>
                  </a:lnTo>
                  <a:close/>
                </a:path>
                <a:path w="5314950" h="1292225">
                  <a:moveTo>
                    <a:pt x="1151001" y="1291827"/>
                  </a:moveTo>
                  <a:lnTo>
                    <a:pt x="922401" y="1291827"/>
                  </a:lnTo>
                  <a:lnTo>
                    <a:pt x="922401" y="1253727"/>
                  </a:lnTo>
                  <a:lnTo>
                    <a:pt x="1151001" y="1253727"/>
                  </a:lnTo>
                  <a:lnTo>
                    <a:pt x="1151001" y="1291827"/>
                  </a:lnTo>
                  <a:close/>
                </a:path>
                <a:path w="5314950" h="1292225">
                  <a:moveTo>
                    <a:pt x="884301" y="1291827"/>
                  </a:moveTo>
                  <a:lnTo>
                    <a:pt x="655701" y="1291827"/>
                  </a:lnTo>
                  <a:lnTo>
                    <a:pt x="655701" y="1253727"/>
                  </a:lnTo>
                  <a:lnTo>
                    <a:pt x="884301" y="1253727"/>
                  </a:lnTo>
                  <a:lnTo>
                    <a:pt x="884301" y="1291827"/>
                  </a:lnTo>
                  <a:close/>
                </a:path>
                <a:path w="5314950" h="1292225">
                  <a:moveTo>
                    <a:pt x="617601" y="1291827"/>
                  </a:moveTo>
                  <a:lnTo>
                    <a:pt x="485719" y="1291827"/>
                  </a:lnTo>
                  <a:lnTo>
                    <a:pt x="437711" y="1289450"/>
                  </a:lnTo>
                  <a:lnTo>
                    <a:pt x="390517" y="1282408"/>
                  </a:lnTo>
                  <a:lnTo>
                    <a:pt x="389492" y="1282150"/>
                  </a:lnTo>
                  <a:lnTo>
                    <a:pt x="397031" y="1244856"/>
                  </a:lnTo>
                  <a:lnTo>
                    <a:pt x="419031" y="1248737"/>
                  </a:lnTo>
                  <a:lnTo>
                    <a:pt x="441146" y="1251509"/>
                  </a:lnTo>
                  <a:lnTo>
                    <a:pt x="463375" y="1253173"/>
                  </a:lnTo>
                  <a:lnTo>
                    <a:pt x="485718" y="1253727"/>
                  </a:lnTo>
                  <a:lnTo>
                    <a:pt x="617601" y="1253727"/>
                  </a:lnTo>
                  <a:lnTo>
                    <a:pt x="617601" y="1291827"/>
                  </a:lnTo>
                  <a:close/>
                </a:path>
                <a:path w="5314950" h="1292225">
                  <a:moveTo>
                    <a:pt x="128299" y="1134145"/>
                  </a:moveTo>
                  <a:lnTo>
                    <a:pt x="81606" y="1075586"/>
                  </a:lnTo>
                  <a:lnTo>
                    <a:pt x="57220" y="1034829"/>
                  </a:lnTo>
                  <a:lnTo>
                    <a:pt x="36973" y="991985"/>
                  </a:lnTo>
                  <a:lnTo>
                    <a:pt x="20995" y="947373"/>
                  </a:lnTo>
                  <a:lnTo>
                    <a:pt x="18204" y="936270"/>
                  </a:lnTo>
                  <a:lnTo>
                    <a:pt x="54499" y="926164"/>
                  </a:lnTo>
                  <a:lnTo>
                    <a:pt x="71645" y="976386"/>
                  </a:lnTo>
                  <a:lnTo>
                    <a:pt x="94266" y="1023562"/>
                  </a:lnTo>
                  <a:lnTo>
                    <a:pt x="122364" y="1067692"/>
                  </a:lnTo>
                  <a:lnTo>
                    <a:pt x="155938" y="1108776"/>
                  </a:lnTo>
                  <a:lnTo>
                    <a:pt x="128299" y="1134145"/>
                  </a:lnTo>
                  <a:close/>
                </a:path>
                <a:path w="5314950" h="1292225">
                  <a:moveTo>
                    <a:pt x="352454" y="1272843"/>
                  </a:moveTo>
                  <a:lnTo>
                    <a:pt x="299842" y="1254854"/>
                  </a:lnTo>
                  <a:lnTo>
                    <a:pt x="256998" y="1234607"/>
                  </a:lnTo>
                  <a:lnTo>
                    <a:pt x="216242" y="1210221"/>
                  </a:lnTo>
                  <a:lnTo>
                    <a:pt x="177891" y="1181830"/>
                  </a:lnTo>
                  <a:lnTo>
                    <a:pt x="155302" y="1161372"/>
                  </a:lnTo>
                  <a:lnTo>
                    <a:pt x="180875" y="1133879"/>
                  </a:lnTo>
                  <a:lnTo>
                    <a:pt x="221739" y="1167726"/>
                  </a:lnTo>
                  <a:lnTo>
                    <a:pt x="265685" y="1196116"/>
                  </a:lnTo>
                  <a:lnTo>
                    <a:pt x="312713" y="1219050"/>
                  </a:lnTo>
                  <a:lnTo>
                    <a:pt x="362824" y="1236528"/>
                  </a:lnTo>
                  <a:lnTo>
                    <a:pt x="352454" y="1272843"/>
                  </a:lnTo>
                  <a:close/>
                </a:path>
                <a:path w="5314950" h="1292225">
                  <a:moveTo>
                    <a:pt x="9103" y="899197"/>
                  </a:moveTo>
                  <a:lnTo>
                    <a:pt x="2376" y="854116"/>
                  </a:lnTo>
                  <a:lnTo>
                    <a:pt x="0" y="806108"/>
                  </a:lnTo>
                  <a:lnTo>
                    <a:pt x="0" y="671030"/>
                  </a:lnTo>
                  <a:lnTo>
                    <a:pt x="38099" y="671030"/>
                  </a:lnTo>
                  <a:lnTo>
                    <a:pt x="38099" y="806108"/>
                  </a:lnTo>
                  <a:lnTo>
                    <a:pt x="38618" y="827715"/>
                  </a:lnTo>
                  <a:lnTo>
                    <a:pt x="40174" y="849218"/>
                  </a:lnTo>
                  <a:lnTo>
                    <a:pt x="42767" y="870617"/>
                  </a:lnTo>
                  <a:lnTo>
                    <a:pt x="46398" y="891913"/>
                  </a:lnTo>
                  <a:lnTo>
                    <a:pt x="9103" y="899197"/>
                  </a:lnTo>
                  <a:close/>
                </a:path>
                <a:path w="5314950" h="1292225">
                  <a:moveTo>
                    <a:pt x="38099" y="632930"/>
                  </a:moveTo>
                  <a:lnTo>
                    <a:pt x="0" y="632930"/>
                  </a:lnTo>
                  <a:lnTo>
                    <a:pt x="0" y="485718"/>
                  </a:lnTo>
                  <a:lnTo>
                    <a:pt x="2376" y="437711"/>
                  </a:lnTo>
                  <a:lnTo>
                    <a:pt x="7320" y="404582"/>
                  </a:lnTo>
                  <a:lnTo>
                    <a:pt x="44399" y="410871"/>
                  </a:lnTo>
                  <a:lnTo>
                    <a:pt x="41643" y="429479"/>
                  </a:lnTo>
                  <a:lnTo>
                    <a:pt x="39674" y="448156"/>
                  </a:lnTo>
                  <a:lnTo>
                    <a:pt x="38493" y="466903"/>
                  </a:lnTo>
                  <a:lnTo>
                    <a:pt x="38099" y="485718"/>
                  </a:lnTo>
                  <a:lnTo>
                    <a:pt x="38099" y="632930"/>
                  </a:lnTo>
                  <a:close/>
                </a:path>
                <a:path w="5314950" h="1292225">
                  <a:moveTo>
                    <a:pt x="51628" y="376496"/>
                  </a:moveTo>
                  <a:lnTo>
                    <a:pt x="15243" y="367340"/>
                  </a:lnTo>
                  <a:lnTo>
                    <a:pt x="20995" y="344455"/>
                  </a:lnTo>
                  <a:lnTo>
                    <a:pt x="36973" y="299842"/>
                  </a:lnTo>
                  <a:lnTo>
                    <a:pt x="57220" y="256998"/>
                  </a:lnTo>
                  <a:lnTo>
                    <a:pt x="81606" y="216241"/>
                  </a:lnTo>
                  <a:lnTo>
                    <a:pt x="109998" y="177890"/>
                  </a:lnTo>
                  <a:lnTo>
                    <a:pt x="120125" y="166708"/>
                  </a:lnTo>
                  <a:lnTo>
                    <a:pt x="148445" y="191422"/>
                  </a:lnTo>
                  <a:lnTo>
                    <a:pt x="115917" y="233329"/>
                  </a:lnTo>
                  <a:lnTo>
                    <a:pt x="88939" y="278144"/>
                  </a:lnTo>
                  <a:lnTo>
                    <a:pt x="67509" y="325867"/>
                  </a:lnTo>
                  <a:lnTo>
                    <a:pt x="51628" y="376496"/>
                  </a:lnTo>
                  <a:close/>
                </a:path>
                <a:path w="5314950" h="1292225">
                  <a:moveTo>
                    <a:pt x="172722" y="165725"/>
                  </a:moveTo>
                  <a:lnTo>
                    <a:pt x="177891" y="109998"/>
                  </a:lnTo>
                  <a:lnTo>
                    <a:pt x="216242" y="81606"/>
                  </a:lnTo>
                  <a:lnTo>
                    <a:pt x="256998" y="57220"/>
                  </a:lnTo>
                  <a:lnTo>
                    <a:pt x="299842" y="36973"/>
                  </a:lnTo>
                  <a:lnTo>
                    <a:pt x="340775" y="22313"/>
                  </a:lnTo>
                  <a:lnTo>
                    <a:pt x="352097" y="58508"/>
                  </a:lnTo>
                  <a:lnTo>
                    <a:pt x="302424" y="77240"/>
                  </a:lnTo>
                  <a:lnTo>
                    <a:pt x="255971" y="101354"/>
                  </a:lnTo>
                  <a:lnTo>
                    <a:pt x="212737" y="130849"/>
                  </a:lnTo>
                  <a:lnTo>
                    <a:pt x="172722" y="165725"/>
                  </a:lnTo>
                  <a:close/>
                </a:path>
                <a:path w="5314950" h="1292225">
                  <a:moveTo>
                    <a:pt x="386056" y="49334"/>
                  </a:moveTo>
                  <a:lnTo>
                    <a:pt x="377676" y="12646"/>
                  </a:lnTo>
                  <a:lnTo>
                    <a:pt x="390517" y="9419"/>
                  </a:lnTo>
                  <a:lnTo>
                    <a:pt x="437711" y="2376"/>
                  </a:lnTo>
                  <a:lnTo>
                    <a:pt x="485719" y="0"/>
                  </a:lnTo>
                  <a:lnTo>
                    <a:pt x="714318" y="0"/>
                  </a:lnTo>
                  <a:lnTo>
                    <a:pt x="714318" y="38099"/>
                  </a:lnTo>
                  <a:lnTo>
                    <a:pt x="485718" y="38099"/>
                  </a:lnTo>
                  <a:lnTo>
                    <a:pt x="460560" y="38802"/>
                  </a:lnTo>
                  <a:lnTo>
                    <a:pt x="435564" y="40908"/>
                  </a:lnTo>
                  <a:lnTo>
                    <a:pt x="410729" y="44419"/>
                  </a:lnTo>
                  <a:lnTo>
                    <a:pt x="386056" y="49334"/>
                  </a:lnTo>
                  <a:close/>
                </a:path>
              </a:pathLst>
            </a:custGeom>
            <a:solidFill>
              <a:srgbClr val="00669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25" name="object 25"/>
          <p:cNvGrpSpPr/>
          <p:nvPr/>
        </p:nvGrpSpPr>
        <p:grpSpPr>
          <a:xfrm>
            <a:off x="11317128" y="4063391"/>
            <a:ext cx="5316855" cy="855980"/>
            <a:chOff x="11317128" y="4063391"/>
            <a:chExt cx="5316855" cy="855980"/>
          </a:xfrm>
        </p:grpSpPr>
        <p:sp>
          <p:nvSpPr>
            <p:cNvPr id="26" name="object 26"/>
            <p:cNvSpPr/>
            <p:nvPr/>
          </p:nvSpPr>
          <p:spPr>
            <a:xfrm>
              <a:off x="11317128" y="4063392"/>
              <a:ext cx="5316855" cy="855980"/>
            </a:xfrm>
            <a:custGeom>
              <a:avLst/>
              <a:gdLst/>
              <a:ahLst/>
              <a:cxnLst/>
              <a:rect l="l" t="t" r="r" b="b"/>
              <a:pathLst>
                <a:path w="5316855" h="855979">
                  <a:moveTo>
                    <a:pt x="4888956" y="855496"/>
                  </a:moveTo>
                  <a:lnTo>
                    <a:pt x="427748" y="855496"/>
                  </a:lnTo>
                  <a:lnTo>
                    <a:pt x="381140" y="852986"/>
                  </a:lnTo>
                  <a:lnTo>
                    <a:pt x="335986" y="845630"/>
                  </a:lnTo>
                  <a:lnTo>
                    <a:pt x="292546" y="833689"/>
                  </a:lnTo>
                  <a:lnTo>
                    <a:pt x="251082" y="817424"/>
                  </a:lnTo>
                  <a:lnTo>
                    <a:pt x="211855" y="797095"/>
                  </a:lnTo>
                  <a:lnTo>
                    <a:pt x="175125" y="772965"/>
                  </a:lnTo>
                  <a:lnTo>
                    <a:pt x="141154" y="745293"/>
                  </a:lnTo>
                  <a:lnTo>
                    <a:pt x="110202" y="714341"/>
                  </a:lnTo>
                  <a:lnTo>
                    <a:pt x="82530" y="680370"/>
                  </a:lnTo>
                  <a:lnTo>
                    <a:pt x="58400" y="643640"/>
                  </a:lnTo>
                  <a:lnTo>
                    <a:pt x="38071" y="604413"/>
                  </a:lnTo>
                  <a:lnTo>
                    <a:pt x="21806" y="562949"/>
                  </a:lnTo>
                  <a:lnTo>
                    <a:pt x="9865" y="519510"/>
                  </a:lnTo>
                  <a:lnTo>
                    <a:pt x="2509" y="474355"/>
                  </a:lnTo>
                  <a:lnTo>
                    <a:pt x="0" y="427748"/>
                  </a:lnTo>
                  <a:lnTo>
                    <a:pt x="2509" y="381140"/>
                  </a:lnTo>
                  <a:lnTo>
                    <a:pt x="9865" y="335986"/>
                  </a:lnTo>
                  <a:lnTo>
                    <a:pt x="21806" y="292546"/>
                  </a:lnTo>
                  <a:lnTo>
                    <a:pt x="38071" y="251082"/>
                  </a:lnTo>
                  <a:lnTo>
                    <a:pt x="58400" y="211855"/>
                  </a:lnTo>
                  <a:lnTo>
                    <a:pt x="82530" y="175125"/>
                  </a:lnTo>
                  <a:lnTo>
                    <a:pt x="110202" y="141154"/>
                  </a:lnTo>
                  <a:lnTo>
                    <a:pt x="141154" y="110202"/>
                  </a:lnTo>
                  <a:lnTo>
                    <a:pt x="175125" y="82530"/>
                  </a:lnTo>
                  <a:lnTo>
                    <a:pt x="211855" y="58400"/>
                  </a:lnTo>
                  <a:lnTo>
                    <a:pt x="251082" y="38071"/>
                  </a:lnTo>
                  <a:lnTo>
                    <a:pt x="292546" y="21806"/>
                  </a:lnTo>
                  <a:lnTo>
                    <a:pt x="335986" y="9865"/>
                  </a:lnTo>
                  <a:lnTo>
                    <a:pt x="381140" y="2509"/>
                  </a:lnTo>
                  <a:lnTo>
                    <a:pt x="427748" y="0"/>
                  </a:lnTo>
                  <a:lnTo>
                    <a:pt x="4888956" y="0"/>
                  </a:lnTo>
                  <a:lnTo>
                    <a:pt x="4935563" y="2509"/>
                  </a:lnTo>
                  <a:lnTo>
                    <a:pt x="4980718" y="9865"/>
                  </a:lnTo>
                  <a:lnTo>
                    <a:pt x="5024157" y="21806"/>
                  </a:lnTo>
                  <a:lnTo>
                    <a:pt x="5065621" y="38071"/>
                  </a:lnTo>
                  <a:lnTo>
                    <a:pt x="5104848" y="58400"/>
                  </a:lnTo>
                  <a:lnTo>
                    <a:pt x="5141578" y="82530"/>
                  </a:lnTo>
                  <a:lnTo>
                    <a:pt x="5175549" y="110202"/>
                  </a:lnTo>
                  <a:lnTo>
                    <a:pt x="5206501" y="141154"/>
                  </a:lnTo>
                  <a:lnTo>
                    <a:pt x="5234173" y="175125"/>
                  </a:lnTo>
                  <a:lnTo>
                    <a:pt x="5258304" y="211855"/>
                  </a:lnTo>
                  <a:lnTo>
                    <a:pt x="5278632" y="251082"/>
                  </a:lnTo>
                  <a:lnTo>
                    <a:pt x="5294897" y="292546"/>
                  </a:lnTo>
                  <a:lnTo>
                    <a:pt x="5306838" y="335986"/>
                  </a:lnTo>
                  <a:lnTo>
                    <a:pt x="5314194" y="381140"/>
                  </a:lnTo>
                  <a:lnTo>
                    <a:pt x="5316704" y="427748"/>
                  </a:lnTo>
                  <a:lnTo>
                    <a:pt x="5314194" y="474355"/>
                  </a:lnTo>
                  <a:lnTo>
                    <a:pt x="5306838" y="519510"/>
                  </a:lnTo>
                  <a:lnTo>
                    <a:pt x="5294897" y="562949"/>
                  </a:lnTo>
                  <a:lnTo>
                    <a:pt x="5278632" y="604413"/>
                  </a:lnTo>
                  <a:lnTo>
                    <a:pt x="5258304" y="643640"/>
                  </a:lnTo>
                  <a:lnTo>
                    <a:pt x="5234173" y="680370"/>
                  </a:lnTo>
                  <a:lnTo>
                    <a:pt x="5206501" y="714341"/>
                  </a:lnTo>
                  <a:lnTo>
                    <a:pt x="5175549" y="745293"/>
                  </a:lnTo>
                  <a:lnTo>
                    <a:pt x="5141578" y="772965"/>
                  </a:lnTo>
                  <a:lnTo>
                    <a:pt x="5104848" y="797095"/>
                  </a:lnTo>
                  <a:lnTo>
                    <a:pt x="5065621" y="817424"/>
                  </a:lnTo>
                  <a:lnTo>
                    <a:pt x="5024157" y="833689"/>
                  </a:lnTo>
                  <a:lnTo>
                    <a:pt x="4980718" y="845630"/>
                  </a:lnTo>
                  <a:lnTo>
                    <a:pt x="4935563" y="852986"/>
                  </a:lnTo>
                  <a:lnTo>
                    <a:pt x="4888956" y="855496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7" name="object 27"/>
            <p:cNvSpPr/>
            <p:nvPr/>
          </p:nvSpPr>
          <p:spPr>
            <a:xfrm>
              <a:off x="11317173" y="4063391"/>
              <a:ext cx="5314950" cy="855980"/>
            </a:xfrm>
            <a:custGeom>
              <a:avLst/>
              <a:gdLst/>
              <a:ahLst/>
              <a:cxnLst/>
              <a:rect l="l" t="t" r="r" b="b"/>
              <a:pathLst>
                <a:path w="5314950" h="855979">
                  <a:moveTo>
                    <a:pt x="923028" y="38099"/>
                  </a:moveTo>
                  <a:lnTo>
                    <a:pt x="694428" y="38099"/>
                  </a:lnTo>
                  <a:lnTo>
                    <a:pt x="694428" y="0"/>
                  </a:lnTo>
                  <a:lnTo>
                    <a:pt x="923028" y="0"/>
                  </a:lnTo>
                  <a:lnTo>
                    <a:pt x="923028" y="38099"/>
                  </a:lnTo>
                  <a:close/>
                </a:path>
                <a:path w="5314950" h="855979">
                  <a:moveTo>
                    <a:pt x="1189728" y="38099"/>
                  </a:moveTo>
                  <a:lnTo>
                    <a:pt x="961128" y="38099"/>
                  </a:lnTo>
                  <a:lnTo>
                    <a:pt x="961128" y="0"/>
                  </a:lnTo>
                  <a:lnTo>
                    <a:pt x="1189728" y="0"/>
                  </a:lnTo>
                  <a:lnTo>
                    <a:pt x="1189728" y="38099"/>
                  </a:lnTo>
                  <a:close/>
                </a:path>
                <a:path w="5314950" h="855979">
                  <a:moveTo>
                    <a:pt x="1456428" y="38099"/>
                  </a:moveTo>
                  <a:lnTo>
                    <a:pt x="1227828" y="38099"/>
                  </a:lnTo>
                  <a:lnTo>
                    <a:pt x="1227828" y="0"/>
                  </a:lnTo>
                  <a:lnTo>
                    <a:pt x="1456428" y="0"/>
                  </a:lnTo>
                  <a:lnTo>
                    <a:pt x="1456428" y="38099"/>
                  </a:lnTo>
                  <a:close/>
                </a:path>
                <a:path w="5314950" h="855979">
                  <a:moveTo>
                    <a:pt x="1723128" y="38099"/>
                  </a:moveTo>
                  <a:lnTo>
                    <a:pt x="1494528" y="38099"/>
                  </a:lnTo>
                  <a:lnTo>
                    <a:pt x="1494528" y="0"/>
                  </a:lnTo>
                  <a:lnTo>
                    <a:pt x="1723128" y="0"/>
                  </a:lnTo>
                  <a:lnTo>
                    <a:pt x="1723128" y="38099"/>
                  </a:lnTo>
                  <a:close/>
                </a:path>
                <a:path w="5314950" h="855979">
                  <a:moveTo>
                    <a:pt x="1989828" y="38099"/>
                  </a:moveTo>
                  <a:lnTo>
                    <a:pt x="1761228" y="38099"/>
                  </a:lnTo>
                  <a:lnTo>
                    <a:pt x="1761228" y="0"/>
                  </a:lnTo>
                  <a:lnTo>
                    <a:pt x="1989828" y="0"/>
                  </a:lnTo>
                  <a:lnTo>
                    <a:pt x="1989828" y="38099"/>
                  </a:lnTo>
                  <a:close/>
                </a:path>
                <a:path w="5314950" h="855979">
                  <a:moveTo>
                    <a:pt x="2256528" y="38099"/>
                  </a:moveTo>
                  <a:lnTo>
                    <a:pt x="2027928" y="38099"/>
                  </a:lnTo>
                  <a:lnTo>
                    <a:pt x="2027928" y="0"/>
                  </a:lnTo>
                  <a:lnTo>
                    <a:pt x="2256528" y="0"/>
                  </a:lnTo>
                  <a:lnTo>
                    <a:pt x="2256528" y="38099"/>
                  </a:lnTo>
                  <a:close/>
                </a:path>
                <a:path w="5314950" h="855979">
                  <a:moveTo>
                    <a:pt x="2523228" y="38099"/>
                  </a:moveTo>
                  <a:lnTo>
                    <a:pt x="2294628" y="38099"/>
                  </a:lnTo>
                  <a:lnTo>
                    <a:pt x="2294628" y="0"/>
                  </a:lnTo>
                  <a:lnTo>
                    <a:pt x="2523228" y="0"/>
                  </a:lnTo>
                  <a:lnTo>
                    <a:pt x="2523228" y="38099"/>
                  </a:lnTo>
                  <a:close/>
                </a:path>
                <a:path w="5314950" h="855979">
                  <a:moveTo>
                    <a:pt x="2789928" y="38099"/>
                  </a:moveTo>
                  <a:lnTo>
                    <a:pt x="2561328" y="38099"/>
                  </a:lnTo>
                  <a:lnTo>
                    <a:pt x="2561328" y="0"/>
                  </a:lnTo>
                  <a:lnTo>
                    <a:pt x="2789928" y="0"/>
                  </a:lnTo>
                  <a:lnTo>
                    <a:pt x="2789928" y="38099"/>
                  </a:lnTo>
                  <a:close/>
                </a:path>
                <a:path w="5314950" h="855979">
                  <a:moveTo>
                    <a:pt x="3056628" y="38099"/>
                  </a:moveTo>
                  <a:lnTo>
                    <a:pt x="2828028" y="38099"/>
                  </a:lnTo>
                  <a:lnTo>
                    <a:pt x="2828028" y="0"/>
                  </a:lnTo>
                  <a:lnTo>
                    <a:pt x="3056628" y="0"/>
                  </a:lnTo>
                  <a:lnTo>
                    <a:pt x="3056628" y="38099"/>
                  </a:lnTo>
                  <a:close/>
                </a:path>
                <a:path w="5314950" h="855979">
                  <a:moveTo>
                    <a:pt x="3323328" y="38099"/>
                  </a:moveTo>
                  <a:lnTo>
                    <a:pt x="3094728" y="38099"/>
                  </a:lnTo>
                  <a:lnTo>
                    <a:pt x="3094728" y="0"/>
                  </a:lnTo>
                  <a:lnTo>
                    <a:pt x="3323328" y="0"/>
                  </a:lnTo>
                  <a:lnTo>
                    <a:pt x="3323328" y="38099"/>
                  </a:lnTo>
                  <a:close/>
                </a:path>
                <a:path w="5314950" h="855979">
                  <a:moveTo>
                    <a:pt x="3590028" y="38099"/>
                  </a:moveTo>
                  <a:lnTo>
                    <a:pt x="3361428" y="38099"/>
                  </a:lnTo>
                  <a:lnTo>
                    <a:pt x="3361428" y="0"/>
                  </a:lnTo>
                  <a:lnTo>
                    <a:pt x="3590028" y="0"/>
                  </a:lnTo>
                  <a:lnTo>
                    <a:pt x="3590028" y="38099"/>
                  </a:lnTo>
                  <a:close/>
                </a:path>
                <a:path w="5314950" h="855979">
                  <a:moveTo>
                    <a:pt x="3856728" y="38099"/>
                  </a:moveTo>
                  <a:lnTo>
                    <a:pt x="3628128" y="38099"/>
                  </a:lnTo>
                  <a:lnTo>
                    <a:pt x="3628128" y="0"/>
                  </a:lnTo>
                  <a:lnTo>
                    <a:pt x="3856728" y="0"/>
                  </a:lnTo>
                  <a:lnTo>
                    <a:pt x="3856728" y="38099"/>
                  </a:lnTo>
                  <a:close/>
                </a:path>
                <a:path w="5314950" h="855979">
                  <a:moveTo>
                    <a:pt x="4123427" y="38099"/>
                  </a:moveTo>
                  <a:lnTo>
                    <a:pt x="3894828" y="38099"/>
                  </a:lnTo>
                  <a:lnTo>
                    <a:pt x="3894828" y="0"/>
                  </a:lnTo>
                  <a:lnTo>
                    <a:pt x="4123427" y="0"/>
                  </a:lnTo>
                  <a:lnTo>
                    <a:pt x="4123427" y="38099"/>
                  </a:lnTo>
                  <a:close/>
                </a:path>
                <a:path w="5314950" h="855979">
                  <a:moveTo>
                    <a:pt x="4390127" y="38099"/>
                  </a:moveTo>
                  <a:lnTo>
                    <a:pt x="4161527" y="38099"/>
                  </a:lnTo>
                  <a:lnTo>
                    <a:pt x="4161527" y="0"/>
                  </a:lnTo>
                  <a:lnTo>
                    <a:pt x="4390127" y="0"/>
                  </a:lnTo>
                  <a:lnTo>
                    <a:pt x="4390127" y="38099"/>
                  </a:lnTo>
                  <a:close/>
                </a:path>
                <a:path w="5314950" h="855979">
                  <a:moveTo>
                    <a:pt x="4656827" y="38099"/>
                  </a:moveTo>
                  <a:lnTo>
                    <a:pt x="4428227" y="38099"/>
                  </a:lnTo>
                  <a:lnTo>
                    <a:pt x="4428227" y="0"/>
                  </a:lnTo>
                  <a:lnTo>
                    <a:pt x="4656827" y="0"/>
                  </a:lnTo>
                  <a:lnTo>
                    <a:pt x="4656827" y="38099"/>
                  </a:lnTo>
                  <a:close/>
                </a:path>
                <a:path w="5314950" h="855979">
                  <a:moveTo>
                    <a:pt x="4920861" y="39400"/>
                  </a:moveTo>
                  <a:lnTo>
                    <a:pt x="4912864" y="38831"/>
                  </a:lnTo>
                  <a:lnTo>
                    <a:pt x="4904850" y="38425"/>
                  </a:lnTo>
                  <a:lnTo>
                    <a:pt x="4896818" y="38181"/>
                  </a:lnTo>
                  <a:lnTo>
                    <a:pt x="4888768" y="38099"/>
                  </a:lnTo>
                  <a:lnTo>
                    <a:pt x="4694927" y="38099"/>
                  </a:lnTo>
                  <a:lnTo>
                    <a:pt x="4694927" y="0"/>
                  </a:lnTo>
                  <a:lnTo>
                    <a:pt x="4888768" y="0"/>
                  </a:lnTo>
                  <a:lnTo>
                    <a:pt x="4923914" y="1892"/>
                  </a:lnTo>
                  <a:lnTo>
                    <a:pt x="4920861" y="39400"/>
                  </a:lnTo>
                  <a:close/>
                </a:path>
                <a:path w="5314950" h="855979">
                  <a:moveTo>
                    <a:pt x="5141519" y="131191"/>
                  </a:moveTo>
                  <a:lnTo>
                    <a:pt x="5099346" y="99678"/>
                  </a:lnTo>
                  <a:lnTo>
                    <a:pt x="5054230" y="74597"/>
                  </a:lnTo>
                  <a:lnTo>
                    <a:pt x="5006171" y="55947"/>
                  </a:lnTo>
                  <a:lnTo>
                    <a:pt x="4955169" y="43728"/>
                  </a:lnTo>
                  <a:lnTo>
                    <a:pt x="4961510" y="6767"/>
                  </a:lnTo>
                  <a:lnTo>
                    <a:pt x="5023965" y="21806"/>
                  </a:lnTo>
                  <a:lnTo>
                    <a:pt x="5065427" y="38070"/>
                  </a:lnTo>
                  <a:lnTo>
                    <a:pt x="5104653" y="58397"/>
                  </a:lnTo>
                  <a:lnTo>
                    <a:pt x="5141382" y="82527"/>
                  </a:lnTo>
                  <a:lnTo>
                    <a:pt x="5165959" y="102547"/>
                  </a:lnTo>
                  <a:lnTo>
                    <a:pt x="5141519" y="131191"/>
                  </a:lnTo>
                  <a:close/>
                </a:path>
                <a:path w="5314950" h="855979">
                  <a:moveTo>
                    <a:pt x="5267235" y="334709"/>
                  </a:moveTo>
                  <a:lnTo>
                    <a:pt x="5251473" y="284705"/>
                  </a:lnTo>
                  <a:lnTo>
                    <a:pt x="5229500" y="238067"/>
                  </a:lnTo>
                  <a:lnTo>
                    <a:pt x="5201315" y="194793"/>
                  </a:lnTo>
                  <a:lnTo>
                    <a:pt x="5166918" y="154884"/>
                  </a:lnTo>
                  <a:lnTo>
                    <a:pt x="5193732" y="128578"/>
                  </a:lnTo>
                  <a:lnTo>
                    <a:pt x="5233973" y="175118"/>
                  </a:lnTo>
                  <a:lnTo>
                    <a:pt x="5258103" y="211847"/>
                  </a:lnTo>
                  <a:lnTo>
                    <a:pt x="5278430" y="251073"/>
                  </a:lnTo>
                  <a:lnTo>
                    <a:pt x="5294694" y="292535"/>
                  </a:lnTo>
                  <a:lnTo>
                    <a:pt x="5303825" y="325750"/>
                  </a:lnTo>
                  <a:lnTo>
                    <a:pt x="5267235" y="334709"/>
                  </a:lnTo>
                  <a:close/>
                </a:path>
                <a:path w="5314950" h="855979">
                  <a:moveTo>
                    <a:pt x="5284925" y="587833"/>
                  </a:moveTo>
                  <a:lnTo>
                    <a:pt x="5250124" y="573755"/>
                  </a:lnTo>
                  <a:lnTo>
                    <a:pt x="5262495" y="538417"/>
                  </a:lnTo>
                  <a:lnTo>
                    <a:pt x="5271331" y="502300"/>
                  </a:lnTo>
                  <a:lnTo>
                    <a:pt x="5276633" y="465405"/>
                  </a:lnTo>
                  <a:lnTo>
                    <a:pt x="5278400" y="427731"/>
                  </a:lnTo>
                  <a:lnTo>
                    <a:pt x="5278122" y="412851"/>
                  </a:lnTo>
                  <a:lnTo>
                    <a:pt x="5277289" y="398045"/>
                  </a:lnTo>
                  <a:lnTo>
                    <a:pt x="5275900" y="383313"/>
                  </a:lnTo>
                  <a:lnTo>
                    <a:pt x="5273956" y="368656"/>
                  </a:lnTo>
                  <a:lnTo>
                    <a:pt x="5311041" y="363020"/>
                  </a:lnTo>
                  <a:lnTo>
                    <a:pt x="5313990" y="381125"/>
                  </a:lnTo>
                  <a:lnTo>
                    <a:pt x="5314902" y="398045"/>
                  </a:lnTo>
                  <a:lnTo>
                    <a:pt x="5314905" y="457355"/>
                  </a:lnTo>
                  <a:lnTo>
                    <a:pt x="5313990" y="474338"/>
                  </a:lnTo>
                  <a:lnTo>
                    <a:pt x="5306635" y="519490"/>
                  </a:lnTo>
                  <a:lnTo>
                    <a:pt x="5294694" y="562928"/>
                  </a:lnTo>
                  <a:lnTo>
                    <a:pt x="5284925" y="587833"/>
                  </a:lnTo>
                  <a:close/>
                </a:path>
                <a:path w="5314950" h="855979">
                  <a:moveTo>
                    <a:pt x="5116675" y="789168"/>
                  </a:moveTo>
                  <a:lnTo>
                    <a:pt x="5096588" y="757378"/>
                  </a:lnTo>
                  <a:lnTo>
                    <a:pt x="5139159" y="726470"/>
                  </a:lnTo>
                  <a:lnTo>
                    <a:pt x="5176526" y="690834"/>
                  </a:lnTo>
                  <a:lnTo>
                    <a:pt x="5208689" y="650470"/>
                  </a:lnTo>
                  <a:lnTo>
                    <a:pt x="5235647" y="605378"/>
                  </a:lnTo>
                  <a:lnTo>
                    <a:pt x="5269037" y="622515"/>
                  </a:lnTo>
                  <a:lnTo>
                    <a:pt x="5233973" y="680345"/>
                  </a:lnTo>
                  <a:lnTo>
                    <a:pt x="5206302" y="714315"/>
                  </a:lnTo>
                  <a:lnTo>
                    <a:pt x="5175352" y="745265"/>
                  </a:lnTo>
                  <a:lnTo>
                    <a:pt x="5141382" y="772936"/>
                  </a:lnTo>
                  <a:lnTo>
                    <a:pt x="5116675" y="789168"/>
                  </a:lnTo>
                  <a:close/>
                </a:path>
                <a:path w="5314950" h="855979">
                  <a:moveTo>
                    <a:pt x="4888768" y="855464"/>
                  </a:moveTo>
                  <a:lnTo>
                    <a:pt x="4862296" y="855464"/>
                  </a:lnTo>
                  <a:lnTo>
                    <a:pt x="4862296" y="817363"/>
                  </a:lnTo>
                  <a:lnTo>
                    <a:pt x="4888768" y="817363"/>
                  </a:lnTo>
                  <a:lnTo>
                    <a:pt x="4935266" y="814690"/>
                  </a:lnTo>
                  <a:lnTo>
                    <a:pt x="4980382" y="806669"/>
                  </a:lnTo>
                  <a:lnTo>
                    <a:pt x="5024114" y="793301"/>
                  </a:lnTo>
                  <a:lnTo>
                    <a:pt x="5066463" y="774585"/>
                  </a:lnTo>
                  <a:lnTo>
                    <a:pt x="5083606" y="807973"/>
                  </a:lnTo>
                  <a:lnTo>
                    <a:pt x="5065427" y="817393"/>
                  </a:lnTo>
                  <a:lnTo>
                    <a:pt x="5023965" y="833657"/>
                  </a:lnTo>
                  <a:lnTo>
                    <a:pt x="4980527" y="845598"/>
                  </a:lnTo>
                  <a:lnTo>
                    <a:pt x="4935375" y="852954"/>
                  </a:lnTo>
                  <a:lnTo>
                    <a:pt x="4888768" y="855464"/>
                  </a:lnTo>
                  <a:close/>
                </a:path>
                <a:path w="5314950" h="855979">
                  <a:moveTo>
                    <a:pt x="4824196" y="855464"/>
                  </a:moveTo>
                  <a:lnTo>
                    <a:pt x="4595596" y="855464"/>
                  </a:lnTo>
                  <a:lnTo>
                    <a:pt x="4595596" y="817363"/>
                  </a:lnTo>
                  <a:lnTo>
                    <a:pt x="4824196" y="817363"/>
                  </a:lnTo>
                  <a:lnTo>
                    <a:pt x="4824196" y="855464"/>
                  </a:lnTo>
                  <a:close/>
                </a:path>
                <a:path w="5314950" h="855979">
                  <a:moveTo>
                    <a:pt x="4557496" y="855464"/>
                  </a:moveTo>
                  <a:lnTo>
                    <a:pt x="4328896" y="855464"/>
                  </a:lnTo>
                  <a:lnTo>
                    <a:pt x="4328896" y="817363"/>
                  </a:lnTo>
                  <a:lnTo>
                    <a:pt x="4557496" y="817363"/>
                  </a:lnTo>
                  <a:lnTo>
                    <a:pt x="4557496" y="855464"/>
                  </a:lnTo>
                  <a:close/>
                </a:path>
                <a:path w="5314950" h="855979">
                  <a:moveTo>
                    <a:pt x="4290796" y="855464"/>
                  </a:moveTo>
                  <a:lnTo>
                    <a:pt x="4062196" y="855464"/>
                  </a:lnTo>
                  <a:lnTo>
                    <a:pt x="4062196" y="817363"/>
                  </a:lnTo>
                  <a:lnTo>
                    <a:pt x="4290796" y="817363"/>
                  </a:lnTo>
                  <a:lnTo>
                    <a:pt x="4290796" y="855464"/>
                  </a:lnTo>
                  <a:close/>
                </a:path>
                <a:path w="5314950" h="855979">
                  <a:moveTo>
                    <a:pt x="4024096" y="855464"/>
                  </a:moveTo>
                  <a:lnTo>
                    <a:pt x="3795496" y="855464"/>
                  </a:lnTo>
                  <a:lnTo>
                    <a:pt x="3795496" y="817363"/>
                  </a:lnTo>
                  <a:lnTo>
                    <a:pt x="4024096" y="817363"/>
                  </a:lnTo>
                  <a:lnTo>
                    <a:pt x="4024096" y="855464"/>
                  </a:lnTo>
                  <a:close/>
                </a:path>
                <a:path w="5314950" h="855979">
                  <a:moveTo>
                    <a:pt x="3757396" y="855464"/>
                  </a:moveTo>
                  <a:lnTo>
                    <a:pt x="3528796" y="855464"/>
                  </a:lnTo>
                  <a:lnTo>
                    <a:pt x="3528796" y="817363"/>
                  </a:lnTo>
                  <a:lnTo>
                    <a:pt x="3757396" y="817363"/>
                  </a:lnTo>
                  <a:lnTo>
                    <a:pt x="3757396" y="855464"/>
                  </a:lnTo>
                  <a:close/>
                </a:path>
                <a:path w="5314950" h="855979">
                  <a:moveTo>
                    <a:pt x="3490696" y="855464"/>
                  </a:moveTo>
                  <a:lnTo>
                    <a:pt x="3262096" y="855464"/>
                  </a:lnTo>
                  <a:lnTo>
                    <a:pt x="3262096" y="817363"/>
                  </a:lnTo>
                  <a:lnTo>
                    <a:pt x="3490696" y="817363"/>
                  </a:lnTo>
                  <a:lnTo>
                    <a:pt x="3490696" y="855464"/>
                  </a:lnTo>
                  <a:close/>
                </a:path>
                <a:path w="5314950" h="855979">
                  <a:moveTo>
                    <a:pt x="3223996" y="855464"/>
                  </a:moveTo>
                  <a:lnTo>
                    <a:pt x="2995396" y="855464"/>
                  </a:lnTo>
                  <a:lnTo>
                    <a:pt x="2995396" y="817363"/>
                  </a:lnTo>
                  <a:lnTo>
                    <a:pt x="3223996" y="817363"/>
                  </a:lnTo>
                  <a:lnTo>
                    <a:pt x="3223996" y="855464"/>
                  </a:lnTo>
                  <a:close/>
                </a:path>
                <a:path w="5314950" h="855979">
                  <a:moveTo>
                    <a:pt x="2957296" y="855464"/>
                  </a:moveTo>
                  <a:lnTo>
                    <a:pt x="2728696" y="855464"/>
                  </a:lnTo>
                  <a:lnTo>
                    <a:pt x="2728696" y="817363"/>
                  </a:lnTo>
                  <a:lnTo>
                    <a:pt x="2957296" y="817363"/>
                  </a:lnTo>
                  <a:lnTo>
                    <a:pt x="2957296" y="855464"/>
                  </a:lnTo>
                  <a:close/>
                </a:path>
                <a:path w="5314950" h="855979">
                  <a:moveTo>
                    <a:pt x="2690596" y="855464"/>
                  </a:moveTo>
                  <a:lnTo>
                    <a:pt x="2461996" y="855464"/>
                  </a:lnTo>
                  <a:lnTo>
                    <a:pt x="2461996" y="817363"/>
                  </a:lnTo>
                  <a:lnTo>
                    <a:pt x="2690596" y="817363"/>
                  </a:lnTo>
                  <a:lnTo>
                    <a:pt x="2690596" y="855464"/>
                  </a:lnTo>
                  <a:close/>
                </a:path>
                <a:path w="5314950" h="855979">
                  <a:moveTo>
                    <a:pt x="2423896" y="855464"/>
                  </a:moveTo>
                  <a:lnTo>
                    <a:pt x="2195296" y="855464"/>
                  </a:lnTo>
                  <a:lnTo>
                    <a:pt x="2195296" y="817363"/>
                  </a:lnTo>
                  <a:lnTo>
                    <a:pt x="2423896" y="817363"/>
                  </a:lnTo>
                  <a:lnTo>
                    <a:pt x="2423896" y="855464"/>
                  </a:lnTo>
                  <a:close/>
                </a:path>
                <a:path w="5314950" h="855979">
                  <a:moveTo>
                    <a:pt x="2157196" y="855464"/>
                  </a:moveTo>
                  <a:lnTo>
                    <a:pt x="1928596" y="855464"/>
                  </a:lnTo>
                  <a:lnTo>
                    <a:pt x="1928596" y="817363"/>
                  </a:lnTo>
                  <a:lnTo>
                    <a:pt x="2157196" y="817363"/>
                  </a:lnTo>
                  <a:lnTo>
                    <a:pt x="2157196" y="855464"/>
                  </a:lnTo>
                  <a:close/>
                </a:path>
                <a:path w="5314950" h="855979">
                  <a:moveTo>
                    <a:pt x="1890497" y="855464"/>
                  </a:moveTo>
                  <a:lnTo>
                    <a:pt x="1661896" y="855464"/>
                  </a:lnTo>
                  <a:lnTo>
                    <a:pt x="1661896" y="817363"/>
                  </a:lnTo>
                  <a:lnTo>
                    <a:pt x="1890497" y="817363"/>
                  </a:lnTo>
                  <a:lnTo>
                    <a:pt x="1890497" y="855464"/>
                  </a:lnTo>
                  <a:close/>
                </a:path>
                <a:path w="5314950" h="855979">
                  <a:moveTo>
                    <a:pt x="1623796" y="855464"/>
                  </a:moveTo>
                  <a:lnTo>
                    <a:pt x="1395197" y="855464"/>
                  </a:lnTo>
                  <a:lnTo>
                    <a:pt x="1395197" y="817363"/>
                  </a:lnTo>
                  <a:lnTo>
                    <a:pt x="1623796" y="817363"/>
                  </a:lnTo>
                  <a:lnTo>
                    <a:pt x="1623796" y="855464"/>
                  </a:lnTo>
                  <a:close/>
                </a:path>
                <a:path w="5314950" h="855979">
                  <a:moveTo>
                    <a:pt x="1357097" y="855464"/>
                  </a:moveTo>
                  <a:lnTo>
                    <a:pt x="1128496" y="855464"/>
                  </a:lnTo>
                  <a:lnTo>
                    <a:pt x="1128496" y="817363"/>
                  </a:lnTo>
                  <a:lnTo>
                    <a:pt x="1357097" y="817363"/>
                  </a:lnTo>
                  <a:lnTo>
                    <a:pt x="1357097" y="855464"/>
                  </a:lnTo>
                  <a:close/>
                </a:path>
                <a:path w="5314950" h="855979">
                  <a:moveTo>
                    <a:pt x="1090397" y="855464"/>
                  </a:moveTo>
                  <a:lnTo>
                    <a:pt x="861797" y="855464"/>
                  </a:lnTo>
                  <a:lnTo>
                    <a:pt x="861797" y="817363"/>
                  </a:lnTo>
                  <a:lnTo>
                    <a:pt x="1090397" y="817363"/>
                  </a:lnTo>
                  <a:lnTo>
                    <a:pt x="1090397" y="855464"/>
                  </a:lnTo>
                  <a:close/>
                </a:path>
                <a:path w="5314950" h="855979">
                  <a:moveTo>
                    <a:pt x="823696" y="855464"/>
                  </a:moveTo>
                  <a:lnTo>
                    <a:pt x="595097" y="855464"/>
                  </a:lnTo>
                  <a:lnTo>
                    <a:pt x="595097" y="817363"/>
                  </a:lnTo>
                  <a:lnTo>
                    <a:pt x="823696" y="817363"/>
                  </a:lnTo>
                  <a:lnTo>
                    <a:pt x="823696" y="855464"/>
                  </a:lnTo>
                  <a:close/>
                </a:path>
                <a:path w="5314950" h="855979">
                  <a:moveTo>
                    <a:pt x="556997" y="855464"/>
                  </a:moveTo>
                  <a:lnTo>
                    <a:pt x="427728" y="855464"/>
                  </a:lnTo>
                  <a:lnTo>
                    <a:pt x="381122" y="852954"/>
                  </a:lnTo>
                  <a:lnTo>
                    <a:pt x="335969" y="845598"/>
                  </a:lnTo>
                  <a:lnTo>
                    <a:pt x="329057" y="843698"/>
                  </a:lnTo>
                  <a:lnTo>
                    <a:pt x="337745" y="806930"/>
                  </a:lnTo>
                  <a:lnTo>
                    <a:pt x="359926" y="811495"/>
                  </a:lnTo>
                  <a:lnTo>
                    <a:pt x="382316" y="814755"/>
                  </a:lnTo>
                  <a:lnTo>
                    <a:pt x="404917" y="816711"/>
                  </a:lnTo>
                  <a:lnTo>
                    <a:pt x="427728" y="817363"/>
                  </a:lnTo>
                  <a:lnTo>
                    <a:pt x="556997" y="817363"/>
                  </a:lnTo>
                  <a:lnTo>
                    <a:pt x="556997" y="855464"/>
                  </a:lnTo>
                  <a:close/>
                </a:path>
                <a:path w="5314950" h="855979">
                  <a:moveTo>
                    <a:pt x="292206" y="833530"/>
                  </a:moveTo>
                  <a:lnTo>
                    <a:pt x="251069" y="817393"/>
                  </a:lnTo>
                  <a:lnTo>
                    <a:pt x="211844" y="797066"/>
                  </a:lnTo>
                  <a:lnTo>
                    <a:pt x="175115" y="772936"/>
                  </a:lnTo>
                  <a:lnTo>
                    <a:pt x="141145" y="745265"/>
                  </a:lnTo>
                  <a:lnTo>
                    <a:pt x="110194" y="714315"/>
                  </a:lnTo>
                  <a:lnTo>
                    <a:pt x="104694" y="707562"/>
                  </a:lnTo>
                  <a:lnTo>
                    <a:pt x="133212" y="682836"/>
                  </a:lnTo>
                  <a:lnTo>
                    <a:pt x="170199" y="720327"/>
                  </a:lnTo>
                  <a:lnTo>
                    <a:pt x="211037" y="751919"/>
                  </a:lnTo>
                  <a:lnTo>
                    <a:pt x="255725" y="777612"/>
                  </a:lnTo>
                  <a:lnTo>
                    <a:pt x="304264" y="797407"/>
                  </a:lnTo>
                  <a:lnTo>
                    <a:pt x="292206" y="833530"/>
                  </a:lnTo>
                  <a:close/>
                </a:path>
                <a:path w="5314950" h="855979">
                  <a:moveTo>
                    <a:pt x="80854" y="677803"/>
                  </a:moveTo>
                  <a:lnTo>
                    <a:pt x="58394" y="643616"/>
                  </a:lnTo>
                  <a:lnTo>
                    <a:pt x="38067" y="604390"/>
                  </a:lnTo>
                  <a:lnTo>
                    <a:pt x="21802" y="562928"/>
                  </a:lnTo>
                  <a:lnTo>
                    <a:pt x="9862" y="519490"/>
                  </a:lnTo>
                  <a:lnTo>
                    <a:pt x="2506" y="474338"/>
                  </a:lnTo>
                  <a:lnTo>
                    <a:pt x="2072" y="466288"/>
                  </a:lnTo>
                  <a:lnTo>
                    <a:pt x="39662" y="462927"/>
                  </a:lnTo>
                  <a:lnTo>
                    <a:pt x="47719" y="514776"/>
                  </a:lnTo>
                  <a:lnTo>
                    <a:pt x="62398" y="564168"/>
                  </a:lnTo>
                  <a:lnTo>
                    <a:pt x="83700" y="611103"/>
                  </a:lnTo>
                  <a:lnTo>
                    <a:pt x="111623" y="655581"/>
                  </a:lnTo>
                  <a:lnTo>
                    <a:pt x="80854" y="677803"/>
                  </a:lnTo>
                  <a:close/>
                </a:path>
                <a:path w="5314950" h="855979">
                  <a:moveTo>
                    <a:pt x="0" y="427796"/>
                  </a:moveTo>
                  <a:lnTo>
                    <a:pt x="2506" y="381125"/>
                  </a:lnTo>
                  <a:lnTo>
                    <a:pt x="9862" y="335973"/>
                  </a:lnTo>
                  <a:lnTo>
                    <a:pt x="21802" y="292535"/>
                  </a:lnTo>
                  <a:lnTo>
                    <a:pt x="38067" y="251073"/>
                  </a:lnTo>
                  <a:lnTo>
                    <a:pt x="58394" y="211847"/>
                  </a:lnTo>
                  <a:lnTo>
                    <a:pt x="59885" y="209577"/>
                  </a:lnTo>
                  <a:lnTo>
                    <a:pt x="92524" y="228976"/>
                  </a:lnTo>
                  <a:lnTo>
                    <a:pt x="68712" y="275739"/>
                  </a:lnTo>
                  <a:lnTo>
                    <a:pt x="51703" y="324449"/>
                  </a:lnTo>
                  <a:lnTo>
                    <a:pt x="41498" y="375106"/>
                  </a:lnTo>
                  <a:lnTo>
                    <a:pt x="38096" y="427774"/>
                  </a:lnTo>
                  <a:lnTo>
                    <a:pt x="0" y="427796"/>
                  </a:lnTo>
                  <a:close/>
                </a:path>
                <a:path w="5314950" h="855979">
                  <a:moveTo>
                    <a:pt x="111556" y="199974"/>
                  </a:moveTo>
                  <a:lnTo>
                    <a:pt x="80785" y="177765"/>
                  </a:lnTo>
                  <a:lnTo>
                    <a:pt x="82524" y="175118"/>
                  </a:lnTo>
                  <a:lnTo>
                    <a:pt x="110194" y="141148"/>
                  </a:lnTo>
                  <a:lnTo>
                    <a:pt x="141145" y="110198"/>
                  </a:lnTo>
                  <a:lnTo>
                    <a:pt x="175115" y="82527"/>
                  </a:lnTo>
                  <a:lnTo>
                    <a:pt x="211844" y="58397"/>
                  </a:lnTo>
                  <a:lnTo>
                    <a:pt x="251069" y="38070"/>
                  </a:lnTo>
                  <a:lnTo>
                    <a:pt x="256766" y="35835"/>
                  </a:lnTo>
                  <a:lnTo>
                    <a:pt x="271908" y="70495"/>
                  </a:lnTo>
                  <a:lnTo>
                    <a:pt x="225245" y="94594"/>
                  </a:lnTo>
                  <a:lnTo>
                    <a:pt x="182966" y="124207"/>
                  </a:lnTo>
                  <a:lnTo>
                    <a:pt x="145070" y="159334"/>
                  </a:lnTo>
                  <a:lnTo>
                    <a:pt x="111556" y="199974"/>
                  </a:lnTo>
                  <a:close/>
                </a:path>
                <a:path w="5314950" h="855979">
                  <a:moveTo>
                    <a:pt x="304156" y="58092"/>
                  </a:moveTo>
                  <a:lnTo>
                    <a:pt x="292089" y="21979"/>
                  </a:lnTo>
                  <a:lnTo>
                    <a:pt x="292532" y="21806"/>
                  </a:lnTo>
                  <a:lnTo>
                    <a:pt x="335969" y="9865"/>
                  </a:lnTo>
                  <a:lnTo>
                    <a:pt x="381122" y="2509"/>
                  </a:lnTo>
                  <a:lnTo>
                    <a:pt x="427728" y="0"/>
                  </a:lnTo>
                  <a:lnTo>
                    <a:pt x="656328" y="0"/>
                  </a:lnTo>
                  <a:lnTo>
                    <a:pt x="656328" y="38099"/>
                  </a:lnTo>
                  <a:lnTo>
                    <a:pt x="427728" y="38099"/>
                  </a:lnTo>
                  <a:lnTo>
                    <a:pt x="396102" y="39349"/>
                  </a:lnTo>
                  <a:lnTo>
                    <a:pt x="364965" y="43097"/>
                  </a:lnTo>
                  <a:lnTo>
                    <a:pt x="334316" y="49345"/>
                  </a:lnTo>
                  <a:lnTo>
                    <a:pt x="304156" y="58092"/>
                  </a:lnTo>
                  <a:close/>
                </a:path>
              </a:pathLst>
            </a:custGeom>
            <a:solidFill>
              <a:srgbClr val="00669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28" name="object 28"/>
          <p:cNvGrpSpPr/>
          <p:nvPr/>
        </p:nvGrpSpPr>
        <p:grpSpPr>
          <a:xfrm>
            <a:off x="11317128" y="2779270"/>
            <a:ext cx="5316855" cy="855980"/>
            <a:chOff x="11317128" y="2779270"/>
            <a:chExt cx="5316855" cy="855980"/>
          </a:xfrm>
        </p:grpSpPr>
        <p:sp>
          <p:nvSpPr>
            <p:cNvPr id="29" name="object 29"/>
            <p:cNvSpPr/>
            <p:nvPr/>
          </p:nvSpPr>
          <p:spPr>
            <a:xfrm>
              <a:off x="11317128" y="2779270"/>
              <a:ext cx="5316855" cy="855980"/>
            </a:xfrm>
            <a:custGeom>
              <a:avLst/>
              <a:gdLst/>
              <a:ahLst/>
              <a:cxnLst/>
              <a:rect l="l" t="t" r="r" b="b"/>
              <a:pathLst>
                <a:path w="5316855" h="855979">
                  <a:moveTo>
                    <a:pt x="4888956" y="855496"/>
                  </a:moveTo>
                  <a:lnTo>
                    <a:pt x="427748" y="855496"/>
                  </a:lnTo>
                  <a:lnTo>
                    <a:pt x="381140" y="852986"/>
                  </a:lnTo>
                  <a:lnTo>
                    <a:pt x="335986" y="845630"/>
                  </a:lnTo>
                  <a:lnTo>
                    <a:pt x="292546" y="833689"/>
                  </a:lnTo>
                  <a:lnTo>
                    <a:pt x="251082" y="817424"/>
                  </a:lnTo>
                  <a:lnTo>
                    <a:pt x="211855" y="797095"/>
                  </a:lnTo>
                  <a:lnTo>
                    <a:pt x="175125" y="772965"/>
                  </a:lnTo>
                  <a:lnTo>
                    <a:pt x="141154" y="745293"/>
                  </a:lnTo>
                  <a:lnTo>
                    <a:pt x="110202" y="714341"/>
                  </a:lnTo>
                  <a:lnTo>
                    <a:pt x="82530" y="680370"/>
                  </a:lnTo>
                  <a:lnTo>
                    <a:pt x="58400" y="643640"/>
                  </a:lnTo>
                  <a:lnTo>
                    <a:pt x="38071" y="604413"/>
                  </a:lnTo>
                  <a:lnTo>
                    <a:pt x="21806" y="562949"/>
                  </a:lnTo>
                  <a:lnTo>
                    <a:pt x="9865" y="519510"/>
                  </a:lnTo>
                  <a:lnTo>
                    <a:pt x="2509" y="474355"/>
                  </a:lnTo>
                  <a:lnTo>
                    <a:pt x="0" y="427748"/>
                  </a:lnTo>
                  <a:lnTo>
                    <a:pt x="2509" y="381140"/>
                  </a:lnTo>
                  <a:lnTo>
                    <a:pt x="9865" y="335986"/>
                  </a:lnTo>
                  <a:lnTo>
                    <a:pt x="21806" y="292546"/>
                  </a:lnTo>
                  <a:lnTo>
                    <a:pt x="38071" y="251082"/>
                  </a:lnTo>
                  <a:lnTo>
                    <a:pt x="58400" y="211855"/>
                  </a:lnTo>
                  <a:lnTo>
                    <a:pt x="82530" y="175125"/>
                  </a:lnTo>
                  <a:lnTo>
                    <a:pt x="110202" y="141154"/>
                  </a:lnTo>
                  <a:lnTo>
                    <a:pt x="141154" y="110202"/>
                  </a:lnTo>
                  <a:lnTo>
                    <a:pt x="175125" y="82530"/>
                  </a:lnTo>
                  <a:lnTo>
                    <a:pt x="211855" y="58400"/>
                  </a:lnTo>
                  <a:lnTo>
                    <a:pt x="251082" y="38071"/>
                  </a:lnTo>
                  <a:lnTo>
                    <a:pt x="292546" y="21806"/>
                  </a:lnTo>
                  <a:lnTo>
                    <a:pt x="335986" y="9865"/>
                  </a:lnTo>
                  <a:lnTo>
                    <a:pt x="381140" y="2509"/>
                  </a:lnTo>
                  <a:lnTo>
                    <a:pt x="427748" y="0"/>
                  </a:lnTo>
                  <a:lnTo>
                    <a:pt x="4888956" y="0"/>
                  </a:lnTo>
                  <a:lnTo>
                    <a:pt x="4935563" y="2509"/>
                  </a:lnTo>
                  <a:lnTo>
                    <a:pt x="4980718" y="9865"/>
                  </a:lnTo>
                  <a:lnTo>
                    <a:pt x="5024157" y="21806"/>
                  </a:lnTo>
                  <a:lnTo>
                    <a:pt x="5065621" y="38071"/>
                  </a:lnTo>
                  <a:lnTo>
                    <a:pt x="5104848" y="58400"/>
                  </a:lnTo>
                  <a:lnTo>
                    <a:pt x="5141578" y="82530"/>
                  </a:lnTo>
                  <a:lnTo>
                    <a:pt x="5175549" y="110202"/>
                  </a:lnTo>
                  <a:lnTo>
                    <a:pt x="5206501" y="141154"/>
                  </a:lnTo>
                  <a:lnTo>
                    <a:pt x="5234173" y="175125"/>
                  </a:lnTo>
                  <a:lnTo>
                    <a:pt x="5258304" y="211855"/>
                  </a:lnTo>
                  <a:lnTo>
                    <a:pt x="5278632" y="251082"/>
                  </a:lnTo>
                  <a:lnTo>
                    <a:pt x="5294897" y="292546"/>
                  </a:lnTo>
                  <a:lnTo>
                    <a:pt x="5306838" y="335986"/>
                  </a:lnTo>
                  <a:lnTo>
                    <a:pt x="5314194" y="381140"/>
                  </a:lnTo>
                  <a:lnTo>
                    <a:pt x="5316704" y="427748"/>
                  </a:lnTo>
                  <a:lnTo>
                    <a:pt x="5314194" y="474355"/>
                  </a:lnTo>
                  <a:lnTo>
                    <a:pt x="5306838" y="519510"/>
                  </a:lnTo>
                  <a:lnTo>
                    <a:pt x="5294897" y="562949"/>
                  </a:lnTo>
                  <a:lnTo>
                    <a:pt x="5278632" y="604413"/>
                  </a:lnTo>
                  <a:lnTo>
                    <a:pt x="5258304" y="643640"/>
                  </a:lnTo>
                  <a:lnTo>
                    <a:pt x="5234173" y="680370"/>
                  </a:lnTo>
                  <a:lnTo>
                    <a:pt x="5206501" y="714341"/>
                  </a:lnTo>
                  <a:lnTo>
                    <a:pt x="5175549" y="745293"/>
                  </a:lnTo>
                  <a:lnTo>
                    <a:pt x="5141578" y="772965"/>
                  </a:lnTo>
                  <a:lnTo>
                    <a:pt x="5104848" y="797095"/>
                  </a:lnTo>
                  <a:lnTo>
                    <a:pt x="5065621" y="817424"/>
                  </a:lnTo>
                  <a:lnTo>
                    <a:pt x="5024157" y="833689"/>
                  </a:lnTo>
                  <a:lnTo>
                    <a:pt x="4980718" y="845630"/>
                  </a:lnTo>
                  <a:lnTo>
                    <a:pt x="4935563" y="852986"/>
                  </a:lnTo>
                  <a:lnTo>
                    <a:pt x="4888956" y="855496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0" name="object 30"/>
            <p:cNvSpPr/>
            <p:nvPr/>
          </p:nvSpPr>
          <p:spPr>
            <a:xfrm>
              <a:off x="11317173" y="2779270"/>
              <a:ext cx="5314950" cy="855980"/>
            </a:xfrm>
            <a:custGeom>
              <a:avLst/>
              <a:gdLst/>
              <a:ahLst/>
              <a:cxnLst/>
              <a:rect l="l" t="t" r="r" b="b"/>
              <a:pathLst>
                <a:path w="5314950" h="855979">
                  <a:moveTo>
                    <a:pt x="923028" y="38099"/>
                  </a:moveTo>
                  <a:lnTo>
                    <a:pt x="694428" y="38099"/>
                  </a:lnTo>
                  <a:lnTo>
                    <a:pt x="694428" y="0"/>
                  </a:lnTo>
                  <a:lnTo>
                    <a:pt x="923028" y="0"/>
                  </a:lnTo>
                  <a:lnTo>
                    <a:pt x="923028" y="38099"/>
                  </a:lnTo>
                  <a:close/>
                </a:path>
                <a:path w="5314950" h="855979">
                  <a:moveTo>
                    <a:pt x="1189728" y="38099"/>
                  </a:moveTo>
                  <a:lnTo>
                    <a:pt x="961128" y="38099"/>
                  </a:lnTo>
                  <a:lnTo>
                    <a:pt x="961128" y="0"/>
                  </a:lnTo>
                  <a:lnTo>
                    <a:pt x="1189728" y="0"/>
                  </a:lnTo>
                  <a:lnTo>
                    <a:pt x="1189728" y="38099"/>
                  </a:lnTo>
                  <a:close/>
                </a:path>
                <a:path w="5314950" h="855979">
                  <a:moveTo>
                    <a:pt x="1456428" y="38099"/>
                  </a:moveTo>
                  <a:lnTo>
                    <a:pt x="1227828" y="38099"/>
                  </a:lnTo>
                  <a:lnTo>
                    <a:pt x="1227828" y="0"/>
                  </a:lnTo>
                  <a:lnTo>
                    <a:pt x="1456428" y="0"/>
                  </a:lnTo>
                  <a:lnTo>
                    <a:pt x="1456428" y="38099"/>
                  </a:lnTo>
                  <a:close/>
                </a:path>
                <a:path w="5314950" h="855979">
                  <a:moveTo>
                    <a:pt x="1723128" y="38099"/>
                  </a:moveTo>
                  <a:lnTo>
                    <a:pt x="1494528" y="38099"/>
                  </a:lnTo>
                  <a:lnTo>
                    <a:pt x="1494528" y="0"/>
                  </a:lnTo>
                  <a:lnTo>
                    <a:pt x="1723128" y="0"/>
                  </a:lnTo>
                  <a:lnTo>
                    <a:pt x="1723128" y="38099"/>
                  </a:lnTo>
                  <a:close/>
                </a:path>
                <a:path w="5314950" h="855979">
                  <a:moveTo>
                    <a:pt x="1989828" y="38099"/>
                  </a:moveTo>
                  <a:lnTo>
                    <a:pt x="1761228" y="38099"/>
                  </a:lnTo>
                  <a:lnTo>
                    <a:pt x="1761228" y="0"/>
                  </a:lnTo>
                  <a:lnTo>
                    <a:pt x="1989828" y="0"/>
                  </a:lnTo>
                  <a:lnTo>
                    <a:pt x="1989828" y="38099"/>
                  </a:lnTo>
                  <a:close/>
                </a:path>
                <a:path w="5314950" h="855979">
                  <a:moveTo>
                    <a:pt x="2256528" y="38099"/>
                  </a:moveTo>
                  <a:lnTo>
                    <a:pt x="2027928" y="38099"/>
                  </a:lnTo>
                  <a:lnTo>
                    <a:pt x="2027928" y="0"/>
                  </a:lnTo>
                  <a:lnTo>
                    <a:pt x="2256528" y="0"/>
                  </a:lnTo>
                  <a:lnTo>
                    <a:pt x="2256528" y="38099"/>
                  </a:lnTo>
                  <a:close/>
                </a:path>
                <a:path w="5314950" h="855979">
                  <a:moveTo>
                    <a:pt x="2523228" y="38099"/>
                  </a:moveTo>
                  <a:lnTo>
                    <a:pt x="2294628" y="38099"/>
                  </a:lnTo>
                  <a:lnTo>
                    <a:pt x="2294628" y="0"/>
                  </a:lnTo>
                  <a:lnTo>
                    <a:pt x="2523228" y="0"/>
                  </a:lnTo>
                  <a:lnTo>
                    <a:pt x="2523228" y="38099"/>
                  </a:lnTo>
                  <a:close/>
                </a:path>
                <a:path w="5314950" h="855979">
                  <a:moveTo>
                    <a:pt x="2789928" y="38099"/>
                  </a:moveTo>
                  <a:lnTo>
                    <a:pt x="2561328" y="38099"/>
                  </a:lnTo>
                  <a:lnTo>
                    <a:pt x="2561328" y="0"/>
                  </a:lnTo>
                  <a:lnTo>
                    <a:pt x="2789928" y="0"/>
                  </a:lnTo>
                  <a:lnTo>
                    <a:pt x="2789928" y="38099"/>
                  </a:lnTo>
                  <a:close/>
                </a:path>
                <a:path w="5314950" h="855979">
                  <a:moveTo>
                    <a:pt x="3056628" y="38099"/>
                  </a:moveTo>
                  <a:lnTo>
                    <a:pt x="2828028" y="38099"/>
                  </a:lnTo>
                  <a:lnTo>
                    <a:pt x="2828028" y="0"/>
                  </a:lnTo>
                  <a:lnTo>
                    <a:pt x="3056628" y="0"/>
                  </a:lnTo>
                  <a:lnTo>
                    <a:pt x="3056628" y="38099"/>
                  </a:lnTo>
                  <a:close/>
                </a:path>
                <a:path w="5314950" h="855979">
                  <a:moveTo>
                    <a:pt x="3323328" y="38099"/>
                  </a:moveTo>
                  <a:lnTo>
                    <a:pt x="3094728" y="38099"/>
                  </a:lnTo>
                  <a:lnTo>
                    <a:pt x="3094728" y="0"/>
                  </a:lnTo>
                  <a:lnTo>
                    <a:pt x="3323328" y="0"/>
                  </a:lnTo>
                  <a:lnTo>
                    <a:pt x="3323328" y="38099"/>
                  </a:lnTo>
                  <a:close/>
                </a:path>
                <a:path w="5314950" h="855979">
                  <a:moveTo>
                    <a:pt x="3590028" y="38099"/>
                  </a:moveTo>
                  <a:lnTo>
                    <a:pt x="3361428" y="38099"/>
                  </a:lnTo>
                  <a:lnTo>
                    <a:pt x="3361428" y="0"/>
                  </a:lnTo>
                  <a:lnTo>
                    <a:pt x="3590028" y="0"/>
                  </a:lnTo>
                  <a:lnTo>
                    <a:pt x="3590028" y="38099"/>
                  </a:lnTo>
                  <a:close/>
                </a:path>
                <a:path w="5314950" h="855979">
                  <a:moveTo>
                    <a:pt x="3856728" y="38099"/>
                  </a:moveTo>
                  <a:lnTo>
                    <a:pt x="3628128" y="38099"/>
                  </a:lnTo>
                  <a:lnTo>
                    <a:pt x="3628128" y="0"/>
                  </a:lnTo>
                  <a:lnTo>
                    <a:pt x="3856728" y="0"/>
                  </a:lnTo>
                  <a:lnTo>
                    <a:pt x="3856728" y="38099"/>
                  </a:lnTo>
                  <a:close/>
                </a:path>
                <a:path w="5314950" h="855979">
                  <a:moveTo>
                    <a:pt x="4123427" y="38099"/>
                  </a:moveTo>
                  <a:lnTo>
                    <a:pt x="3894828" y="38099"/>
                  </a:lnTo>
                  <a:lnTo>
                    <a:pt x="3894828" y="0"/>
                  </a:lnTo>
                  <a:lnTo>
                    <a:pt x="4123427" y="0"/>
                  </a:lnTo>
                  <a:lnTo>
                    <a:pt x="4123427" y="38099"/>
                  </a:lnTo>
                  <a:close/>
                </a:path>
                <a:path w="5314950" h="855979">
                  <a:moveTo>
                    <a:pt x="4390127" y="38099"/>
                  </a:moveTo>
                  <a:lnTo>
                    <a:pt x="4161527" y="38099"/>
                  </a:lnTo>
                  <a:lnTo>
                    <a:pt x="4161527" y="0"/>
                  </a:lnTo>
                  <a:lnTo>
                    <a:pt x="4390127" y="0"/>
                  </a:lnTo>
                  <a:lnTo>
                    <a:pt x="4390127" y="38099"/>
                  </a:lnTo>
                  <a:close/>
                </a:path>
                <a:path w="5314950" h="855979">
                  <a:moveTo>
                    <a:pt x="4656827" y="38099"/>
                  </a:moveTo>
                  <a:lnTo>
                    <a:pt x="4428227" y="38099"/>
                  </a:lnTo>
                  <a:lnTo>
                    <a:pt x="4428227" y="0"/>
                  </a:lnTo>
                  <a:lnTo>
                    <a:pt x="4656827" y="0"/>
                  </a:lnTo>
                  <a:lnTo>
                    <a:pt x="4656827" y="38099"/>
                  </a:lnTo>
                  <a:close/>
                </a:path>
                <a:path w="5314950" h="855979">
                  <a:moveTo>
                    <a:pt x="4920861" y="39400"/>
                  </a:moveTo>
                  <a:lnTo>
                    <a:pt x="4912864" y="38831"/>
                  </a:lnTo>
                  <a:lnTo>
                    <a:pt x="4904850" y="38425"/>
                  </a:lnTo>
                  <a:lnTo>
                    <a:pt x="4896818" y="38181"/>
                  </a:lnTo>
                  <a:lnTo>
                    <a:pt x="4888768" y="38099"/>
                  </a:lnTo>
                  <a:lnTo>
                    <a:pt x="4694927" y="38099"/>
                  </a:lnTo>
                  <a:lnTo>
                    <a:pt x="4694927" y="0"/>
                  </a:lnTo>
                  <a:lnTo>
                    <a:pt x="4888768" y="0"/>
                  </a:lnTo>
                  <a:lnTo>
                    <a:pt x="4923914" y="1892"/>
                  </a:lnTo>
                  <a:lnTo>
                    <a:pt x="4920861" y="39400"/>
                  </a:lnTo>
                  <a:close/>
                </a:path>
                <a:path w="5314950" h="855979">
                  <a:moveTo>
                    <a:pt x="5141519" y="131191"/>
                  </a:moveTo>
                  <a:lnTo>
                    <a:pt x="5099346" y="99678"/>
                  </a:lnTo>
                  <a:lnTo>
                    <a:pt x="5054230" y="74597"/>
                  </a:lnTo>
                  <a:lnTo>
                    <a:pt x="5006171" y="55947"/>
                  </a:lnTo>
                  <a:lnTo>
                    <a:pt x="4955169" y="43728"/>
                  </a:lnTo>
                  <a:lnTo>
                    <a:pt x="4961510" y="6767"/>
                  </a:lnTo>
                  <a:lnTo>
                    <a:pt x="5023965" y="21806"/>
                  </a:lnTo>
                  <a:lnTo>
                    <a:pt x="5065427" y="38070"/>
                  </a:lnTo>
                  <a:lnTo>
                    <a:pt x="5104653" y="58397"/>
                  </a:lnTo>
                  <a:lnTo>
                    <a:pt x="5141382" y="82527"/>
                  </a:lnTo>
                  <a:lnTo>
                    <a:pt x="5165959" y="102547"/>
                  </a:lnTo>
                  <a:lnTo>
                    <a:pt x="5141519" y="131191"/>
                  </a:lnTo>
                  <a:close/>
                </a:path>
                <a:path w="5314950" h="855979">
                  <a:moveTo>
                    <a:pt x="5267235" y="334709"/>
                  </a:moveTo>
                  <a:lnTo>
                    <a:pt x="5251473" y="284705"/>
                  </a:lnTo>
                  <a:lnTo>
                    <a:pt x="5229500" y="238067"/>
                  </a:lnTo>
                  <a:lnTo>
                    <a:pt x="5201315" y="194793"/>
                  </a:lnTo>
                  <a:lnTo>
                    <a:pt x="5166918" y="154884"/>
                  </a:lnTo>
                  <a:lnTo>
                    <a:pt x="5193732" y="128578"/>
                  </a:lnTo>
                  <a:lnTo>
                    <a:pt x="5233973" y="175119"/>
                  </a:lnTo>
                  <a:lnTo>
                    <a:pt x="5258103" y="211847"/>
                  </a:lnTo>
                  <a:lnTo>
                    <a:pt x="5278430" y="251073"/>
                  </a:lnTo>
                  <a:lnTo>
                    <a:pt x="5294694" y="292535"/>
                  </a:lnTo>
                  <a:lnTo>
                    <a:pt x="5303825" y="325750"/>
                  </a:lnTo>
                  <a:lnTo>
                    <a:pt x="5267235" y="334709"/>
                  </a:lnTo>
                  <a:close/>
                </a:path>
                <a:path w="5314950" h="855979">
                  <a:moveTo>
                    <a:pt x="5284925" y="587833"/>
                  </a:moveTo>
                  <a:lnTo>
                    <a:pt x="5250124" y="573756"/>
                  </a:lnTo>
                  <a:lnTo>
                    <a:pt x="5262495" y="538417"/>
                  </a:lnTo>
                  <a:lnTo>
                    <a:pt x="5271331" y="502300"/>
                  </a:lnTo>
                  <a:lnTo>
                    <a:pt x="5276633" y="465405"/>
                  </a:lnTo>
                  <a:lnTo>
                    <a:pt x="5278400" y="427731"/>
                  </a:lnTo>
                  <a:lnTo>
                    <a:pt x="5278122" y="412851"/>
                  </a:lnTo>
                  <a:lnTo>
                    <a:pt x="5277289" y="398045"/>
                  </a:lnTo>
                  <a:lnTo>
                    <a:pt x="5275900" y="383313"/>
                  </a:lnTo>
                  <a:lnTo>
                    <a:pt x="5273956" y="368656"/>
                  </a:lnTo>
                  <a:lnTo>
                    <a:pt x="5311041" y="363020"/>
                  </a:lnTo>
                  <a:lnTo>
                    <a:pt x="5313990" y="381125"/>
                  </a:lnTo>
                  <a:lnTo>
                    <a:pt x="5314902" y="398045"/>
                  </a:lnTo>
                  <a:lnTo>
                    <a:pt x="5314905" y="457355"/>
                  </a:lnTo>
                  <a:lnTo>
                    <a:pt x="5313990" y="474338"/>
                  </a:lnTo>
                  <a:lnTo>
                    <a:pt x="5306635" y="519490"/>
                  </a:lnTo>
                  <a:lnTo>
                    <a:pt x="5294694" y="562928"/>
                  </a:lnTo>
                  <a:lnTo>
                    <a:pt x="5284925" y="587833"/>
                  </a:lnTo>
                  <a:close/>
                </a:path>
                <a:path w="5314950" h="855979">
                  <a:moveTo>
                    <a:pt x="5116675" y="789168"/>
                  </a:moveTo>
                  <a:lnTo>
                    <a:pt x="5096588" y="757379"/>
                  </a:lnTo>
                  <a:lnTo>
                    <a:pt x="5139159" y="726470"/>
                  </a:lnTo>
                  <a:lnTo>
                    <a:pt x="5176526" y="690834"/>
                  </a:lnTo>
                  <a:lnTo>
                    <a:pt x="5208689" y="650470"/>
                  </a:lnTo>
                  <a:lnTo>
                    <a:pt x="5235647" y="605378"/>
                  </a:lnTo>
                  <a:lnTo>
                    <a:pt x="5269037" y="622515"/>
                  </a:lnTo>
                  <a:lnTo>
                    <a:pt x="5233973" y="680344"/>
                  </a:lnTo>
                  <a:lnTo>
                    <a:pt x="5206302" y="714315"/>
                  </a:lnTo>
                  <a:lnTo>
                    <a:pt x="5175352" y="745265"/>
                  </a:lnTo>
                  <a:lnTo>
                    <a:pt x="5141382" y="772936"/>
                  </a:lnTo>
                  <a:lnTo>
                    <a:pt x="5116675" y="789168"/>
                  </a:lnTo>
                  <a:close/>
                </a:path>
                <a:path w="5314950" h="855979">
                  <a:moveTo>
                    <a:pt x="4888768" y="855464"/>
                  </a:moveTo>
                  <a:lnTo>
                    <a:pt x="4862296" y="855464"/>
                  </a:lnTo>
                  <a:lnTo>
                    <a:pt x="4862296" y="817363"/>
                  </a:lnTo>
                  <a:lnTo>
                    <a:pt x="4888768" y="817363"/>
                  </a:lnTo>
                  <a:lnTo>
                    <a:pt x="4935266" y="814690"/>
                  </a:lnTo>
                  <a:lnTo>
                    <a:pt x="4980382" y="806669"/>
                  </a:lnTo>
                  <a:lnTo>
                    <a:pt x="5024114" y="793301"/>
                  </a:lnTo>
                  <a:lnTo>
                    <a:pt x="5066463" y="774585"/>
                  </a:lnTo>
                  <a:lnTo>
                    <a:pt x="5083606" y="807973"/>
                  </a:lnTo>
                  <a:lnTo>
                    <a:pt x="5065427" y="817393"/>
                  </a:lnTo>
                  <a:lnTo>
                    <a:pt x="5023965" y="833657"/>
                  </a:lnTo>
                  <a:lnTo>
                    <a:pt x="4980527" y="845598"/>
                  </a:lnTo>
                  <a:lnTo>
                    <a:pt x="4935375" y="852954"/>
                  </a:lnTo>
                  <a:lnTo>
                    <a:pt x="4888768" y="855464"/>
                  </a:lnTo>
                  <a:close/>
                </a:path>
                <a:path w="5314950" h="855979">
                  <a:moveTo>
                    <a:pt x="4824196" y="855464"/>
                  </a:moveTo>
                  <a:lnTo>
                    <a:pt x="4595596" y="855464"/>
                  </a:lnTo>
                  <a:lnTo>
                    <a:pt x="4595596" y="817363"/>
                  </a:lnTo>
                  <a:lnTo>
                    <a:pt x="4824196" y="817363"/>
                  </a:lnTo>
                  <a:lnTo>
                    <a:pt x="4824196" y="855464"/>
                  </a:lnTo>
                  <a:close/>
                </a:path>
                <a:path w="5314950" h="855979">
                  <a:moveTo>
                    <a:pt x="4557496" y="855464"/>
                  </a:moveTo>
                  <a:lnTo>
                    <a:pt x="4328896" y="855464"/>
                  </a:lnTo>
                  <a:lnTo>
                    <a:pt x="4328896" y="817363"/>
                  </a:lnTo>
                  <a:lnTo>
                    <a:pt x="4557496" y="817363"/>
                  </a:lnTo>
                  <a:lnTo>
                    <a:pt x="4557496" y="855464"/>
                  </a:lnTo>
                  <a:close/>
                </a:path>
                <a:path w="5314950" h="855979">
                  <a:moveTo>
                    <a:pt x="4290796" y="855464"/>
                  </a:moveTo>
                  <a:lnTo>
                    <a:pt x="4062196" y="855464"/>
                  </a:lnTo>
                  <a:lnTo>
                    <a:pt x="4062196" y="817363"/>
                  </a:lnTo>
                  <a:lnTo>
                    <a:pt x="4290796" y="817363"/>
                  </a:lnTo>
                  <a:lnTo>
                    <a:pt x="4290796" y="855464"/>
                  </a:lnTo>
                  <a:close/>
                </a:path>
                <a:path w="5314950" h="855979">
                  <a:moveTo>
                    <a:pt x="4024096" y="855464"/>
                  </a:moveTo>
                  <a:lnTo>
                    <a:pt x="3795496" y="855464"/>
                  </a:lnTo>
                  <a:lnTo>
                    <a:pt x="3795496" y="817363"/>
                  </a:lnTo>
                  <a:lnTo>
                    <a:pt x="4024096" y="817363"/>
                  </a:lnTo>
                  <a:lnTo>
                    <a:pt x="4024096" y="855464"/>
                  </a:lnTo>
                  <a:close/>
                </a:path>
                <a:path w="5314950" h="855979">
                  <a:moveTo>
                    <a:pt x="3757396" y="855464"/>
                  </a:moveTo>
                  <a:lnTo>
                    <a:pt x="3528796" y="855464"/>
                  </a:lnTo>
                  <a:lnTo>
                    <a:pt x="3528796" y="817363"/>
                  </a:lnTo>
                  <a:lnTo>
                    <a:pt x="3757396" y="817363"/>
                  </a:lnTo>
                  <a:lnTo>
                    <a:pt x="3757396" y="855464"/>
                  </a:lnTo>
                  <a:close/>
                </a:path>
                <a:path w="5314950" h="855979">
                  <a:moveTo>
                    <a:pt x="3490696" y="855464"/>
                  </a:moveTo>
                  <a:lnTo>
                    <a:pt x="3262096" y="855464"/>
                  </a:lnTo>
                  <a:lnTo>
                    <a:pt x="3262096" y="817363"/>
                  </a:lnTo>
                  <a:lnTo>
                    <a:pt x="3490696" y="817363"/>
                  </a:lnTo>
                  <a:lnTo>
                    <a:pt x="3490696" y="855464"/>
                  </a:lnTo>
                  <a:close/>
                </a:path>
                <a:path w="5314950" h="855979">
                  <a:moveTo>
                    <a:pt x="3223996" y="855464"/>
                  </a:moveTo>
                  <a:lnTo>
                    <a:pt x="2995396" y="855464"/>
                  </a:lnTo>
                  <a:lnTo>
                    <a:pt x="2995396" y="817363"/>
                  </a:lnTo>
                  <a:lnTo>
                    <a:pt x="3223996" y="817363"/>
                  </a:lnTo>
                  <a:lnTo>
                    <a:pt x="3223996" y="855464"/>
                  </a:lnTo>
                  <a:close/>
                </a:path>
                <a:path w="5314950" h="855979">
                  <a:moveTo>
                    <a:pt x="2957296" y="855464"/>
                  </a:moveTo>
                  <a:lnTo>
                    <a:pt x="2728696" y="855464"/>
                  </a:lnTo>
                  <a:lnTo>
                    <a:pt x="2728696" y="817363"/>
                  </a:lnTo>
                  <a:lnTo>
                    <a:pt x="2957296" y="817363"/>
                  </a:lnTo>
                  <a:lnTo>
                    <a:pt x="2957296" y="855464"/>
                  </a:lnTo>
                  <a:close/>
                </a:path>
                <a:path w="5314950" h="855979">
                  <a:moveTo>
                    <a:pt x="2690596" y="855464"/>
                  </a:moveTo>
                  <a:lnTo>
                    <a:pt x="2461996" y="855464"/>
                  </a:lnTo>
                  <a:lnTo>
                    <a:pt x="2461996" y="817363"/>
                  </a:lnTo>
                  <a:lnTo>
                    <a:pt x="2690596" y="817363"/>
                  </a:lnTo>
                  <a:lnTo>
                    <a:pt x="2690596" y="855464"/>
                  </a:lnTo>
                  <a:close/>
                </a:path>
                <a:path w="5314950" h="855979">
                  <a:moveTo>
                    <a:pt x="2423896" y="855464"/>
                  </a:moveTo>
                  <a:lnTo>
                    <a:pt x="2195296" y="855464"/>
                  </a:lnTo>
                  <a:lnTo>
                    <a:pt x="2195296" y="817363"/>
                  </a:lnTo>
                  <a:lnTo>
                    <a:pt x="2423896" y="817363"/>
                  </a:lnTo>
                  <a:lnTo>
                    <a:pt x="2423896" y="855464"/>
                  </a:lnTo>
                  <a:close/>
                </a:path>
                <a:path w="5314950" h="855979">
                  <a:moveTo>
                    <a:pt x="2157196" y="855464"/>
                  </a:moveTo>
                  <a:lnTo>
                    <a:pt x="1928596" y="855464"/>
                  </a:lnTo>
                  <a:lnTo>
                    <a:pt x="1928596" y="817363"/>
                  </a:lnTo>
                  <a:lnTo>
                    <a:pt x="2157196" y="817363"/>
                  </a:lnTo>
                  <a:lnTo>
                    <a:pt x="2157196" y="855464"/>
                  </a:lnTo>
                  <a:close/>
                </a:path>
                <a:path w="5314950" h="855979">
                  <a:moveTo>
                    <a:pt x="1890497" y="855464"/>
                  </a:moveTo>
                  <a:lnTo>
                    <a:pt x="1661896" y="855464"/>
                  </a:lnTo>
                  <a:lnTo>
                    <a:pt x="1661896" y="817363"/>
                  </a:lnTo>
                  <a:lnTo>
                    <a:pt x="1890497" y="817363"/>
                  </a:lnTo>
                  <a:lnTo>
                    <a:pt x="1890497" y="855464"/>
                  </a:lnTo>
                  <a:close/>
                </a:path>
                <a:path w="5314950" h="855979">
                  <a:moveTo>
                    <a:pt x="1623796" y="855464"/>
                  </a:moveTo>
                  <a:lnTo>
                    <a:pt x="1395197" y="855464"/>
                  </a:lnTo>
                  <a:lnTo>
                    <a:pt x="1395197" y="817363"/>
                  </a:lnTo>
                  <a:lnTo>
                    <a:pt x="1623796" y="817363"/>
                  </a:lnTo>
                  <a:lnTo>
                    <a:pt x="1623796" y="855464"/>
                  </a:lnTo>
                  <a:close/>
                </a:path>
                <a:path w="5314950" h="855979">
                  <a:moveTo>
                    <a:pt x="1357097" y="855464"/>
                  </a:moveTo>
                  <a:lnTo>
                    <a:pt x="1128496" y="855464"/>
                  </a:lnTo>
                  <a:lnTo>
                    <a:pt x="1128496" y="817363"/>
                  </a:lnTo>
                  <a:lnTo>
                    <a:pt x="1357097" y="817363"/>
                  </a:lnTo>
                  <a:lnTo>
                    <a:pt x="1357097" y="855464"/>
                  </a:lnTo>
                  <a:close/>
                </a:path>
                <a:path w="5314950" h="855979">
                  <a:moveTo>
                    <a:pt x="1090397" y="855464"/>
                  </a:moveTo>
                  <a:lnTo>
                    <a:pt x="861797" y="855464"/>
                  </a:lnTo>
                  <a:lnTo>
                    <a:pt x="861797" y="817363"/>
                  </a:lnTo>
                  <a:lnTo>
                    <a:pt x="1090397" y="817363"/>
                  </a:lnTo>
                  <a:lnTo>
                    <a:pt x="1090397" y="855464"/>
                  </a:lnTo>
                  <a:close/>
                </a:path>
                <a:path w="5314950" h="855979">
                  <a:moveTo>
                    <a:pt x="823696" y="855464"/>
                  </a:moveTo>
                  <a:lnTo>
                    <a:pt x="595097" y="855464"/>
                  </a:lnTo>
                  <a:lnTo>
                    <a:pt x="595097" y="817363"/>
                  </a:lnTo>
                  <a:lnTo>
                    <a:pt x="823696" y="817363"/>
                  </a:lnTo>
                  <a:lnTo>
                    <a:pt x="823696" y="855464"/>
                  </a:lnTo>
                  <a:close/>
                </a:path>
                <a:path w="5314950" h="855979">
                  <a:moveTo>
                    <a:pt x="556997" y="855464"/>
                  </a:moveTo>
                  <a:lnTo>
                    <a:pt x="427728" y="855464"/>
                  </a:lnTo>
                  <a:lnTo>
                    <a:pt x="381122" y="852954"/>
                  </a:lnTo>
                  <a:lnTo>
                    <a:pt x="335969" y="845598"/>
                  </a:lnTo>
                  <a:lnTo>
                    <a:pt x="329057" y="843698"/>
                  </a:lnTo>
                  <a:lnTo>
                    <a:pt x="337745" y="806930"/>
                  </a:lnTo>
                  <a:lnTo>
                    <a:pt x="359925" y="811495"/>
                  </a:lnTo>
                  <a:lnTo>
                    <a:pt x="382316" y="814755"/>
                  </a:lnTo>
                  <a:lnTo>
                    <a:pt x="404917" y="816711"/>
                  </a:lnTo>
                  <a:lnTo>
                    <a:pt x="427728" y="817363"/>
                  </a:lnTo>
                  <a:lnTo>
                    <a:pt x="556997" y="817363"/>
                  </a:lnTo>
                  <a:lnTo>
                    <a:pt x="556997" y="855464"/>
                  </a:lnTo>
                  <a:close/>
                </a:path>
                <a:path w="5314950" h="855979">
                  <a:moveTo>
                    <a:pt x="292206" y="833530"/>
                  </a:moveTo>
                  <a:lnTo>
                    <a:pt x="251069" y="817393"/>
                  </a:lnTo>
                  <a:lnTo>
                    <a:pt x="211844" y="797066"/>
                  </a:lnTo>
                  <a:lnTo>
                    <a:pt x="175115" y="772936"/>
                  </a:lnTo>
                  <a:lnTo>
                    <a:pt x="141145" y="745265"/>
                  </a:lnTo>
                  <a:lnTo>
                    <a:pt x="110194" y="714315"/>
                  </a:lnTo>
                  <a:lnTo>
                    <a:pt x="104694" y="707562"/>
                  </a:lnTo>
                  <a:lnTo>
                    <a:pt x="133212" y="682836"/>
                  </a:lnTo>
                  <a:lnTo>
                    <a:pt x="170199" y="720327"/>
                  </a:lnTo>
                  <a:lnTo>
                    <a:pt x="211037" y="751919"/>
                  </a:lnTo>
                  <a:lnTo>
                    <a:pt x="255725" y="777612"/>
                  </a:lnTo>
                  <a:lnTo>
                    <a:pt x="304264" y="797407"/>
                  </a:lnTo>
                  <a:lnTo>
                    <a:pt x="292206" y="833530"/>
                  </a:lnTo>
                  <a:close/>
                </a:path>
                <a:path w="5314950" h="855979">
                  <a:moveTo>
                    <a:pt x="80854" y="677803"/>
                  </a:moveTo>
                  <a:lnTo>
                    <a:pt x="58394" y="643616"/>
                  </a:lnTo>
                  <a:lnTo>
                    <a:pt x="38067" y="604390"/>
                  </a:lnTo>
                  <a:lnTo>
                    <a:pt x="21802" y="562928"/>
                  </a:lnTo>
                  <a:lnTo>
                    <a:pt x="9862" y="519490"/>
                  </a:lnTo>
                  <a:lnTo>
                    <a:pt x="2506" y="474338"/>
                  </a:lnTo>
                  <a:lnTo>
                    <a:pt x="2072" y="466288"/>
                  </a:lnTo>
                  <a:lnTo>
                    <a:pt x="39662" y="462927"/>
                  </a:lnTo>
                  <a:lnTo>
                    <a:pt x="47719" y="514776"/>
                  </a:lnTo>
                  <a:lnTo>
                    <a:pt x="62398" y="564168"/>
                  </a:lnTo>
                  <a:lnTo>
                    <a:pt x="83700" y="611103"/>
                  </a:lnTo>
                  <a:lnTo>
                    <a:pt x="111623" y="655581"/>
                  </a:lnTo>
                  <a:lnTo>
                    <a:pt x="80854" y="677803"/>
                  </a:lnTo>
                  <a:close/>
                </a:path>
                <a:path w="5314950" h="855979">
                  <a:moveTo>
                    <a:pt x="0" y="427796"/>
                  </a:moveTo>
                  <a:lnTo>
                    <a:pt x="2506" y="381125"/>
                  </a:lnTo>
                  <a:lnTo>
                    <a:pt x="9862" y="335973"/>
                  </a:lnTo>
                  <a:lnTo>
                    <a:pt x="21802" y="292535"/>
                  </a:lnTo>
                  <a:lnTo>
                    <a:pt x="38067" y="251073"/>
                  </a:lnTo>
                  <a:lnTo>
                    <a:pt x="58394" y="211847"/>
                  </a:lnTo>
                  <a:lnTo>
                    <a:pt x="59885" y="209577"/>
                  </a:lnTo>
                  <a:lnTo>
                    <a:pt x="92524" y="228976"/>
                  </a:lnTo>
                  <a:lnTo>
                    <a:pt x="68712" y="275739"/>
                  </a:lnTo>
                  <a:lnTo>
                    <a:pt x="51703" y="324449"/>
                  </a:lnTo>
                  <a:lnTo>
                    <a:pt x="41498" y="375106"/>
                  </a:lnTo>
                  <a:lnTo>
                    <a:pt x="38096" y="427774"/>
                  </a:lnTo>
                  <a:lnTo>
                    <a:pt x="0" y="427796"/>
                  </a:lnTo>
                  <a:close/>
                </a:path>
                <a:path w="5314950" h="855979">
                  <a:moveTo>
                    <a:pt x="111556" y="199974"/>
                  </a:moveTo>
                  <a:lnTo>
                    <a:pt x="80785" y="177765"/>
                  </a:lnTo>
                  <a:lnTo>
                    <a:pt x="82524" y="175119"/>
                  </a:lnTo>
                  <a:lnTo>
                    <a:pt x="110194" y="141148"/>
                  </a:lnTo>
                  <a:lnTo>
                    <a:pt x="141145" y="110198"/>
                  </a:lnTo>
                  <a:lnTo>
                    <a:pt x="175115" y="82527"/>
                  </a:lnTo>
                  <a:lnTo>
                    <a:pt x="211844" y="58397"/>
                  </a:lnTo>
                  <a:lnTo>
                    <a:pt x="251069" y="38070"/>
                  </a:lnTo>
                  <a:lnTo>
                    <a:pt x="256766" y="35835"/>
                  </a:lnTo>
                  <a:lnTo>
                    <a:pt x="271908" y="70496"/>
                  </a:lnTo>
                  <a:lnTo>
                    <a:pt x="225245" y="94595"/>
                  </a:lnTo>
                  <a:lnTo>
                    <a:pt x="182966" y="124207"/>
                  </a:lnTo>
                  <a:lnTo>
                    <a:pt x="145070" y="159334"/>
                  </a:lnTo>
                  <a:lnTo>
                    <a:pt x="111556" y="199974"/>
                  </a:lnTo>
                  <a:close/>
                </a:path>
                <a:path w="5314950" h="855979">
                  <a:moveTo>
                    <a:pt x="304156" y="58092"/>
                  </a:moveTo>
                  <a:lnTo>
                    <a:pt x="292089" y="21979"/>
                  </a:lnTo>
                  <a:lnTo>
                    <a:pt x="292532" y="21806"/>
                  </a:lnTo>
                  <a:lnTo>
                    <a:pt x="335969" y="9865"/>
                  </a:lnTo>
                  <a:lnTo>
                    <a:pt x="381122" y="2509"/>
                  </a:lnTo>
                  <a:lnTo>
                    <a:pt x="427728" y="0"/>
                  </a:lnTo>
                  <a:lnTo>
                    <a:pt x="656328" y="0"/>
                  </a:lnTo>
                  <a:lnTo>
                    <a:pt x="656328" y="38099"/>
                  </a:lnTo>
                  <a:lnTo>
                    <a:pt x="427728" y="38099"/>
                  </a:lnTo>
                  <a:lnTo>
                    <a:pt x="396102" y="39349"/>
                  </a:lnTo>
                  <a:lnTo>
                    <a:pt x="364965" y="43098"/>
                  </a:lnTo>
                  <a:lnTo>
                    <a:pt x="334316" y="49345"/>
                  </a:lnTo>
                  <a:lnTo>
                    <a:pt x="304156" y="58092"/>
                  </a:lnTo>
                  <a:close/>
                </a:path>
              </a:pathLst>
            </a:custGeom>
            <a:solidFill>
              <a:srgbClr val="00669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31" name="object 31"/>
          <p:cNvGrpSpPr/>
          <p:nvPr/>
        </p:nvGrpSpPr>
        <p:grpSpPr>
          <a:xfrm>
            <a:off x="11317128" y="1542074"/>
            <a:ext cx="5316855" cy="855980"/>
            <a:chOff x="11317128" y="1542074"/>
            <a:chExt cx="5316855" cy="855980"/>
          </a:xfrm>
        </p:grpSpPr>
        <p:sp>
          <p:nvSpPr>
            <p:cNvPr id="32" name="object 32"/>
            <p:cNvSpPr/>
            <p:nvPr/>
          </p:nvSpPr>
          <p:spPr>
            <a:xfrm>
              <a:off x="11317128" y="1542074"/>
              <a:ext cx="5316855" cy="855980"/>
            </a:xfrm>
            <a:custGeom>
              <a:avLst/>
              <a:gdLst/>
              <a:ahLst/>
              <a:cxnLst/>
              <a:rect l="l" t="t" r="r" b="b"/>
              <a:pathLst>
                <a:path w="5316855" h="855980">
                  <a:moveTo>
                    <a:pt x="4888956" y="855496"/>
                  </a:moveTo>
                  <a:lnTo>
                    <a:pt x="427748" y="855496"/>
                  </a:lnTo>
                  <a:lnTo>
                    <a:pt x="381140" y="852986"/>
                  </a:lnTo>
                  <a:lnTo>
                    <a:pt x="335986" y="845630"/>
                  </a:lnTo>
                  <a:lnTo>
                    <a:pt x="292546" y="833689"/>
                  </a:lnTo>
                  <a:lnTo>
                    <a:pt x="251082" y="817424"/>
                  </a:lnTo>
                  <a:lnTo>
                    <a:pt x="211855" y="797095"/>
                  </a:lnTo>
                  <a:lnTo>
                    <a:pt x="175125" y="772965"/>
                  </a:lnTo>
                  <a:lnTo>
                    <a:pt x="141154" y="745293"/>
                  </a:lnTo>
                  <a:lnTo>
                    <a:pt x="110202" y="714341"/>
                  </a:lnTo>
                  <a:lnTo>
                    <a:pt x="82530" y="680370"/>
                  </a:lnTo>
                  <a:lnTo>
                    <a:pt x="58400" y="643640"/>
                  </a:lnTo>
                  <a:lnTo>
                    <a:pt x="38071" y="604413"/>
                  </a:lnTo>
                  <a:lnTo>
                    <a:pt x="21806" y="562949"/>
                  </a:lnTo>
                  <a:lnTo>
                    <a:pt x="9865" y="519510"/>
                  </a:lnTo>
                  <a:lnTo>
                    <a:pt x="2509" y="474355"/>
                  </a:lnTo>
                  <a:lnTo>
                    <a:pt x="0" y="427748"/>
                  </a:lnTo>
                  <a:lnTo>
                    <a:pt x="2509" y="381140"/>
                  </a:lnTo>
                  <a:lnTo>
                    <a:pt x="9865" y="335986"/>
                  </a:lnTo>
                  <a:lnTo>
                    <a:pt x="21806" y="292546"/>
                  </a:lnTo>
                  <a:lnTo>
                    <a:pt x="38071" y="251082"/>
                  </a:lnTo>
                  <a:lnTo>
                    <a:pt x="58400" y="211855"/>
                  </a:lnTo>
                  <a:lnTo>
                    <a:pt x="82530" y="175125"/>
                  </a:lnTo>
                  <a:lnTo>
                    <a:pt x="110202" y="141154"/>
                  </a:lnTo>
                  <a:lnTo>
                    <a:pt x="141154" y="110202"/>
                  </a:lnTo>
                  <a:lnTo>
                    <a:pt x="175125" y="82530"/>
                  </a:lnTo>
                  <a:lnTo>
                    <a:pt x="211855" y="58400"/>
                  </a:lnTo>
                  <a:lnTo>
                    <a:pt x="251082" y="38071"/>
                  </a:lnTo>
                  <a:lnTo>
                    <a:pt x="292546" y="21806"/>
                  </a:lnTo>
                  <a:lnTo>
                    <a:pt x="335986" y="9865"/>
                  </a:lnTo>
                  <a:lnTo>
                    <a:pt x="381140" y="2509"/>
                  </a:lnTo>
                  <a:lnTo>
                    <a:pt x="427748" y="0"/>
                  </a:lnTo>
                  <a:lnTo>
                    <a:pt x="4888956" y="0"/>
                  </a:lnTo>
                  <a:lnTo>
                    <a:pt x="4935563" y="2509"/>
                  </a:lnTo>
                  <a:lnTo>
                    <a:pt x="4980718" y="9865"/>
                  </a:lnTo>
                  <a:lnTo>
                    <a:pt x="5024157" y="21806"/>
                  </a:lnTo>
                  <a:lnTo>
                    <a:pt x="5065621" y="38071"/>
                  </a:lnTo>
                  <a:lnTo>
                    <a:pt x="5104848" y="58400"/>
                  </a:lnTo>
                  <a:lnTo>
                    <a:pt x="5141578" y="82530"/>
                  </a:lnTo>
                  <a:lnTo>
                    <a:pt x="5175549" y="110202"/>
                  </a:lnTo>
                  <a:lnTo>
                    <a:pt x="5206501" y="141154"/>
                  </a:lnTo>
                  <a:lnTo>
                    <a:pt x="5234173" y="175125"/>
                  </a:lnTo>
                  <a:lnTo>
                    <a:pt x="5258304" y="211855"/>
                  </a:lnTo>
                  <a:lnTo>
                    <a:pt x="5278632" y="251082"/>
                  </a:lnTo>
                  <a:lnTo>
                    <a:pt x="5294897" y="292546"/>
                  </a:lnTo>
                  <a:lnTo>
                    <a:pt x="5306838" y="335986"/>
                  </a:lnTo>
                  <a:lnTo>
                    <a:pt x="5314194" y="381140"/>
                  </a:lnTo>
                  <a:lnTo>
                    <a:pt x="5316704" y="427748"/>
                  </a:lnTo>
                  <a:lnTo>
                    <a:pt x="5314194" y="474355"/>
                  </a:lnTo>
                  <a:lnTo>
                    <a:pt x="5306838" y="519510"/>
                  </a:lnTo>
                  <a:lnTo>
                    <a:pt x="5294897" y="562949"/>
                  </a:lnTo>
                  <a:lnTo>
                    <a:pt x="5278632" y="604413"/>
                  </a:lnTo>
                  <a:lnTo>
                    <a:pt x="5258304" y="643640"/>
                  </a:lnTo>
                  <a:lnTo>
                    <a:pt x="5234173" y="680370"/>
                  </a:lnTo>
                  <a:lnTo>
                    <a:pt x="5206501" y="714341"/>
                  </a:lnTo>
                  <a:lnTo>
                    <a:pt x="5175549" y="745293"/>
                  </a:lnTo>
                  <a:lnTo>
                    <a:pt x="5141578" y="772965"/>
                  </a:lnTo>
                  <a:lnTo>
                    <a:pt x="5104848" y="797095"/>
                  </a:lnTo>
                  <a:lnTo>
                    <a:pt x="5065621" y="817424"/>
                  </a:lnTo>
                  <a:lnTo>
                    <a:pt x="5024157" y="833689"/>
                  </a:lnTo>
                  <a:lnTo>
                    <a:pt x="4980718" y="845630"/>
                  </a:lnTo>
                  <a:lnTo>
                    <a:pt x="4935563" y="852986"/>
                  </a:lnTo>
                  <a:lnTo>
                    <a:pt x="4888956" y="855496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3" name="object 33"/>
            <p:cNvSpPr/>
            <p:nvPr/>
          </p:nvSpPr>
          <p:spPr>
            <a:xfrm>
              <a:off x="11317173" y="1542074"/>
              <a:ext cx="5314950" cy="855980"/>
            </a:xfrm>
            <a:custGeom>
              <a:avLst/>
              <a:gdLst/>
              <a:ahLst/>
              <a:cxnLst/>
              <a:rect l="l" t="t" r="r" b="b"/>
              <a:pathLst>
                <a:path w="5314950" h="855980">
                  <a:moveTo>
                    <a:pt x="923028" y="38099"/>
                  </a:moveTo>
                  <a:lnTo>
                    <a:pt x="694428" y="38099"/>
                  </a:lnTo>
                  <a:lnTo>
                    <a:pt x="694428" y="0"/>
                  </a:lnTo>
                  <a:lnTo>
                    <a:pt x="923028" y="0"/>
                  </a:lnTo>
                  <a:lnTo>
                    <a:pt x="923028" y="38099"/>
                  </a:lnTo>
                  <a:close/>
                </a:path>
                <a:path w="5314950" h="855980">
                  <a:moveTo>
                    <a:pt x="1189728" y="38099"/>
                  </a:moveTo>
                  <a:lnTo>
                    <a:pt x="961128" y="38099"/>
                  </a:lnTo>
                  <a:lnTo>
                    <a:pt x="961128" y="0"/>
                  </a:lnTo>
                  <a:lnTo>
                    <a:pt x="1189728" y="0"/>
                  </a:lnTo>
                  <a:lnTo>
                    <a:pt x="1189728" y="38099"/>
                  </a:lnTo>
                  <a:close/>
                </a:path>
                <a:path w="5314950" h="855980">
                  <a:moveTo>
                    <a:pt x="1456428" y="38099"/>
                  </a:moveTo>
                  <a:lnTo>
                    <a:pt x="1227828" y="38099"/>
                  </a:lnTo>
                  <a:lnTo>
                    <a:pt x="1227828" y="0"/>
                  </a:lnTo>
                  <a:lnTo>
                    <a:pt x="1456428" y="0"/>
                  </a:lnTo>
                  <a:lnTo>
                    <a:pt x="1456428" y="38099"/>
                  </a:lnTo>
                  <a:close/>
                </a:path>
                <a:path w="5314950" h="855980">
                  <a:moveTo>
                    <a:pt x="1723128" y="38099"/>
                  </a:moveTo>
                  <a:lnTo>
                    <a:pt x="1494528" y="38099"/>
                  </a:lnTo>
                  <a:lnTo>
                    <a:pt x="1494528" y="0"/>
                  </a:lnTo>
                  <a:lnTo>
                    <a:pt x="1723128" y="0"/>
                  </a:lnTo>
                  <a:lnTo>
                    <a:pt x="1723128" y="38099"/>
                  </a:lnTo>
                  <a:close/>
                </a:path>
                <a:path w="5314950" h="855980">
                  <a:moveTo>
                    <a:pt x="1989828" y="38099"/>
                  </a:moveTo>
                  <a:lnTo>
                    <a:pt x="1761228" y="38099"/>
                  </a:lnTo>
                  <a:lnTo>
                    <a:pt x="1761228" y="0"/>
                  </a:lnTo>
                  <a:lnTo>
                    <a:pt x="1989828" y="0"/>
                  </a:lnTo>
                  <a:lnTo>
                    <a:pt x="1989828" y="38099"/>
                  </a:lnTo>
                  <a:close/>
                </a:path>
                <a:path w="5314950" h="855980">
                  <a:moveTo>
                    <a:pt x="2256528" y="38099"/>
                  </a:moveTo>
                  <a:lnTo>
                    <a:pt x="2027928" y="38099"/>
                  </a:lnTo>
                  <a:lnTo>
                    <a:pt x="2027928" y="0"/>
                  </a:lnTo>
                  <a:lnTo>
                    <a:pt x="2256528" y="0"/>
                  </a:lnTo>
                  <a:lnTo>
                    <a:pt x="2256528" y="38099"/>
                  </a:lnTo>
                  <a:close/>
                </a:path>
                <a:path w="5314950" h="855980">
                  <a:moveTo>
                    <a:pt x="2523228" y="38099"/>
                  </a:moveTo>
                  <a:lnTo>
                    <a:pt x="2294628" y="38099"/>
                  </a:lnTo>
                  <a:lnTo>
                    <a:pt x="2294628" y="0"/>
                  </a:lnTo>
                  <a:lnTo>
                    <a:pt x="2523228" y="0"/>
                  </a:lnTo>
                  <a:lnTo>
                    <a:pt x="2523228" y="38099"/>
                  </a:lnTo>
                  <a:close/>
                </a:path>
                <a:path w="5314950" h="855980">
                  <a:moveTo>
                    <a:pt x="2789928" y="38099"/>
                  </a:moveTo>
                  <a:lnTo>
                    <a:pt x="2561328" y="38099"/>
                  </a:lnTo>
                  <a:lnTo>
                    <a:pt x="2561328" y="0"/>
                  </a:lnTo>
                  <a:lnTo>
                    <a:pt x="2789928" y="0"/>
                  </a:lnTo>
                  <a:lnTo>
                    <a:pt x="2789928" y="38099"/>
                  </a:lnTo>
                  <a:close/>
                </a:path>
                <a:path w="5314950" h="855980">
                  <a:moveTo>
                    <a:pt x="3056628" y="38099"/>
                  </a:moveTo>
                  <a:lnTo>
                    <a:pt x="2828028" y="38099"/>
                  </a:lnTo>
                  <a:lnTo>
                    <a:pt x="2828028" y="0"/>
                  </a:lnTo>
                  <a:lnTo>
                    <a:pt x="3056628" y="0"/>
                  </a:lnTo>
                  <a:lnTo>
                    <a:pt x="3056628" y="38099"/>
                  </a:lnTo>
                  <a:close/>
                </a:path>
                <a:path w="5314950" h="855980">
                  <a:moveTo>
                    <a:pt x="3323328" y="38099"/>
                  </a:moveTo>
                  <a:lnTo>
                    <a:pt x="3094728" y="38099"/>
                  </a:lnTo>
                  <a:lnTo>
                    <a:pt x="3094728" y="0"/>
                  </a:lnTo>
                  <a:lnTo>
                    <a:pt x="3323328" y="0"/>
                  </a:lnTo>
                  <a:lnTo>
                    <a:pt x="3323328" y="38099"/>
                  </a:lnTo>
                  <a:close/>
                </a:path>
                <a:path w="5314950" h="855980">
                  <a:moveTo>
                    <a:pt x="3590028" y="38099"/>
                  </a:moveTo>
                  <a:lnTo>
                    <a:pt x="3361428" y="38099"/>
                  </a:lnTo>
                  <a:lnTo>
                    <a:pt x="3361428" y="0"/>
                  </a:lnTo>
                  <a:lnTo>
                    <a:pt x="3590028" y="0"/>
                  </a:lnTo>
                  <a:lnTo>
                    <a:pt x="3590028" y="38099"/>
                  </a:lnTo>
                  <a:close/>
                </a:path>
                <a:path w="5314950" h="855980">
                  <a:moveTo>
                    <a:pt x="3856728" y="38099"/>
                  </a:moveTo>
                  <a:lnTo>
                    <a:pt x="3628128" y="38099"/>
                  </a:lnTo>
                  <a:lnTo>
                    <a:pt x="3628128" y="0"/>
                  </a:lnTo>
                  <a:lnTo>
                    <a:pt x="3856728" y="0"/>
                  </a:lnTo>
                  <a:lnTo>
                    <a:pt x="3856728" y="38099"/>
                  </a:lnTo>
                  <a:close/>
                </a:path>
                <a:path w="5314950" h="855980">
                  <a:moveTo>
                    <a:pt x="4123427" y="38099"/>
                  </a:moveTo>
                  <a:lnTo>
                    <a:pt x="3894828" y="38099"/>
                  </a:lnTo>
                  <a:lnTo>
                    <a:pt x="3894828" y="0"/>
                  </a:lnTo>
                  <a:lnTo>
                    <a:pt x="4123427" y="0"/>
                  </a:lnTo>
                  <a:lnTo>
                    <a:pt x="4123427" y="38099"/>
                  </a:lnTo>
                  <a:close/>
                </a:path>
                <a:path w="5314950" h="855980">
                  <a:moveTo>
                    <a:pt x="4390127" y="38099"/>
                  </a:moveTo>
                  <a:lnTo>
                    <a:pt x="4161527" y="38099"/>
                  </a:lnTo>
                  <a:lnTo>
                    <a:pt x="4161527" y="0"/>
                  </a:lnTo>
                  <a:lnTo>
                    <a:pt x="4390127" y="0"/>
                  </a:lnTo>
                  <a:lnTo>
                    <a:pt x="4390127" y="38099"/>
                  </a:lnTo>
                  <a:close/>
                </a:path>
                <a:path w="5314950" h="855980">
                  <a:moveTo>
                    <a:pt x="4656827" y="38099"/>
                  </a:moveTo>
                  <a:lnTo>
                    <a:pt x="4428227" y="38099"/>
                  </a:lnTo>
                  <a:lnTo>
                    <a:pt x="4428227" y="0"/>
                  </a:lnTo>
                  <a:lnTo>
                    <a:pt x="4656827" y="0"/>
                  </a:lnTo>
                  <a:lnTo>
                    <a:pt x="4656827" y="38099"/>
                  </a:lnTo>
                  <a:close/>
                </a:path>
                <a:path w="5314950" h="855980">
                  <a:moveTo>
                    <a:pt x="4920861" y="39400"/>
                  </a:moveTo>
                  <a:lnTo>
                    <a:pt x="4912864" y="38831"/>
                  </a:lnTo>
                  <a:lnTo>
                    <a:pt x="4904850" y="38425"/>
                  </a:lnTo>
                  <a:lnTo>
                    <a:pt x="4896818" y="38181"/>
                  </a:lnTo>
                  <a:lnTo>
                    <a:pt x="4888768" y="38099"/>
                  </a:lnTo>
                  <a:lnTo>
                    <a:pt x="4694927" y="38099"/>
                  </a:lnTo>
                  <a:lnTo>
                    <a:pt x="4694927" y="0"/>
                  </a:lnTo>
                  <a:lnTo>
                    <a:pt x="4888768" y="0"/>
                  </a:lnTo>
                  <a:lnTo>
                    <a:pt x="4923914" y="1892"/>
                  </a:lnTo>
                  <a:lnTo>
                    <a:pt x="4920861" y="39400"/>
                  </a:lnTo>
                  <a:close/>
                </a:path>
                <a:path w="5314950" h="855980">
                  <a:moveTo>
                    <a:pt x="5141519" y="131191"/>
                  </a:moveTo>
                  <a:lnTo>
                    <a:pt x="5099346" y="99678"/>
                  </a:lnTo>
                  <a:lnTo>
                    <a:pt x="5054230" y="74597"/>
                  </a:lnTo>
                  <a:lnTo>
                    <a:pt x="5006171" y="55947"/>
                  </a:lnTo>
                  <a:lnTo>
                    <a:pt x="4955169" y="43729"/>
                  </a:lnTo>
                  <a:lnTo>
                    <a:pt x="4961510" y="6767"/>
                  </a:lnTo>
                  <a:lnTo>
                    <a:pt x="5023965" y="21806"/>
                  </a:lnTo>
                  <a:lnTo>
                    <a:pt x="5065427" y="38070"/>
                  </a:lnTo>
                  <a:lnTo>
                    <a:pt x="5104653" y="58397"/>
                  </a:lnTo>
                  <a:lnTo>
                    <a:pt x="5141382" y="82527"/>
                  </a:lnTo>
                  <a:lnTo>
                    <a:pt x="5165959" y="102547"/>
                  </a:lnTo>
                  <a:lnTo>
                    <a:pt x="5141519" y="131191"/>
                  </a:lnTo>
                  <a:close/>
                </a:path>
                <a:path w="5314950" h="855980">
                  <a:moveTo>
                    <a:pt x="5267235" y="334709"/>
                  </a:moveTo>
                  <a:lnTo>
                    <a:pt x="5251473" y="284705"/>
                  </a:lnTo>
                  <a:lnTo>
                    <a:pt x="5229500" y="238067"/>
                  </a:lnTo>
                  <a:lnTo>
                    <a:pt x="5201315" y="194793"/>
                  </a:lnTo>
                  <a:lnTo>
                    <a:pt x="5166918" y="154884"/>
                  </a:lnTo>
                  <a:lnTo>
                    <a:pt x="5193732" y="128578"/>
                  </a:lnTo>
                  <a:lnTo>
                    <a:pt x="5233973" y="175119"/>
                  </a:lnTo>
                  <a:lnTo>
                    <a:pt x="5258103" y="211847"/>
                  </a:lnTo>
                  <a:lnTo>
                    <a:pt x="5278430" y="251073"/>
                  </a:lnTo>
                  <a:lnTo>
                    <a:pt x="5294694" y="292535"/>
                  </a:lnTo>
                  <a:lnTo>
                    <a:pt x="5303825" y="325750"/>
                  </a:lnTo>
                  <a:lnTo>
                    <a:pt x="5267235" y="334709"/>
                  </a:lnTo>
                  <a:close/>
                </a:path>
                <a:path w="5314950" h="855980">
                  <a:moveTo>
                    <a:pt x="5284925" y="587833"/>
                  </a:moveTo>
                  <a:lnTo>
                    <a:pt x="5250124" y="573756"/>
                  </a:lnTo>
                  <a:lnTo>
                    <a:pt x="5262495" y="538417"/>
                  </a:lnTo>
                  <a:lnTo>
                    <a:pt x="5271331" y="502300"/>
                  </a:lnTo>
                  <a:lnTo>
                    <a:pt x="5276633" y="465405"/>
                  </a:lnTo>
                  <a:lnTo>
                    <a:pt x="5278400" y="427731"/>
                  </a:lnTo>
                  <a:lnTo>
                    <a:pt x="5278122" y="412851"/>
                  </a:lnTo>
                  <a:lnTo>
                    <a:pt x="5277289" y="398045"/>
                  </a:lnTo>
                  <a:lnTo>
                    <a:pt x="5275900" y="383313"/>
                  </a:lnTo>
                  <a:lnTo>
                    <a:pt x="5273956" y="368656"/>
                  </a:lnTo>
                  <a:lnTo>
                    <a:pt x="5311041" y="363020"/>
                  </a:lnTo>
                  <a:lnTo>
                    <a:pt x="5313990" y="381125"/>
                  </a:lnTo>
                  <a:lnTo>
                    <a:pt x="5314902" y="398045"/>
                  </a:lnTo>
                  <a:lnTo>
                    <a:pt x="5314905" y="457355"/>
                  </a:lnTo>
                  <a:lnTo>
                    <a:pt x="5313990" y="474338"/>
                  </a:lnTo>
                  <a:lnTo>
                    <a:pt x="5306635" y="519490"/>
                  </a:lnTo>
                  <a:lnTo>
                    <a:pt x="5294694" y="562928"/>
                  </a:lnTo>
                  <a:lnTo>
                    <a:pt x="5284925" y="587833"/>
                  </a:lnTo>
                  <a:close/>
                </a:path>
                <a:path w="5314950" h="855980">
                  <a:moveTo>
                    <a:pt x="5116675" y="789168"/>
                  </a:moveTo>
                  <a:lnTo>
                    <a:pt x="5096588" y="757379"/>
                  </a:lnTo>
                  <a:lnTo>
                    <a:pt x="5139159" y="726470"/>
                  </a:lnTo>
                  <a:lnTo>
                    <a:pt x="5176526" y="690834"/>
                  </a:lnTo>
                  <a:lnTo>
                    <a:pt x="5208689" y="650470"/>
                  </a:lnTo>
                  <a:lnTo>
                    <a:pt x="5235647" y="605378"/>
                  </a:lnTo>
                  <a:lnTo>
                    <a:pt x="5269037" y="622515"/>
                  </a:lnTo>
                  <a:lnTo>
                    <a:pt x="5233973" y="680344"/>
                  </a:lnTo>
                  <a:lnTo>
                    <a:pt x="5206302" y="714315"/>
                  </a:lnTo>
                  <a:lnTo>
                    <a:pt x="5175352" y="745265"/>
                  </a:lnTo>
                  <a:lnTo>
                    <a:pt x="5141382" y="772936"/>
                  </a:lnTo>
                  <a:lnTo>
                    <a:pt x="5116675" y="789168"/>
                  </a:lnTo>
                  <a:close/>
                </a:path>
                <a:path w="5314950" h="855980">
                  <a:moveTo>
                    <a:pt x="4888768" y="855464"/>
                  </a:moveTo>
                  <a:lnTo>
                    <a:pt x="4862296" y="855464"/>
                  </a:lnTo>
                  <a:lnTo>
                    <a:pt x="4862296" y="817363"/>
                  </a:lnTo>
                  <a:lnTo>
                    <a:pt x="4888768" y="817363"/>
                  </a:lnTo>
                  <a:lnTo>
                    <a:pt x="4935266" y="814690"/>
                  </a:lnTo>
                  <a:lnTo>
                    <a:pt x="4980382" y="806669"/>
                  </a:lnTo>
                  <a:lnTo>
                    <a:pt x="5024114" y="793301"/>
                  </a:lnTo>
                  <a:lnTo>
                    <a:pt x="5066463" y="774585"/>
                  </a:lnTo>
                  <a:lnTo>
                    <a:pt x="5083606" y="807973"/>
                  </a:lnTo>
                  <a:lnTo>
                    <a:pt x="5065427" y="817393"/>
                  </a:lnTo>
                  <a:lnTo>
                    <a:pt x="5023965" y="833657"/>
                  </a:lnTo>
                  <a:lnTo>
                    <a:pt x="4980527" y="845598"/>
                  </a:lnTo>
                  <a:lnTo>
                    <a:pt x="4935375" y="852954"/>
                  </a:lnTo>
                  <a:lnTo>
                    <a:pt x="4888768" y="855464"/>
                  </a:lnTo>
                  <a:close/>
                </a:path>
                <a:path w="5314950" h="855980">
                  <a:moveTo>
                    <a:pt x="4824196" y="855464"/>
                  </a:moveTo>
                  <a:lnTo>
                    <a:pt x="4595596" y="855464"/>
                  </a:lnTo>
                  <a:lnTo>
                    <a:pt x="4595596" y="817363"/>
                  </a:lnTo>
                  <a:lnTo>
                    <a:pt x="4824196" y="817363"/>
                  </a:lnTo>
                  <a:lnTo>
                    <a:pt x="4824196" y="855464"/>
                  </a:lnTo>
                  <a:close/>
                </a:path>
                <a:path w="5314950" h="855980">
                  <a:moveTo>
                    <a:pt x="4557496" y="855464"/>
                  </a:moveTo>
                  <a:lnTo>
                    <a:pt x="4328896" y="855464"/>
                  </a:lnTo>
                  <a:lnTo>
                    <a:pt x="4328896" y="817363"/>
                  </a:lnTo>
                  <a:lnTo>
                    <a:pt x="4557496" y="817363"/>
                  </a:lnTo>
                  <a:lnTo>
                    <a:pt x="4557496" y="855464"/>
                  </a:lnTo>
                  <a:close/>
                </a:path>
                <a:path w="5314950" h="855980">
                  <a:moveTo>
                    <a:pt x="4290796" y="855464"/>
                  </a:moveTo>
                  <a:lnTo>
                    <a:pt x="4062196" y="855464"/>
                  </a:lnTo>
                  <a:lnTo>
                    <a:pt x="4062196" y="817363"/>
                  </a:lnTo>
                  <a:lnTo>
                    <a:pt x="4290796" y="817363"/>
                  </a:lnTo>
                  <a:lnTo>
                    <a:pt x="4290796" y="855464"/>
                  </a:lnTo>
                  <a:close/>
                </a:path>
                <a:path w="5314950" h="855980">
                  <a:moveTo>
                    <a:pt x="4024096" y="855464"/>
                  </a:moveTo>
                  <a:lnTo>
                    <a:pt x="3795496" y="855464"/>
                  </a:lnTo>
                  <a:lnTo>
                    <a:pt x="3795496" y="817363"/>
                  </a:lnTo>
                  <a:lnTo>
                    <a:pt x="4024096" y="817363"/>
                  </a:lnTo>
                  <a:lnTo>
                    <a:pt x="4024096" y="855464"/>
                  </a:lnTo>
                  <a:close/>
                </a:path>
                <a:path w="5314950" h="855980">
                  <a:moveTo>
                    <a:pt x="3757396" y="855464"/>
                  </a:moveTo>
                  <a:lnTo>
                    <a:pt x="3528796" y="855464"/>
                  </a:lnTo>
                  <a:lnTo>
                    <a:pt x="3528796" y="817363"/>
                  </a:lnTo>
                  <a:lnTo>
                    <a:pt x="3757396" y="817363"/>
                  </a:lnTo>
                  <a:lnTo>
                    <a:pt x="3757396" y="855464"/>
                  </a:lnTo>
                  <a:close/>
                </a:path>
                <a:path w="5314950" h="855980">
                  <a:moveTo>
                    <a:pt x="3490696" y="855464"/>
                  </a:moveTo>
                  <a:lnTo>
                    <a:pt x="3262096" y="855464"/>
                  </a:lnTo>
                  <a:lnTo>
                    <a:pt x="3262096" y="817363"/>
                  </a:lnTo>
                  <a:lnTo>
                    <a:pt x="3490696" y="817363"/>
                  </a:lnTo>
                  <a:lnTo>
                    <a:pt x="3490696" y="855464"/>
                  </a:lnTo>
                  <a:close/>
                </a:path>
                <a:path w="5314950" h="855980">
                  <a:moveTo>
                    <a:pt x="3223996" y="855464"/>
                  </a:moveTo>
                  <a:lnTo>
                    <a:pt x="2995396" y="855464"/>
                  </a:lnTo>
                  <a:lnTo>
                    <a:pt x="2995396" y="817363"/>
                  </a:lnTo>
                  <a:lnTo>
                    <a:pt x="3223996" y="817363"/>
                  </a:lnTo>
                  <a:lnTo>
                    <a:pt x="3223996" y="855464"/>
                  </a:lnTo>
                  <a:close/>
                </a:path>
                <a:path w="5314950" h="855980">
                  <a:moveTo>
                    <a:pt x="2957296" y="855464"/>
                  </a:moveTo>
                  <a:lnTo>
                    <a:pt x="2728696" y="855464"/>
                  </a:lnTo>
                  <a:lnTo>
                    <a:pt x="2728696" y="817363"/>
                  </a:lnTo>
                  <a:lnTo>
                    <a:pt x="2957296" y="817363"/>
                  </a:lnTo>
                  <a:lnTo>
                    <a:pt x="2957296" y="855464"/>
                  </a:lnTo>
                  <a:close/>
                </a:path>
                <a:path w="5314950" h="855980">
                  <a:moveTo>
                    <a:pt x="2690596" y="855464"/>
                  </a:moveTo>
                  <a:lnTo>
                    <a:pt x="2461996" y="855464"/>
                  </a:lnTo>
                  <a:lnTo>
                    <a:pt x="2461996" y="817363"/>
                  </a:lnTo>
                  <a:lnTo>
                    <a:pt x="2690596" y="817363"/>
                  </a:lnTo>
                  <a:lnTo>
                    <a:pt x="2690596" y="855464"/>
                  </a:lnTo>
                  <a:close/>
                </a:path>
                <a:path w="5314950" h="855980">
                  <a:moveTo>
                    <a:pt x="2423896" y="855464"/>
                  </a:moveTo>
                  <a:lnTo>
                    <a:pt x="2195296" y="855464"/>
                  </a:lnTo>
                  <a:lnTo>
                    <a:pt x="2195296" y="817363"/>
                  </a:lnTo>
                  <a:lnTo>
                    <a:pt x="2423896" y="817363"/>
                  </a:lnTo>
                  <a:lnTo>
                    <a:pt x="2423896" y="855464"/>
                  </a:lnTo>
                  <a:close/>
                </a:path>
                <a:path w="5314950" h="855980">
                  <a:moveTo>
                    <a:pt x="2157196" y="855464"/>
                  </a:moveTo>
                  <a:lnTo>
                    <a:pt x="1928596" y="855464"/>
                  </a:lnTo>
                  <a:lnTo>
                    <a:pt x="1928596" y="817363"/>
                  </a:lnTo>
                  <a:lnTo>
                    <a:pt x="2157196" y="817363"/>
                  </a:lnTo>
                  <a:lnTo>
                    <a:pt x="2157196" y="855464"/>
                  </a:lnTo>
                  <a:close/>
                </a:path>
                <a:path w="5314950" h="855980">
                  <a:moveTo>
                    <a:pt x="1890497" y="855464"/>
                  </a:moveTo>
                  <a:lnTo>
                    <a:pt x="1661896" y="855464"/>
                  </a:lnTo>
                  <a:lnTo>
                    <a:pt x="1661896" y="817363"/>
                  </a:lnTo>
                  <a:lnTo>
                    <a:pt x="1890497" y="817363"/>
                  </a:lnTo>
                  <a:lnTo>
                    <a:pt x="1890497" y="855464"/>
                  </a:lnTo>
                  <a:close/>
                </a:path>
                <a:path w="5314950" h="855980">
                  <a:moveTo>
                    <a:pt x="1623796" y="855464"/>
                  </a:moveTo>
                  <a:lnTo>
                    <a:pt x="1395197" y="855464"/>
                  </a:lnTo>
                  <a:lnTo>
                    <a:pt x="1395197" y="817363"/>
                  </a:lnTo>
                  <a:lnTo>
                    <a:pt x="1623796" y="817363"/>
                  </a:lnTo>
                  <a:lnTo>
                    <a:pt x="1623796" y="855464"/>
                  </a:lnTo>
                  <a:close/>
                </a:path>
                <a:path w="5314950" h="855980">
                  <a:moveTo>
                    <a:pt x="1357097" y="855464"/>
                  </a:moveTo>
                  <a:lnTo>
                    <a:pt x="1128496" y="855464"/>
                  </a:lnTo>
                  <a:lnTo>
                    <a:pt x="1128496" y="817363"/>
                  </a:lnTo>
                  <a:lnTo>
                    <a:pt x="1357097" y="817363"/>
                  </a:lnTo>
                  <a:lnTo>
                    <a:pt x="1357097" y="855464"/>
                  </a:lnTo>
                  <a:close/>
                </a:path>
                <a:path w="5314950" h="855980">
                  <a:moveTo>
                    <a:pt x="1090397" y="855464"/>
                  </a:moveTo>
                  <a:lnTo>
                    <a:pt x="861797" y="855464"/>
                  </a:lnTo>
                  <a:lnTo>
                    <a:pt x="861797" y="817363"/>
                  </a:lnTo>
                  <a:lnTo>
                    <a:pt x="1090397" y="817363"/>
                  </a:lnTo>
                  <a:lnTo>
                    <a:pt x="1090397" y="855464"/>
                  </a:lnTo>
                  <a:close/>
                </a:path>
                <a:path w="5314950" h="855980">
                  <a:moveTo>
                    <a:pt x="823696" y="855464"/>
                  </a:moveTo>
                  <a:lnTo>
                    <a:pt x="595097" y="855464"/>
                  </a:lnTo>
                  <a:lnTo>
                    <a:pt x="595097" y="817363"/>
                  </a:lnTo>
                  <a:lnTo>
                    <a:pt x="823696" y="817363"/>
                  </a:lnTo>
                  <a:lnTo>
                    <a:pt x="823696" y="855464"/>
                  </a:lnTo>
                  <a:close/>
                </a:path>
                <a:path w="5314950" h="855980">
                  <a:moveTo>
                    <a:pt x="556997" y="855464"/>
                  </a:moveTo>
                  <a:lnTo>
                    <a:pt x="427728" y="855464"/>
                  </a:lnTo>
                  <a:lnTo>
                    <a:pt x="381122" y="852954"/>
                  </a:lnTo>
                  <a:lnTo>
                    <a:pt x="335969" y="845598"/>
                  </a:lnTo>
                  <a:lnTo>
                    <a:pt x="329057" y="843698"/>
                  </a:lnTo>
                  <a:lnTo>
                    <a:pt x="337745" y="806930"/>
                  </a:lnTo>
                  <a:lnTo>
                    <a:pt x="359925" y="811495"/>
                  </a:lnTo>
                  <a:lnTo>
                    <a:pt x="382316" y="814755"/>
                  </a:lnTo>
                  <a:lnTo>
                    <a:pt x="404917" y="816711"/>
                  </a:lnTo>
                  <a:lnTo>
                    <a:pt x="427728" y="817363"/>
                  </a:lnTo>
                  <a:lnTo>
                    <a:pt x="556997" y="817363"/>
                  </a:lnTo>
                  <a:lnTo>
                    <a:pt x="556997" y="855464"/>
                  </a:lnTo>
                  <a:close/>
                </a:path>
                <a:path w="5314950" h="855980">
                  <a:moveTo>
                    <a:pt x="292206" y="833530"/>
                  </a:moveTo>
                  <a:lnTo>
                    <a:pt x="251069" y="817393"/>
                  </a:lnTo>
                  <a:lnTo>
                    <a:pt x="211844" y="797066"/>
                  </a:lnTo>
                  <a:lnTo>
                    <a:pt x="175115" y="772936"/>
                  </a:lnTo>
                  <a:lnTo>
                    <a:pt x="141145" y="745265"/>
                  </a:lnTo>
                  <a:lnTo>
                    <a:pt x="110194" y="714315"/>
                  </a:lnTo>
                  <a:lnTo>
                    <a:pt x="104694" y="707562"/>
                  </a:lnTo>
                  <a:lnTo>
                    <a:pt x="133212" y="682836"/>
                  </a:lnTo>
                  <a:lnTo>
                    <a:pt x="170199" y="720327"/>
                  </a:lnTo>
                  <a:lnTo>
                    <a:pt x="211037" y="751919"/>
                  </a:lnTo>
                  <a:lnTo>
                    <a:pt x="255725" y="777613"/>
                  </a:lnTo>
                  <a:lnTo>
                    <a:pt x="304264" y="797407"/>
                  </a:lnTo>
                  <a:lnTo>
                    <a:pt x="292206" y="833530"/>
                  </a:lnTo>
                  <a:close/>
                </a:path>
                <a:path w="5314950" h="855980">
                  <a:moveTo>
                    <a:pt x="80854" y="677803"/>
                  </a:moveTo>
                  <a:lnTo>
                    <a:pt x="58394" y="643616"/>
                  </a:lnTo>
                  <a:lnTo>
                    <a:pt x="38067" y="604390"/>
                  </a:lnTo>
                  <a:lnTo>
                    <a:pt x="21802" y="562928"/>
                  </a:lnTo>
                  <a:lnTo>
                    <a:pt x="9862" y="519490"/>
                  </a:lnTo>
                  <a:lnTo>
                    <a:pt x="2506" y="474338"/>
                  </a:lnTo>
                  <a:lnTo>
                    <a:pt x="2072" y="466288"/>
                  </a:lnTo>
                  <a:lnTo>
                    <a:pt x="39662" y="462927"/>
                  </a:lnTo>
                  <a:lnTo>
                    <a:pt x="47719" y="514776"/>
                  </a:lnTo>
                  <a:lnTo>
                    <a:pt x="62398" y="564168"/>
                  </a:lnTo>
                  <a:lnTo>
                    <a:pt x="83700" y="611103"/>
                  </a:lnTo>
                  <a:lnTo>
                    <a:pt x="111623" y="655581"/>
                  </a:lnTo>
                  <a:lnTo>
                    <a:pt x="80854" y="677803"/>
                  </a:lnTo>
                  <a:close/>
                </a:path>
                <a:path w="5314950" h="855980">
                  <a:moveTo>
                    <a:pt x="0" y="427796"/>
                  </a:moveTo>
                  <a:lnTo>
                    <a:pt x="2506" y="381125"/>
                  </a:lnTo>
                  <a:lnTo>
                    <a:pt x="9862" y="335973"/>
                  </a:lnTo>
                  <a:lnTo>
                    <a:pt x="21802" y="292535"/>
                  </a:lnTo>
                  <a:lnTo>
                    <a:pt x="38067" y="251073"/>
                  </a:lnTo>
                  <a:lnTo>
                    <a:pt x="58394" y="211847"/>
                  </a:lnTo>
                  <a:lnTo>
                    <a:pt x="59885" y="209577"/>
                  </a:lnTo>
                  <a:lnTo>
                    <a:pt x="92524" y="228976"/>
                  </a:lnTo>
                  <a:lnTo>
                    <a:pt x="68712" y="275739"/>
                  </a:lnTo>
                  <a:lnTo>
                    <a:pt x="51703" y="324449"/>
                  </a:lnTo>
                  <a:lnTo>
                    <a:pt x="41498" y="375106"/>
                  </a:lnTo>
                  <a:lnTo>
                    <a:pt x="38096" y="427774"/>
                  </a:lnTo>
                  <a:lnTo>
                    <a:pt x="0" y="427796"/>
                  </a:lnTo>
                  <a:close/>
                </a:path>
                <a:path w="5314950" h="855980">
                  <a:moveTo>
                    <a:pt x="111556" y="199974"/>
                  </a:moveTo>
                  <a:lnTo>
                    <a:pt x="80785" y="177765"/>
                  </a:lnTo>
                  <a:lnTo>
                    <a:pt x="82524" y="175119"/>
                  </a:lnTo>
                  <a:lnTo>
                    <a:pt x="110194" y="141148"/>
                  </a:lnTo>
                  <a:lnTo>
                    <a:pt x="141145" y="110198"/>
                  </a:lnTo>
                  <a:lnTo>
                    <a:pt x="175115" y="82527"/>
                  </a:lnTo>
                  <a:lnTo>
                    <a:pt x="211844" y="58397"/>
                  </a:lnTo>
                  <a:lnTo>
                    <a:pt x="251069" y="38070"/>
                  </a:lnTo>
                  <a:lnTo>
                    <a:pt x="256766" y="35835"/>
                  </a:lnTo>
                  <a:lnTo>
                    <a:pt x="271908" y="70496"/>
                  </a:lnTo>
                  <a:lnTo>
                    <a:pt x="225245" y="94595"/>
                  </a:lnTo>
                  <a:lnTo>
                    <a:pt x="182966" y="124207"/>
                  </a:lnTo>
                  <a:lnTo>
                    <a:pt x="145070" y="159334"/>
                  </a:lnTo>
                  <a:lnTo>
                    <a:pt x="111556" y="199974"/>
                  </a:lnTo>
                  <a:close/>
                </a:path>
                <a:path w="5314950" h="855980">
                  <a:moveTo>
                    <a:pt x="304156" y="58092"/>
                  </a:moveTo>
                  <a:lnTo>
                    <a:pt x="292089" y="21979"/>
                  </a:lnTo>
                  <a:lnTo>
                    <a:pt x="292532" y="21806"/>
                  </a:lnTo>
                  <a:lnTo>
                    <a:pt x="335969" y="9865"/>
                  </a:lnTo>
                  <a:lnTo>
                    <a:pt x="381122" y="2509"/>
                  </a:lnTo>
                  <a:lnTo>
                    <a:pt x="427728" y="0"/>
                  </a:lnTo>
                  <a:lnTo>
                    <a:pt x="656328" y="0"/>
                  </a:lnTo>
                  <a:lnTo>
                    <a:pt x="656328" y="38099"/>
                  </a:lnTo>
                  <a:lnTo>
                    <a:pt x="427728" y="38099"/>
                  </a:lnTo>
                  <a:lnTo>
                    <a:pt x="396102" y="39349"/>
                  </a:lnTo>
                  <a:lnTo>
                    <a:pt x="364965" y="43098"/>
                  </a:lnTo>
                  <a:lnTo>
                    <a:pt x="334316" y="49345"/>
                  </a:lnTo>
                  <a:lnTo>
                    <a:pt x="304156" y="58092"/>
                  </a:lnTo>
                  <a:close/>
                </a:path>
              </a:pathLst>
            </a:custGeom>
            <a:solidFill>
              <a:srgbClr val="00669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34" name="object 34"/>
          <p:cNvSpPr txBox="1">
            <a:spLocks noGrp="1"/>
          </p:cNvSpPr>
          <p:nvPr>
            <p:ph type="title"/>
          </p:nvPr>
        </p:nvSpPr>
        <p:spPr>
          <a:xfrm>
            <a:off x="2428931" y="377488"/>
            <a:ext cx="13430136" cy="6591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4200" b="1" spc="-65" dirty="0">
                <a:solidFill>
                  <a:schemeClr val="accent1">
                    <a:lumMod val="75000"/>
                  </a:schemeClr>
                </a:solidFill>
                <a:latin typeface="Comic Sans MS" panose="030F0702030302020204" pitchFamily="66" charset="0"/>
                <a:cs typeface="Times New Roman"/>
              </a:rPr>
              <a:t>Можно</a:t>
            </a:r>
            <a:r>
              <a:rPr sz="4200" b="1" spc="195" dirty="0">
                <a:solidFill>
                  <a:schemeClr val="accent1">
                    <a:lumMod val="75000"/>
                  </a:schemeClr>
                </a:solidFill>
                <a:latin typeface="Comic Sans MS" panose="030F0702030302020204" pitchFamily="66" charset="0"/>
                <a:cs typeface="Times New Roman"/>
              </a:rPr>
              <a:t> </a:t>
            </a:r>
            <a:r>
              <a:rPr sz="4200" b="1" dirty="0">
                <a:solidFill>
                  <a:schemeClr val="accent1">
                    <a:lumMod val="75000"/>
                  </a:schemeClr>
                </a:solidFill>
                <a:latin typeface="Comic Sans MS" panose="030F0702030302020204" pitchFamily="66" charset="0"/>
                <a:cs typeface="Times New Roman"/>
              </a:rPr>
              <a:t>использовать</a:t>
            </a:r>
            <a:r>
              <a:rPr sz="4200" b="1" spc="200" dirty="0">
                <a:solidFill>
                  <a:schemeClr val="accent1">
                    <a:lumMod val="75000"/>
                  </a:schemeClr>
                </a:solidFill>
                <a:latin typeface="Comic Sans MS" panose="030F0702030302020204" pitchFamily="66" charset="0"/>
                <a:cs typeface="Times New Roman"/>
              </a:rPr>
              <a:t> </a:t>
            </a:r>
            <a:r>
              <a:rPr sz="4200" b="1" spc="45" dirty="0">
                <a:solidFill>
                  <a:schemeClr val="accent1">
                    <a:lumMod val="75000"/>
                  </a:schemeClr>
                </a:solidFill>
                <a:latin typeface="Comic Sans MS" panose="030F0702030302020204" pitchFamily="66" charset="0"/>
                <a:cs typeface="Times New Roman"/>
              </a:rPr>
              <a:t>следующие</a:t>
            </a:r>
            <a:r>
              <a:rPr sz="4200" b="1" spc="195" dirty="0">
                <a:solidFill>
                  <a:schemeClr val="accent1">
                    <a:lumMod val="75000"/>
                  </a:schemeClr>
                </a:solidFill>
                <a:latin typeface="Comic Sans MS" panose="030F0702030302020204" pitchFamily="66" charset="0"/>
                <a:cs typeface="Times New Roman"/>
              </a:rPr>
              <a:t> </a:t>
            </a:r>
            <a:r>
              <a:rPr sz="4200" b="1" spc="-70" dirty="0">
                <a:solidFill>
                  <a:schemeClr val="accent1">
                    <a:lumMod val="75000"/>
                  </a:schemeClr>
                </a:solidFill>
                <a:latin typeface="Comic Sans MS" panose="030F0702030302020204" pitchFamily="66" charset="0"/>
                <a:cs typeface="Times New Roman"/>
              </a:rPr>
              <a:t>формы</a:t>
            </a:r>
            <a:r>
              <a:rPr sz="4200" b="1" spc="200" dirty="0">
                <a:solidFill>
                  <a:schemeClr val="accent1">
                    <a:lumMod val="75000"/>
                  </a:schemeClr>
                </a:solidFill>
                <a:latin typeface="Comic Sans MS" panose="030F0702030302020204" pitchFamily="66" charset="0"/>
                <a:cs typeface="Times New Roman"/>
              </a:rPr>
              <a:t> </a:t>
            </a:r>
            <a:r>
              <a:rPr sz="4200" b="1" spc="-10" dirty="0">
                <a:solidFill>
                  <a:schemeClr val="accent1">
                    <a:lumMod val="75000"/>
                  </a:schemeClr>
                </a:solidFill>
                <a:latin typeface="Comic Sans MS" panose="030F0702030302020204" pitchFamily="66" charset="0"/>
                <a:cs typeface="Times New Roman"/>
              </a:rPr>
              <a:t>работы:</a:t>
            </a:r>
            <a:endParaRPr sz="4200" b="1" dirty="0">
              <a:solidFill>
                <a:schemeClr val="accent1">
                  <a:lumMod val="75000"/>
                </a:schemeClr>
              </a:solidFill>
              <a:latin typeface="Comic Sans MS" panose="030F0702030302020204" pitchFamily="66" charset="0"/>
              <a:cs typeface="Times New Roman"/>
            </a:endParaRPr>
          </a:p>
        </p:txBody>
      </p:sp>
      <p:sp>
        <p:nvSpPr>
          <p:cNvPr id="35" name="object 35"/>
          <p:cNvSpPr txBox="1"/>
          <p:nvPr/>
        </p:nvSpPr>
        <p:spPr>
          <a:xfrm>
            <a:off x="2924049" y="1625507"/>
            <a:ext cx="2851785" cy="5435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400" spc="-10" dirty="0">
                <a:solidFill>
                  <a:srgbClr val="00669D"/>
                </a:solidFill>
                <a:latin typeface="Comic Sans MS"/>
                <a:cs typeface="Comic Sans MS"/>
              </a:rPr>
              <a:t>Конференция</a:t>
            </a:r>
            <a:endParaRPr sz="3400">
              <a:latin typeface="Comic Sans MS"/>
              <a:cs typeface="Comic Sans MS"/>
            </a:endParaRPr>
          </a:p>
        </p:txBody>
      </p:sp>
      <p:sp>
        <p:nvSpPr>
          <p:cNvPr id="36" name="object 36"/>
          <p:cNvSpPr txBox="1"/>
          <p:nvPr/>
        </p:nvSpPr>
        <p:spPr>
          <a:xfrm>
            <a:off x="3189854" y="2909628"/>
            <a:ext cx="2314575" cy="5435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400" spc="-10" dirty="0">
                <a:solidFill>
                  <a:srgbClr val="00669D"/>
                </a:solidFill>
                <a:latin typeface="Comic Sans MS"/>
                <a:cs typeface="Comic Sans MS"/>
              </a:rPr>
              <a:t>Практикум</a:t>
            </a:r>
            <a:endParaRPr sz="3400">
              <a:latin typeface="Comic Sans MS"/>
              <a:cs typeface="Comic Sans MS"/>
            </a:endParaRPr>
          </a:p>
        </p:txBody>
      </p:sp>
      <p:sp>
        <p:nvSpPr>
          <p:cNvPr id="37" name="object 37"/>
          <p:cNvSpPr txBox="1"/>
          <p:nvPr/>
        </p:nvSpPr>
        <p:spPr>
          <a:xfrm>
            <a:off x="12221358" y="1682516"/>
            <a:ext cx="3508375" cy="5435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400" spc="55" dirty="0">
                <a:solidFill>
                  <a:srgbClr val="00669D"/>
                </a:solidFill>
                <a:latin typeface="Lucida Sans Unicode"/>
                <a:cs typeface="Lucida Sans Unicode"/>
              </a:rPr>
              <a:t>Живой</a:t>
            </a:r>
            <a:r>
              <a:rPr sz="3400" spc="-225" dirty="0">
                <a:solidFill>
                  <a:srgbClr val="00669D"/>
                </a:solidFill>
                <a:latin typeface="Lucida Sans Unicode"/>
                <a:cs typeface="Lucida Sans Unicode"/>
              </a:rPr>
              <a:t> </a:t>
            </a:r>
            <a:r>
              <a:rPr sz="3400" spc="-10" dirty="0">
                <a:solidFill>
                  <a:srgbClr val="00669D"/>
                </a:solidFill>
                <a:latin typeface="Lucida Sans Unicode"/>
                <a:cs typeface="Lucida Sans Unicode"/>
              </a:rPr>
              <a:t>разговор</a:t>
            </a:r>
            <a:endParaRPr sz="3400">
              <a:latin typeface="Lucida Sans Unicode"/>
              <a:cs typeface="Lucida Sans Unicode"/>
            </a:endParaRPr>
          </a:p>
        </p:txBody>
      </p:sp>
      <p:sp>
        <p:nvSpPr>
          <p:cNvPr id="38" name="object 38"/>
          <p:cNvSpPr txBox="1"/>
          <p:nvPr/>
        </p:nvSpPr>
        <p:spPr>
          <a:xfrm>
            <a:off x="11809970" y="2900103"/>
            <a:ext cx="4331970" cy="5435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400" spc="-50" dirty="0">
                <a:solidFill>
                  <a:srgbClr val="00669D"/>
                </a:solidFill>
                <a:latin typeface="Lucida Sans Unicode"/>
                <a:cs typeface="Lucida Sans Unicode"/>
              </a:rPr>
              <a:t>Телефонный</a:t>
            </a:r>
            <a:r>
              <a:rPr sz="3400" spc="-200" dirty="0">
                <a:solidFill>
                  <a:srgbClr val="00669D"/>
                </a:solidFill>
                <a:latin typeface="Lucida Sans Unicode"/>
                <a:cs typeface="Lucida Sans Unicode"/>
              </a:rPr>
              <a:t> </a:t>
            </a:r>
            <a:r>
              <a:rPr sz="3400" spc="-10" dirty="0">
                <a:solidFill>
                  <a:srgbClr val="00669D"/>
                </a:solidFill>
                <a:latin typeface="Lucida Sans Unicode"/>
                <a:cs typeface="Lucida Sans Unicode"/>
              </a:rPr>
              <a:t>звонок</a:t>
            </a:r>
            <a:endParaRPr sz="3400">
              <a:latin typeface="Lucida Sans Unicode"/>
              <a:cs typeface="Lucida Sans Unicode"/>
            </a:endParaRPr>
          </a:p>
        </p:txBody>
      </p:sp>
      <p:sp>
        <p:nvSpPr>
          <p:cNvPr id="39" name="object 39"/>
          <p:cNvSpPr txBox="1"/>
          <p:nvPr/>
        </p:nvSpPr>
        <p:spPr>
          <a:xfrm>
            <a:off x="11753564" y="4156768"/>
            <a:ext cx="4445000" cy="5435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400" spc="-30" dirty="0">
                <a:solidFill>
                  <a:srgbClr val="00669D"/>
                </a:solidFill>
                <a:latin typeface="Lucida Sans Unicode"/>
                <a:cs typeface="Lucida Sans Unicode"/>
              </a:rPr>
              <a:t>Опросники</a:t>
            </a:r>
            <a:r>
              <a:rPr sz="3400" spc="-200" dirty="0">
                <a:solidFill>
                  <a:srgbClr val="00669D"/>
                </a:solidFill>
                <a:latin typeface="Lucida Sans Unicode"/>
                <a:cs typeface="Lucida Sans Unicode"/>
              </a:rPr>
              <a:t> </a:t>
            </a:r>
            <a:r>
              <a:rPr sz="3400" dirty="0">
                <a:solidFill>
                  <a:srgbClr val="00669D"/>
                </a:solidFill>
                <a:latin typeface="Lucida Sans Unicode"/>
                <a:cs typeface="Lucida Sans Unicode"/>
              </a:rPr>
              <a:t>и</a:t>
            </a:r>
            <a:r>
              <a:rPr sz="3400" spc="-200" dirty="0">
                <a:solidFill>
                  <a:srgbClr val="00669D"/>
                </a:solidFill>
                <a:latin typeface="Lucida Sans Unicode"/>
                <a:cs typeface="Lucida Sans Unicode"/>
              </a:rPr>
              <a:t> </a:t>
            </a:r>
            <a:r>
              <a:rPr sz="3400" spc="-10" dirty="0">
                <a:solidFill>
                  <a:srgbClr val="00669D"/>
                </a:solidFill>
                <a:latin typeface="Lucida Sans Unicode"/>
                <a:cs typeface="Lucida Sans Unicode"/>
              </a:rPr>
              <a:t>анкеты</a:t>
            </a:r>
            <a:endParaRPr sz="3400">
              <a:latin typeface="Lucida Sans Unicode"/>
              <a:cs typeface="Lucida Sans Unicode"/>
            </a:endParaRPr>
          </a:p>
        </p:txBody>
      </p:sp>
      <p:sp>
        <p:nvSpPr>
          <p:cNvPr id="40" name="object 40"/>
          <p:cNvSpPr txBox="1"/>
          <p:nvPr/>
        </p:nvSpPr>
        <p:spPr>
          <a:xfrm>
            <a:off x="12028775" y="5286245"/>
            <a:ext cx="3893185" cy="122555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183005" marR="5080" indent="-1170940">
              <a:lnSpc>
                <a:spcPct val="115799"/>
              </a:lnSpc>
              <a:spcBef>
                <a:spcPts val="100"/>
              </a:spcBef>
            </a:pPr>
            <a:r>
              <a:rPr sz="3400" spc="-10" dirty="0">
                <a:solidFill>
                  <a:srgbClr val="00669D"/>
                </a:solidFill>
                <a:latin typeface="Comic Sans MS"/>
                <a:cs typeface="Comic Sans MS"/>
              </a:rPr>
              <a:t>Благодарственные письма</a:t>
            </a:r>
            <a:endParaRPr sz="3400" dirty="0">
              <a:latin typeface="Comic Sans MS"/>
              <a:cs typeface="Comic Sans MS"/>
            </a:endParaRPr>
          </a:p>
        </p:txBody>
      </p:sp>
      <p:grpSp>
        <p:nvGrpSpPr>
          <p:cNvPr id="41" name="object 41"/>
          <p:cNvGrpSpPr/>
          <p:nvPr/>
        </p:nvGrpSpPr>
        <p:grpSpPr>
          <a:xfrm>
            <a:off x="11317127" y="7080953"/>
            <a:ext cx="5314950" cy="1292225"/>
            <a:chOff x="11317127" y="7080953"/>
            <a:chExt cx="5314950" cy="1292225"/>
          </a:xfrm>
        </p:grpSpPr>
        <p:sp>
          <p:nvSpPr>
            <p:cNvPr id="42" name="object 42"/>
            <p:cNvSpPr/>
            <p:nvPr/>
          </p:nvSpPr>
          <p:spPr>
            <a:xfrm>
              <a:off x="11317127" y="7080953"/>
              <a:ext cx="5314315" cy="1292225"/>
            </a:xfrm>
            <a:custGeom>
              <a:avLst/>
              <a:gdLst/>
              <a:ahLst/>
              <a:cxnLst/>
              <a:rect l="l" t="t" r="r" b="b"/>
              <a:pathLst>
                <a:path w="5314315" h="1292225">
                  <a:moveTo>
                    <a:pt x="4830936" y="1291976"/>
                  </a:moveTo>
                  <a:lnTo>
                    <a:pt x="485766" y="1291976"/>
                  </a:lnTo>
                  <a:lnTo>
                    <a:pt x="437762" y="1289600"/>
                  </a:lnTo>
                  <a:lnTo>
                    <a:pt x="390562" y="1282556"/>
                  </a:lnTo>
                  <a:lnTo>
                    <a:pt x="344494" y="1270979"/>
                  </a:lnTo>
                  <a:lnTo>
                    <a:pt x="299876" y="1254999"/>
                  </a:lnTo>
                  <a:lnTo>
                    <a:pt x="257028" y="1234749"/>
                  </a:lnTo>
                  <a:lnTo>
                    <a:pt x="216266" y="1210360"/>
                  </a:lnTo>
                  <a:lnTo>
                    <a:pt x="177911" y="1181965"/>
                  </a:lnTo>
                  <a:lnTo>
                    <a:pt x="142280" y="1149696"/>
                  </a:lnTo>
                  <a:lnTo>
                    <a:pt x="110010" y="1114065"/>
                  </a:lnTo>
                  <a:lnTo>
                    <a:pt x="81615" y="1075709"/>
                  </a:lnTo>
                  <a:lnTo>
                    <a:pt x="57227" y="1034948"/>
                  </a:lnTo>
                  <a:lnTo>
                    <a:pt x="36977" y="992099"/>
                  </a:lnTo>
                  <a:lnTo>
                    <a:pt x="20997" y="947482"/>
                  </a:lnTo>
                  <a:lnTo>
                    <a:pt x="9420" y="901414"/>
                  </a:lnTo>
                  <a:lnTo>
                    <a:pt x="2377" y="854214"/>
                  </a:lnTo>
                  <a:lnTo>
                    <a:pt x="0" y="806202"/>
                  </a:lnTo>
                  <a:lnTo>
                    <a:pt x="0" y="485775"/>
                  </a:lnTo>
                  <a:lnTo>
                    <a:pt x="2377" y="437762"/>
                  </a:lnTo>
                  <a:lnTo>
                    <a:pt x="9420" y="390562"/>
                  </a:lnTo>
                  <a:lnTo>
                    <a:pt x="20997" y="344494"/>
                  </a:lnTo>
                  <a:lnTo>
                    <a:pt x="36977" y="299876"/>
                  </a:lnTo>
                  <a:lnTo>
                    <a:pt x="57227" y="257028"/>
                  </a:lnTo>
                  <a:lnTo>
                    <a:pt x="81615" y="216266"/>
                  </a:lnTo>
                  <a:lnTo>
                    <a:pt x="110010" y="177911"/>
                  </a:lnTo>
                  <a:lnTo>
                    <a:pt x="142280" y="142280"/>
                  </a:lnTo>
                  <a:lnTo>
                    <a:pt x="177911" y="110010"/>
                  </a:lnTo>
                  <a:lnTo>
                    <a:pt x="216266" y="81616"/>
                  </a:lnTo>
                  <a:lnTo>
                    <a:pt x="257028" y="57227"/>
                  </a:lnTo>
                  <a:lnTo>
                    <a:pt x="299876" y="36977"/>
                  </a:lnTo>
                  <a:lnTo>
                    <a:pt x="344494" y="20997"/>
                  </a:lnTo>
                  <a:lnTo>
                    <a:pt x="390562" y="9420"/>
                  </a:lnTo>
                  <a:lnTo>
                    <a:pt x="437762" y="2377"/>
                  </a:lnTo>
                  <a:lnTo>
                    <a:pt x="485775" y="0"/>
                  </a:lnTo>
                  <a:lnTo>
                    <a:pt x="4830927" y="0"/>
                  </a:lnTo>
                  <a:lnTo>
                    <a:pt x="4878941" y="2377"/>
                  </a:lnTo>
                  <a:lnTo>
                    <a:pt x="4926140" y="9420"/>
                  </a:lnTo>
                  <a:lnTo>
                    <a:pt x="4972208" y="20997"/>
                  </a:lnTo>
                  <a:lnTo>
                    <a:pt x="5016826" y="36977"/>
                  </a:lnTo>
                  <a:lnTo>
                    <a:pt x="5059675" y="57227"/>
                  </a:lnTo>
                  <a:lnTo>
                    <a:pt x="5100436" y="81616"/>
                  </a:lnTo>
                  <a:lnTo>
                    <a:pt x="5138792" y="110010"/>
                  </a:lnTo>
                  <a:lnTo>
                    <a:pt x="5174423" y="142280"/>
                  </a:lnTo>
                  <a:lnTo>
                    <a:pt x="5206692" y="177911"/>
                  </a:lnTo>
                  <a:lnTo>
                    <a:pt x="5235087" y="216266"/>
                  </a:lnTo>
                  <a:lnTo>
                    <a:pt x="5259476" y="257028"/>
                  </a:lnTo>
                  <a:lnTo>
                    <a:pt x="5279725" y="299876"/>
                  </a:lnTo>
                  <a:lnTo>
                    <a:pt x="5295705" y="344494"/>
                  </a:lnTo>
                  <a:lnTo>
                    <a:pt x="5307282" y="390562"/>
                  </a:lnTo>
                  <a:lnTo>
                    <a:pt x="5314263" y="437345"/>
                  </a:lnTo>
                  <a:lnTo>
                    <a:pt x="5314263" y="854631"/>
                  </a:lnTo>
                  <a:lnTo>
                    <a:pt x="5307282" y="901414"/>
                  </a:lnTo>
                  <a:lnTo>
                    <a:pt x="5295705" y="947482"/>
                  </a:lnTo>
                  <a:lnTo>
                    <a:pt x="5279725" y="992099"/>
                  </a:lnTo>
                  <a:lnTo>
                    <a:pt x="5259476" y="1034948"/>
                  </a:lnTo>
                  <a:lnTo>
                    <a:pt x="5235087" y="1075709"/>
                  </a:lnTo>
                  <a:lnTo>
                    <a:pt x="5206692" y="1114065"/>
                  </a:lnTo>
                  <a:lnTo>
                    <a:pt x="5174423" y="1149696"/>
                  </a:lnTo>
                  <a:lnTo>
                    <a:pt x="5138792" y="1181965"/>
                  </a:lnTo>
                  <a:lnTo>
                    <a:pt x="5100436" y="1210360"/>
                  </a:lnTo>
                  <a:lnTo>
                    <a:pt x="5059675" y="1234749"/>
                  </a:lnTo>
                  <a:lnTo>
                    <a:pt x="5016826" y="1254999"/>
                  </a:lnTo>
                  <a:lnTo>
                    <a:pt x="4972208" y="1270979"/>
                  </a:lnTo>
                  <a:lnTo>
                    <a:pt x="4926140" y="1282556"/>
                  </a:lnTo>
                  <a:lnTo>
                    <a:pt x="4878941" y="1289600"/>
                  </a:lnTo>
                  <a:lnTo>
                    <a:pt x="4830936" y="1291976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3" name="object 43"/>
            <p:cNvSpPr/>
            <p:nvPr/>
          </p:nvSpPr>
          <p:spPr>
            <a:xfrm>
              <a:off x="11317375" y="7080953"/>
              <a:ext cx="5314950" cy="1292225"/>
            </a:xfrm>
            <a:custGeom>
              <a:avLst/>
              <a:gdLst/>
              <a:ahLst/>
              <a:cxnLst/>
              <a:rect l="l" t="t" r="r" b="b"/>
              <a:pathLst>
                <a:path w="5314950" h="1292225">
                  <a:moveTo>
                    <a:pt x="981018" y="38099"/>
                  </a:moveTo>
                  <a:lnTo>
                    <a:pt x="752418" y="38099"/>
                  </a:lnTo>
                  <a:lnTo>
                    <a:pt x="752418" y="0"/>
                  </a:lnTo>
                  <a:lnTo>
                    <a:pt x="981018" y="0"/>
                  </a:lnTo>
                  <a:lnTo>
                    <a:pt x="981018" y="38099"/>
                  </a:lnTo>
                  <a:close/>
                </a:path>
                <a:path w="5314950" h="1292225">
                  <a:moveTo>
                    <a:pt x="1247718" y="38099"/>
                  </a:moveTo>
                  <a:lnTo>
                    <a:pt x="1019118" y="38099"/>
                  </a:lnTo>
                  <a:lnTo>
                    <a:pt x="1019118" y="0"/>
                  </a:lnTo>
                  <a:lnTo>
                    <a:pt x="1247718" y="0"/>
                  </a:lnTo>
                  <a:lnTo>
                    <a:pt x="1247718" y="38099"/>
                  </a:lnTo>
                  <a:close/>
                </a:path>
                <a:path w="5314950" h="1292225">
                  <a:moveTo>
                    <a:pt x="1514418" y="38099"/>
                  </a:moveTo>
                  <a:lnTo>
                    <a:pt x="1285818" y="38099"/>
                  </a:lnTo>
                  <a:lnTo>
                    <a:pt x="1285818" y="0"/>
                  </a:lnTo>
                  <a:lnTo>
                    <a:pt x="1514418" y="0"/>
                  </a:lnTo>
                  <a:lnTo>
                    <a:pt x="1514418" y="38099"/>
                  </a:lnTo>
                  <a:close/>
                </a:path>
                <a:path w="5314950" h="1292225">
                  <a:moveTo>
                    <a:pt x="1781118" y="38099"/>
                  </a:moveTo>
                  <a:lnTo>
                    <a:pt x="1552518" y="38099"/>
                  </a:lnTo>
                  <a:lnTo>
                    <a:pt x="1552518" y="0"/>
                  </a:lnTo>
                  <a:lnTo>
                    <a:pt x="1781118" y="0"/>
                  </a:lnTo>
                  <a:lnTo>
                    <a:pt x="1781118" y="38099"/>
                  </a:lnTo>
                  <a:close/>
                </a:path>
                <a:path w="5314950" h="1292225">
                  <a:moveTo>
                    <a:pt x="2047818" y="38099"/>
                  </a:moveTo>
                  <a:lnTo>
                    <a:pt x="1819218" y="38099"/>
                  </a:lnTo>
                  <a:lnTo>
                    <a:pt x="1819218" y="0"/>
                  </a:lnTo>
                  <a:lnTo>
                    <a:pt x="2047818" y="0"/>
                  </a:lnTo>
                  <a:lnTo>
                    <a:pt x="2047818" y="38099"/>
                  </a:lnTo>
                  <a:close/>
                </a:path>
                <a:path w="5314950" h="1292225">
                  <a:moveTo>
                    <a:pt x="2314518" y="38099"/>
                  </a:moveTo>
                  <a:lnTo>
                    <a:pt x="2085918" y="38099"/>
                  </a:lnTo>
                  <a:lnTo>
                    <a:pt x="2085918" y="0"/>
                  </a:lnTo>
                  <a:lnTo>
                    <a:pt x="2314518" y="0"/>
                  </a:lnTo>
                  <a:lnTo>
                    <a:pt x="2314518" y="38099"/>
                  </a:lnTo>
                  <a:close/>
                </a:path>
                <a:path w="5314950" h="1292225">
                  <a:moveTo>
                    <a:pt x="2581218" y="38099"/>
                  </a:moveTo>
                  <a:lnTo>
                    <a:pt x="2352618" y="38099"/>
                  </a:lnTo>
                  <a:lnTo>
                    <a:pt x="2352618" y="0"/>
                  </a:lnTo>
                  <a:lnTo>
                    <a:pt x="2581218" y="0"/>
                  </a:lnTo>
                  <a:lnTo>
                    <a:pt x="2581218" y="38099"/>
                  </a:lnTo>
                  <a:close/>
                </a:path>
                <a:path w="5314950" h="1292225">
                  <a:moveTo>
                    <a:pt x="2847918" y="38099"/>
                  </a:moveTo>
                  <a:lnTo>
                    <a:pt x="2619318" y="38099"/>
                  </a:lnTo>
                  <a:lnTo>
                    <a:pt x="2619318" y="0"/>
                  </a:lnTo>
                  <a:lnTo>
                    <a:pt x="2847918" y="0"/>
                  </a:lnTo>
                  <a:lnTo>
                    <a:pt x="2847918" y="38099"/>
                  </a:lnTo>
                  <a:close/>
                </a:path>
                <a:path w="5314950" h="1292225">
                  <a:moveTo>
                    <a:pt x="3114618" y="38099"/>
                  </a:moveTo>
                  <a:lnTo>
                    <a:pt x="2886018" y="38099"/>
                  </a:lnTo>
                  <a:lnTo>
                    <a:pt x="2886018" y="0"/>
                  </a:lnTo>
                  <a:lnTo>
                    <a:pt x="3114618" y="0"/>
                  </a:lnTo>
                  <a:lnTo>
                    <a:pt x="3114618" y="38099"/>
                  </a:lnTo>
                  <a:close/>
                </a:path>
                <a:path w="5314950" h="1292225">
                  <a:moveTo>
                    <a:pt x="3381318" y="38099"/>
                  </a:moveTo>
                  <a:lnTo>
                    <a:pt x="3152718" y="38099"/>
                  </a:lnTo>
                  <a:lnTo>
                    <a:pt x="3152718" y="0"/>
                  </a:lnTo>
                  <a:lnTo>
                    <a:pt x="3381318" y="0"/>
                  </a:lnTo>
                  <a:lnTo>
                    <a:pt x="3381318" y="38099"/>
                  </a:lnTo>
                  <a:close/>
                </a:path>
                <a:path w="5314950" h="1292225">
                  <a:moveTo>
                    <a:pt x="3648018" y="38099"/>
                  </a:moveTo>
                  <a:lnTo>
                    <a:pt x="3419418" y="38099"/>
                  </a:lnTo>
                  <a:lnTo>
                    <a:pt x="3419418" y="0"/>
                  </a:lnTo>
                  <a:lnTo>
                    <a:pt x="3648018" y="0"/>
                  </a:lnTo>
                  <a:lnTo>
                    <a:pt x="3648018" y="38099"/>
                  </a:lnTo>
                  <a:close/>
                </a:path>
                <a:path w="5314950" h="1292225">
                  <a:moveTo>
                    <a:pt x="3914718" y="38099"/>
                  </a:moveTo>
                  <a:lnTo>
                    <a:pt x="3686118" y="38099"/>
                  </a:lnTo>
                  <a:lnTo>
                    <a:pt x="3686118" y="0"/>
                  </a:lnTo>
                  <a:lnTo>
                    <a:pt x="3914718" y="0"/>
                  </a:lnTo>
                  <a:lnTo>
                    <a:pt x="3914718" y="38099"/>
                  </a:lnTo>
                  <a:close/>
                </a:path>
                <a:path w="5314950" h="1292225">
                  <a:moveTo>
                    <a:pt x="4181418" y="38099"/>
                  </a:moveTo>
                  <a:lnTo>
                    <a:pt x="3952818" y="38099"/>
                  </a:lnTo>
                  <a:lnTo>
                    <a:pt x="3952818" y="0"/>
                  </a:lnTo>
                  <a:lnTo>
                    <a:pt x="4181418" y="0"/>
                  </a:lnTo>
                  <a:lnTo>
                    <a:pt x="4181418" y="38099"/>
                  </a:lnTo>
                  <a:close/>
                </a:path>
                <a:path w="5314950" h="1292225">
                  <a:moveTo>
                    <a:pt x="4448118" y="38099"/>
                  </a:moveTo>
                  <a:lnTo>
                    <a:pt x="4219518" y="38099"/>
                  </a:lnTo>
                  <a:lnTo>
                    <a:pt x="4219518" y="0"/>
                  </a:lnTo>
                  <a:lnTo>
                    <a:pt x="4448118" y="0"/>
                  </a:lnTo>
                  <a:lnTo>
                    <a:pt x="4448118" y="38099"/>
                  </a:lnTo>
                  <a:close/>
                </a:path>
                <a:path w="5314950" h="1292225">
                  <a:moveTo>
                    <a:pt x="4714818" y="38099"/>
                  </a:moveTo>
                  <a:lnTo>
                    <a:pt x="4486218" y="38099"/>
                  </a:lnTo>
                  <a:lnTo>
                    <a:pt x="4486218" y="0"/>
                  </a:lnTo>
                  <a:lnTo>
                    <a:pt x="4714818" y="0"/>
                  </a:lnTo>
                  <a:lnTo>
                    <a:pt x="4714818" y="38099"/>
                  </a:lnTo>
                  <a:close/>
                </a:path>
                <a:path w="5314950" h="1292225">
                  <a:moveTo>
                    <a:pt x="4967680" y="59679"/>
                  </a:moveTo>
                  <a:lnTo>
                    <a:pt x="4933992" y="50238"/>
                  </a:lnTo>
                  <a:lnTo>
                    <a:pt x="4899878" y="43494"/>
                  </a:lnTo>
                  <a:lnTo>
                    <a:pt x="4865338" y="39448"/>
                  </a:lnTo>
                  <a:lnTo>
                    <a:pt x="4830372" y="38099"/>
                  </a:lnTo>
                  <a:lnTo>
                    <a:pt x="4752918" y="38099"/>
                  </a:lnTo>
                  <a:lnTo>
                    <a:pt x="4752918" y="0"/>
                  </a:lnTo>
                  <a:lnTo>
                    <a:pt x="4830373" y="0"/>
                  </a:lnTo>
                  <a:lnTo>
                    <a:pt x="4878380" y="2376"/>
                  </a:lnTo>
                  <a:lnTo>
                    <a:pt x="4925574" y="9419"/>
                  </a:lnTo>
                  <a:lnTo>
                    <a:pt x="4971637" y="20995"/>
                  </a:lnTo>
                  <a:lnTo>
                    <a:pt x="4979268" y="23728"/>
                  </a:lnTo>
                  <a:lnTo>
                    <a:pt x="4967680" y="59679"/>
                  </a:lnTo>
                  <a:close/>
                </a:path>
                <a:path w="5314950" h="1292225">
                  <a:moveTo>
                    <a:pt x="5170181" y="194354"/>
                  </a:moveTo>
                  <a:lnTo>
                    <a:pt x="5113986" y="139353"/>
                  </a:lnTo>
                  <a:lnTo>
                    <a:pt x="5078648" y="113160"/>
                  </a:lnTo>
                  <a:lnTo>
                    <a:pt x="5040871" y="90628"/>
                  </a:lnTo>
                  <a:lnTo>
                    <a:pt x="5000655" y="71754"/>
                  </a:lnTo>
                  <a:lnTo>
                    <a:pt x="5015128" y="36571"/>
                  </a:lnTo>
                  <a:lnTo>
                    <a:pt x="5059093" y="57220"/>
                  </a:lnTo>
                  <a:lnTo>
                    <a:pt x="5099849" y="81606"/>
                  </a:lnTo>
                  <a:lnTo>
                    <a:pt x="5138200" y="109998"/>
                  </a:lnTo>
                  <a:lnTo>
                    <a:pt x="5173828" y="142264"/>
                  </a:lnTo>
                  <a:lnTo>
                    <a:pt x="5198788" y="169824"/>
                  </a:lnTo>
                  <a:lnTo>
                    <a:pt x="5170181" y="194354"/>
                  </a:lnTo>
                  <a:close/>
                </a:path>
                <a:path w="5314950" h="1292225">
                  <a:moveTo>
                    <a:pt x="5272319" y="414670"/>
                  </a:moveTo>
                  <a:lnTo>
                    <a:pt x="5260904" y="362857"/>
                  </a:lnTo>
                  <a:lnTo>
                    <a:pt x="5243708" y="313454"/>
                  </a:lnTo>
                  <a:lnTo>
                    <a:pt x="5220729" y="266460"/>
                  </a:lnTo>
                  <a:lnTo>
                    <a:pt x="5191968" y="221876"/>
                  </a:lnTo>
                  <a:lnTo>
                    <a:pt x="5222281" y="199757"/>
                  </a:lnTo>
                  <a:lnTo>
                    <a:pt x="5258871" y="256998"/>
                  </a:lnTo>
                  <a:lnTo>
                    <a:pt x="5279119" y="299842"/>
                  </a:lnTo>
                  <a:lnTo>
                    <a:pt x="5295097" y="344454"/>
                  </a:lnTo>
                  <a:lnTo>
                    <a:pt x="5306673" y="390517"/>
                  </a:lnTo>
                  <a:lnTo>
                    <a:pt x="5309388" y="408711"/>
                  </a:lnTo>
                  <a:lnTo>
                    <a:pt x="5272319" y="414670"/>
                  </a:lnTo>
                  <a:close/>
                </a:path>
                <a:path w="5314950" h="1292225">
                  <a:moveTo>
                    <a:pt x="5314702" y="675222"/>
                  </a:moveTo>
                  <a:lnTo>
                    <a:pt x="5277991" y="675222"/>
                  </a:lnTo>
                  <a:lnTo>
                    <a:pt x="5277900" y="476652"/>
                  </a:lnTo>
                  <a:lnTo>
                    <a:pt x="5277625" y="467595"/>
                  </a:lnTo>
                  <a:lnTo>
                    <a:pt x="5277167" y="458547"/>
                  </a:lnTo>
                  <a:lnTo>
                    <a:pt x="5276526" y="449509"/>
                  </a:lnTo>
                  <a:lnTo>
                    <a:pt x="5314149" y="446457"/>
                  </a:lnTo>
                  <a:lnTo>
                    <a:pt x="5314702" y="457645"/>
                  </a:lnTo>
                  <a:lnTo>
                    <a:pt x="5314702" y="675222"/>
                  </a:lnTo>
                  <a:close/>
                </a:path>
                <a:path w="5314950" h="1292225">
                  <a:moveTo>
                    <a:pt x="5296864" y="940340"/>
                  </a:moveTo>
                  <a:lnTo>
                    <a:pt x="5260538" y="929887"/>
                  </a:lnTo>
                  <a:lnTo>
                    <a:pt x="5268174" y="899407"/>
                  </a:lnTo>
                  <a:lnTo>
                    <a:pt x="5273628" y="868618"/>
                  </a:lnTo>
                  <a:lnTo>
                    <a:pt x="5276900" y="837518"/>
                  </a:lnTo>
                  <a:lnTo>
                    <a:pt x="5277991" y="806108"/>
                  </a:lnTo>
                  <a:lnTo>
                    <a:pt x="5277991" y="713322"/>
                  </a:lnTo>
                  <a:lnTo>
                    <a:pt x="5314702" y="713322"/>
                  </a:lnTo>
                  <a:lnTo>
                    <a:pt x="5314702" y="834182"/>
                  </a:lnTo>
                  <a:lnTo>
                    <a:pt x="5313716" y="854116"/>
                  </a:lnTo>
                  <a:lnTo>
                    <a:pt x="5306673" y="901310"/>
                  </a:lnTo>
                  <a:lnTo>
                    <a:pt x="5296864" y="940340"/>
                  </a:lnTo>
                  <a:close/>
                </a:path>
                <a:path w="5314950" h="1292225">
                  <a:moveTo>
                    <a:pt x="5157668" y="1164199"/>
                  </a:moveTo>
                  <a:lnTo>
                    <a:pt x="5132360" y="1136512"/>
                  </a:lnTo>
                  <a:lnTo>
                    <a:pt x="5137301" y="1131995"/>
                  </a:lnTo>
                  <a:lnTo>
                    <a:pt x="5142143" y="1127366"/>
                  </a:lnTo>
                  <a:lnTo>
                    <a:pt x="5179015" y="1086947"/>
                  </a:lnTo>
                  <a:lnTo>
                    <a:pt x="5206828" y="1048491"/>
                  </a:lnTo>
                  <a:lnTo>
                    <a:pt x="5230324" y="1007255"/>
                  </a:lnTo>
                  <a:lnTo>
                    <a:pt x="5249506" y="963239"/>
                  </a:lnTo>
                  <a:lnTo>
                    <a:pt x="5284690" y="976430"/>
                  </a:lnTo>
                  <a:lnTo>
                    <a:pt x="5258871" y="1034829"/>
                  </a:lnTo>
                  <a:lnTo>
                    <a:pt x="5234485" y="1075586"/>
                  </a:lnTo>
                  <a:lnTo>
                    <a:pt x="5206093" y="1113937"/>
                  </a:lnTo>
                  <a:lnTo>
                    <a:pt x="5173828" y="1149564"/>
                  </a:lnTo>
                  <a:lnTo>
                    <a:pt x="5157668" y="1164199"/>
                  </a:lnTo>
                  <a:close/>
                </a:path>
                <a:path w="5314950" h="1292225">
                  <a:moveTo>
                    <a:pt x="4922481" y="1282870"/>
                  </a:moveTo>
                  <a:lnTo>
                    <a:pt x="4915281" y="1245602"/>
                  </a:lnTo>
                  <a:lnTo>
                    <a:pt x="4966720" y="1232561"/>
                  </a:lnTo>
                  <a:lnTo>
                    <a:pt x="5015566" y="1213816"/>
                  </a:lnTo>
                  <a:lnTo>
                    <a:pt x="5061818" y="1189366"/>
                  </a:lnTo>
                  <a:lnTo>
                    <a:pt x="5105478" y="1159211"/>
                  </a:lnTo>
                  <a:lnTo>
                    <a:pt x="5128624" y="1188919"/>
                  </a:lnTo>
                  <a:lnTo>
                    <a:pt x="5059093" y="1234607"/>
                  </a:lnTo>
                  <a:lnTo>
                    <a:pt x="5016249" y="1254854"/>
                  </a:lnTo>
                  <a:lnTo>
                    <a:pt x="4971637" y="1270832"/>
                  </a:lnTo>
                  <a:lnTo>
                    <a:pt x="4925574" y="1282408"/>
                  </a:lnTo>
                  <a:lnTo>
                    <a:pt x="4922481" y="1282870"/>
                  </a:lnTo>
                  <a:close/>
                </a:path>
                <a:path w="5314950" h="1292225">
                  <a:moveTo>
                    <a:pt x="4830373" y="1291828"/>
                  </a:moveTo>
                  <a:lnTo>
                    <a:pt x="4656201" y="1291828"/>
                  </a:lnTo>
                  <a:lnTo>
                    <a:pt x="4656201" y="1253727"/>
                  </a:lnTo>
                  <a:lnTo>
                    <a:pt x="4830372" y="1253727"/>
                  </a:lnTo>
                  <a:lnTo>
                    <a:pt x="4842978" y="1253550"/>
                  </a:lnTo>
                  <a:lnTo>
                    <a:pt x="4855562" y="1253019"/>
                  </a:lnTo>
                  <a:lnTo>
                    <a:pt x="4868123" y="1252134"/>
                  </a:lnTo>
                  <a:lnTo>
                    <a:pt x="4880663" y="1250895"/>
                  </a:lnTo>
                  <a:lnTo>
                    <a:pt x="4884911" y="1288476"/>
                  </a:lnTo>
                  <a:lnTo>
                    <a:pt x="4878380" y="1289451"/>
                  </a:lnTo>
                  <a:lnTo>
                    <a:pt x="4830373" y="1291828"/>
                  </a:lnTo>
                  <a:close/>
                </a:path>
                <a:path w="5314950" h="1292225">
                  <a:moveTo>
                    <a:pt x="4618101" y="1291828"/>
                  </a:moveTo>
                  <a:lnTo>
                    <a:pt x="4389501" y="1291828"/>
                  </a:lnTo>
                  <a:lnTo>
                    <a:pt x="4389501" y="1253727"/>
                  </a:lnTo>
                  <a:lnTo>
                    <a:pt x="4618101" y="1253727"/>
                  </a:lnTo>
                  <a:lnTo>
                    <a:pt x="4618101" y="1291828"/>
                  </a:lnTo>
                  <a:close/>
                </a:path>
                <a:path w="5314950" h="1292225">
                  <a:moveTo>
                    <a:pt x="4351401" y="1291828"/>
                  </a:moveTo>
                  <a:lnTo>
                    <a:pt x="4122801" y="1291828"/>
                  </a:lnTo>
                  <a:lnTo>
                    <a:pt x="4122801" y="1253727"/>
                  </a:lnTo>
                  <a:lnTo>
                    <a:pt x="4351401" y="1253727"/>
                  </a:lnTo>
                  <a:lnTo>
                    <a:pt x="4351401" y="1291828"/>
                  </a:lnTo>
                  <a:close/>
                </a:path>
                <a:path w="5314950" h="1292225">
                  <a:moveTo>
                    <a:pt x="4084701" y="1291828"/>
                  </a:moveTo>
                  <a:lnTo>
                    <a:pt x="3856101" y="1291828"/>
                  </a:lnTo>
                  <a:lnTo>
                    <a:pt x="3856101" y="1253727"/>
                  </a:lnTo>
                  <a:lnTo>
                    <a:pt x="4084701" y="1253727"/>
                  </a:lnTo>
                  <a:lnTo>
                    <a:pt x="4084701" y="1291828"/>
                  </a:lnTo>
                  <a:close/>
                </a:path>
                <a:path w="5314950" h="1292225">
                  <a:moveTo>
                    <a:pt x="3818001" y="1291828"/>
                  </a:moveTo>
                  <a:lnTo>
                    <a:pt x="3589401" y="1291828"/>
                  </a:lnTo>
                  <a:lnTo>
                    <a:pt x="3589401" y="1253727"/>
                  </a:lnTo>
                  <a:lnTo>
                    <a:pt x="3818001" y="1253727"/>
                  </a:lnTo>
                  <a:lnTo>
                    <a:pt x="3818001" y="1291828"/>
                  </a:lnTo>
                  <a:close/>
                </a:path>
                <a:path w="5314950" h="1292225">
                  <a:moveTo>
                    <a:pt x="3551301" y="1291828"/>
                  </a:moveTo>
                  <a:lnTo>
                    <a:pt x="3322701" y="1291828"/>
                  </a:lnTo>
                  <a:lnTo>
                    <a:pt x="3322701" y="1253727"/>
                  </a:lnTo>
                  <a:lnTo>
                    <a:pt x="3551301" y="1253727"/>
                  </a:lnTo>
                  <a:lnTo>
                    <a:pt x="3551301" y="1291828"/>
                  </a:lnTo>
                  <a:close/>
                </a:path>
                <a:path w="5314950" h="1292225">
                  <a:moveTo>
                    <a:pt x="3284601" y="1291828"/>
                  </a:moveTo>
                  <a:lnTo>
                    <a:pt x="3056001" y="1291828"/>
                  </a:lnTo>
                  <a:lnTo>
                    <a:pt x="3056001" y="1253727"/>
                  </a:lnTo>
                  <a:lnTo>
                    <a:pt x="3284601" y="1253727"/>
                  </a:lnTo>
                  <a:lnTo>
                    <a:pt x="3284601" y="1291828"/>
                  </a:lnTo>
                  <a:close/>
                </a:path>
                <a:path w="5314950" h="1292225">
                  <a:moveTo>
                    <a:pt x="3017901" y="1291828"/>
                  </a:moveTo>
                  <a:lnTo>
                    <a:pt x="2789301" y="1291828"/>
                  </a:lnTo>
                  <a:lnTo>
                    <a:pt x="2789301" y="1253727"/>
                  </a:lnTo>
                  <a:lnTo>
                    <a:pt x="3017901" y="1253727"/>
                  </a:lnTo>
                  <a:lnTo>
                    <a:pt x="3017901" y="1291828"/>
                  </a:lnTo>
                  <a:close/>
                </a:path>
                <a:path w="5314950" h="1292225">
                  <a:moveTo>
                    <a:pt x="2751201" y="1291828"/>
                  </a:moveTo>
                  <a:lnTo>
                    <a:pt x="2522601" y="1291828"/>
                  </a:lnTo>
                  <a:lnTo>
                    <a:pt x="2522601" y="1253727"/>
                  </a:lnTo>
                  <a:lnTo>
                    <a:pt x="2751201" y="1253727"/>
                  </a:lnTo>
                  <a:lnTo>
                    <a:pt x="2751201" y="1291828"/>
                  </a:lnTo>
                  <a:close/>
                </a:path>
                <a:path w="5314950" h="1292225">
                  <a:moveTo>
                    <a:pt x="2484501" y="1291828"/>
                  </a:moveTo>
                  <a:lnTo>
                    <a:pt x="2255901" y="1291828"/>
                  </a:lnTo>
                  <a:lnTo>
                    <a:pt x="2255901" y="1253727"/>
                  </a:lnTo>
                  <a:lnTo>
                    <a:pt x="2484501" y="1253727"/>
                  </a:lnTo>
                  <a:lnTo>
                    <a:pt x="2484501" y="1291828"/>
                  </a:lnTo>
                  <a:close/>
                </a:path>
                <a:path w="5314950" h="1292225">
                  <a:moveTo>
                    <a:pt x="2217801" y="1291828"/>
                  </a:moveTo>
                  <a:lnTo>
                    <a:pt x="1989201" y="1291828"/>
                  </a:lnTo>
                  <a:lnTo>
                    <a:pt x="1989201" y="1253727"/>
                  </a:lnTo>
                  <a:lnTo>
                    <a:pt x="2217801" y="1253727"/>
                  </a:lnTo>
                  <a:lnTo>
                    <a:pt x="2217801" y="1291828"/>
                  </a:lnTo>
                  <a:close/>
                </a:path>
                <a:path w="5314950" h="1292225">
                  <a:moveTo>
                    <a:pt x="1951101" y="1291828"/>
                  </a:moveTo>
                  <a:lnTo>
                    <a:pt x="1722501" y="1291828"/>
                  </a:lnTo>
                  <a:lnTo>
                    <a:pt x="1722501" y="1253727"/>
                  </a:lnTo>
                  <a:lnTo>
                    <a:pt x="1951101" y="1253727"/>
                  </a:lnTo>
                  <a:lnTo>
                    <a:pt x="1951101" y="1291828"/>
                  </a:lnTo>
                  <a:close/>
                </a:path>
                <a:path w="5314950" h="1292225">
                  <a:moveTo>
                    <a:pt x="1684401" y="1291828"/>
                  </a:moveTo>
                  <a:lnTo>
                    <a:pt x="1455801" y="1291828"/>
                  </a:lnTo>
                  <a:lnTo>
                    <a:pt x="1455801" y="1253727"/>
                  </a:lnTo>
                  <a:lnTo>
                    <a:pt x="1684401" y="1253727"/>
                  </a:lnTo>
                  <a:lnTo>
                    <a:pt x="1684401" y="1291828"/>
                  </a:lnTo>
                  <a:close/>
                </a:path>
                <a:path w="5314950" h="1292225">
                  <a:moveTo>
                    <a:pt x="1417701" y="1291828"/>
                  </a:moveTo>
                  <a:lnTo>
                    <a:pt x="1189101" y="1291828"/>
                  </a:lnTo>
                  <a:lnTo>
                    <a:pt x="1189101" y="1253727"/>
                  </a:lnTo>
                  <a:lnTo>
                    <a:pt x="1417701" y="1253727"/>
                  </a:lnTo>
                  <a:lnTo>
                    <a:pt x="1417701" y="1291828"/>
                  </a:lnTo>
                  <a:close/>
                </a:path>
                <a:path w="5314950" h="1292225">
                  <a:moveTo>
                    <a:pt x="1151001" y="1291828"/>
                  </a:moveTo>
                  <a:lnTo>
                    <a:pt x="922401" y="1291828"/>
                  </a:lnTo>
                  <a:lnTo>
                    <a:pt x="922401" y="1253727"/>
                  </a:lnTo>
                  <a:lnTo>
                    <a:pt x="1151001" y="1253727"/>
                  </a:lnTo>
                  <a:lnTo>
                    <a:pt x="1151001" y="1291828"/>
                  </a:lnTo>
                  <a:close/>
                </a:path>
                <a:path w="5314950" h="1292225">
                  <a:moveTo>
                    <a:pt x="884301" y="1291828"/>
                  </a:moveTo>
                  <a:lnTo>
                    <a:pt x="655701" y="1291828"/>
                  </a:lnTo>
                  <a:lnTo>
                    <a:pt x="655701" y="1253727"/>
                  </a:lnTo>
                  <a:lnTo>
                    <a:pt x="884301" y="1253727"/>
                  </a:lnTo>
                  <a:lnTo>
                    <a:pt x="884301" y="1291828"/>
                  </a:lnTo>
                  <a:close/>
                </a:path>
                <a:path w="5314950" h="1292225">
                  <a:moveTo>
                    <a:pt x="617601" y="1291828"/>
                  </a:moveTo>
                  <a:lnTo>
                    <a:pt x="485719" y="1291828"/>
                  </a:lnTo>
                  <a:lnTo>
                    <a:pt x="437711" y="1289451"/>
                  </a:lnTo>
                  <a:lnTo>
                    <a:pt x="390517" y="1282408"/>
                  </a:lnTo>
                  <a:lnTo>
                    <a:pt x="389492" y="1282151"/>
                  </a:lnTo>
                  <a:lnTo>
                    <a:pt x="397031" y="1244856"/>
                  </a:lnTo>
                  <a:lnTo>
                    <a:pt x="419031" y="1248737"/>
                  </a:lnTo>
                  <a:lnTo>
                    <a:pt x="441146" y="1251509"/>
                  </a:lnTo>
                  <a:lnTo>
                    <a:pt x="463375" y="1253173"/>
                  </a:lnTo>
                  <a:lnTo>
                    <a:pt x="485718" y="1253727"/>
                  </a:lnTo>
                  <a:lnTo>
                    <a:pt x="617601" y="1253727"/>
                  </a:lnTo>
                  <a:lnTo>
                    <a:pt x="617601" y="1291828"/>
                  </a:lnTo>
                  <a:close/>
                </a:path>
                <a:path w="5314950" h="1292225">
                  <a:moveTo>
                    <a:pt x="128299" y="1134144"/>
                  </a:moveTo>
                  <a:lnTo>
                    <a:pt x="81606" y="1075586"/>
                  </a:lnTo>
                  <a:lnTo>
                    <a:pt x="57220" y="1034829"/>
                  </a:lnTo>
                  <a:lnTo>
                    <a:pt x="36973" y="991985"/>
                  </a:lnTo>
                  <a:lnTo>
                    <a:pt x="20995" y="947373"/>
                  </a:lnTo>
                  <a:lnTo>
                    <a:pt x="18204" y="936270"/>
                  </a:lnTo>
                  <a:lnTo>
                    <a:pt x="54499" y="926164"/>
                  </a:lnTo>
                  <a:lnTo>
                    <a:pt x="71645" y="976386"/>
                  </a:lnTo>
                  <a:lnTo>
                    <a:pt x="94266" y="1023562"/>
                  </a:lnTo>
                  <a:lnTo>
                    <a:pt x="122364" y="1067692"/>
                  </a:lnTo>
                  <a:lnTo>
                    <a:pt x="155938" y="1108776"/>
                  </a:lnTo>
                  <a:lnTo>
                    <a:pt x="128299" y="1134144"/>
                  </a:lnTo>
                  <a:close/>
                </a:path>
                <a:path w="5314950" h="1292225">
                  <a:moveTo>
                    <a:pt x="352454" y="1272843"/>
                  </a:moveTo>
                  <a:lnTo>
                    <a:pt x="299842" y="1254854"/>
                  </a:lnTo>
                  <a:lnTo>
                    <a:pt x="256998" y="1234607"/>
                  </a:lnTo>
                  <a:lnTo>
                    <a:pt x="216242" y="1210221"/>
                  </a:lnTo>
                  <a:lnTo>
                    <a:pt x="177891" y="1181829"/>
                  </a:lnTo>
                  <a:lnTo>
                    <a:pt x="155302" y="1161372"/>
                  </a:lnTo>
                  <a:lnTo>
                    <a:pt x="180875" y="1133879"/>
                  </a:lnTo>
                  <a:lnTo>
                    <a:pt x="221739" y="1167726"/>
                  </a:lnTo>
                  <a:lnTo>
                    <a:pt x="265685" y="1196116"/>
                  </a:lnTo>
                  <a:lnTo>
                    <a:pt x="312713" y="1219050"/>
                  </a:lnTo>
                  <a:lnTo>
                    <a:pt x="362824" y="1236528"/>
                  </a:lnTo>
                  <a:lnTo>
                    <a:pt x="352454" y="1272843"/>
                  </a:lnTo>
                  <a:close/>
                </a:path>
                <a:path w="5314950" h="1292225">
                  <a:moveTo>
                    <a:pt x="9103" y="899197"/>
                  </a:moveTo>
                  <a:lnTo>
                    <a:pt x="2376" y="854116"/>
                  </a:lnTo>
                  <a:lnTo>
                    <a:pt x="0" y="806108"/>
                  </a:lnTo>
                  <a:lnTo>
                    <a:pt x="0" y="671030"/>
                  </a:lnTo>
                  <a:lnTo>
                    <a:pt x="38099" y="671030"/>
                  </a:lnTo>
                  <a:lnTo>
                    <a:pt x="38099" y="806108"/>
                  </a:lnTo>
                  <a:lnTo>
                    <a:pt x="38618" y="827715"/>
                  </a:lnTo>
                  <a:lnTo>
                    <a:pt x="40174" y="849218"/>
                  </a:lnTo>
                  <a:lnTo>
                    <a:pt x="42767" y="870617"/>
                  </a:lnTo>
                  <a:lnTo>
                    <a:pt x="46398" y="891913"/>
                  </a:lnTo>
                  <a:lnTo>
                    <a:pt x="9103" y="899197"/>
                  </a:lnTo>
                  <a:close/>
                </a:path>
                <a:path w="5314950" h="1292225">
                  <a:moveTo>
                    <a:pt x="38099" y="632930"/>
                  </a:moveTo>
                  <a:lnTo>
                    <a:pt x="0" y="632930"/>
                  </a:lnTo>
                  <a:lnTo>
                    <a:pt x="0" y="485718"/>
                  </a:lnTo>
                  <a:lnTo>
                    <a:pt x="2376" y="437711"/>
                  </a:lnTo>
                  <a:lnTo>
                    <a:pt x="7320" y="404582"/>
                  </a:lnTo>
                  <a:lnTo>
                    <a:pt x="44399" y="410871"/>
                  </a:lnTo>
                  <a:lnTo>
                    <a:pt x="41643" y="429479"/>
                  </a:lnTo>
                  <a:lnTo>
                    <a:pt x="39674" y="448156"/>
                  </a:lnTo>
                  <a:lnTo>
                    <a:pt x="38493" y="466903"/>
                  </a:lnTo>
                  <a:lnTo>
                    <a:pt x="38099" y="485718"/>
                  </a:lnTo>
                  <a:lnTo>
                    <a:pt x="38099" y="632930"/>
                  </a:lnTo>
                  <a:close/>
                </a:path>
                <a:path w="5314950" h="1292225">
                  <a:moveTo>
                    <a:pt x="51628" y="376496"/>
                  </a:moveTo>
                  <a:lnTo>
                    <a:pt x="15243" y="367340"/>
                  </a:lnTo>
                  <a:lnTo>
                    <a:pt x="20995" y="344454"/>
                  </a:lnTo>
                  <a:lnTo>
                    <a:pt x="36973" y="299842"/>
                  </a:lnTo>
                  <a:lnTo>
                    <a:pt x="57220" y="256998"/>
                  </a:lnTo>
                  <a:lnTo>
                    <a:pt x="81606" y="216241"/>
                  </a:lnTo>
                  <a:lnTo>
                    <a:pt x="109998" y="177890"/>
                  </a:lnTo>
                  <a:lnTo>
                    <a:pt x="120125" y="166708"/>
                  </a:lnTo>
                  <a:lnTo>
                    <a:pt x="148445" y="191422"/>
                  </a:lnTo>
                  <a:lnTo>
                    <a:pt x="115917" y="233329"/>
                  </a:lnTo>
                  <a:lnTo>
                    <a:pt x="88939" y="278144"/>
                  </a:lnTo>
                  <a:lnTo>
                    <a:pt x="67509" y="325866"/>
                  </a:lnTo>
                  <a:lnTo>
                    <a:pt x="51628" y="376496"/>
                  </a:lnTo>
                  <a:close/>
                </a:path>
                <a:path w="5314950" h="1292225">
                  <a:moveTo>
                    <a:pt x="172722" y="165725"/>
                  </a:moveTo>
                  <a:lnTo>
                    <a:pt x="177891" y="109998"/>
                  </a:lnTo>
                  <a:lnTo>
                    <a:pt x="216242" y="81606"/>
                  </a:lnTo>
                  <a:lnTo>
                    <a:pt x="256998" y="57220"/>
                  </a:lnTo>
                  <a:lnTo>
                    <a:pt x="299842" y="36973"/>
                  </a:lnTo>
                  <a:lnTo>
                    <a:pt x="340775" y="22313"/>
                  </a:lnTo>
                  <a:lnTo>
                    <a:pt x="352097" y="58508"/>
                  </a:lnTo>
                  <a:lnTo>
                    <a:pt x="302424" y="77240"/>
                  </a:lnTo>
                  <a:lnTo>
                    <a:pt x="255971" y="101354"/>
                  </a:lnTo>
                  <a:lnTo>
                    <a:pt x="212737" y="130849"/>
                  </a:lnTo>
                  <a:lnTo>
                    <a:pt x="172722" y="165725"/>
                  </a:lnTo>
                  <a:close/>
                </a:path>
                <a:path w="5314950" h="1292225">
                  <a:moveTo>
                    <a:pt x="386056" y="49334"/>
                  </a:moveTo>
                  <a:lnTo>
                    <a:pt x="390517" y="9419"/>
                  </a:lnTo>
                  <a:lnTo>
                    <a:pt x="437711" y="2376"/>
                  </a:lnTo>
                  <a:lnTo>
                    <a:pt x="485719" y="0"/>
                  </a:lnTo>
                  <a:lnTo>
                    <a:pt x="714318" y="0"/>
                  </a:lnTo>
                  <a:lnTo>
                    <a:pt x="714318" y="38099"/>
                  </a:lnTo>
                  <a:lnTo>
                    <a:pt x="485718" y="38099"/>
                  </a:lnTo>
                  <a:lnTo>
                    <a:pt x="460560" y="38801"/>
                  </a:lnTo>
                  <a:lnTo>
                    <a:pt x="435564" y="40908"/>
                  </a:lnTo>
                  <a:lnTo>
                    <a:pt x="410729" y="44419"/>
                  </a:lnTo>
                  <a:lnTo>
                    <a:pt x="386056" y="49334"/>
                  </a:lnTo>
                  <a:close/>
                </a:path>
              </a:pathLst>
            </a:custGeom>
            <a:solidFill>
              <a:srgbClr val="00669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44" name="object 44"/>
          <p:cNvSpPr txBox="1"/>
          <p:nvPr/>
        </p:nvSpPr>
        <p:spPr>
          <a:xfrm>
            <a:off x="11630037" y="7108254"/>
            <a:ext cx="4692015" cy="122555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767205" marR="5080" indent="-1755139">
              <a:lnSpc>
                <a:spcPct val="115799"/>
              </a:lnSpc>
              <a:spcBef>
                <a:spcPts val="100"/>
              </a:spcBef>
            </a:pPr>
            <a:r>
              <a:rPr sz="3400" dirty="0">
                <a:solidFill>
                  <a:srgbClr val="00669D"/>
                </a:solidFill>
                <a:latin typeface="Comic Sans MS"/>
                <a:cs typeface="Comic Sans MS"/>
              </a:rPr>
              <a:t>Родительский</a:t>
            </a:r>
            <a:r>
              <a:rPr sz="3400" spc="-175" dirty="0">
                <a:solidFill>
                  <a:srgbClr val="00669D"/>
                </a:solidFill>
                <a:latin typeface="Comic Sans MS"/>
                <a:cs typeface="Comic Sans MS"/>
              </a:rPr>
              <a:t> </a:t>
            </a:r>
            <a:r>
              <a:rPr sz="3400" spc="-10" dirty="0">
                <a:solidFill>
                  <a:srgbClr val="00669D"/>
                </a:solidFill>
                <a:latin typeface="Comic Sans MS"/>
                <a:cs typeface="Comic Sans MS"/>
              </a:rPr>
              <a:t>мастер- </a:t>
            </a:r>
            <a:r>
              <a:rPr sz="3400" spc="-20" dirty="0">
                <a:solidFill>
                  <a:srgbClr val="00669D"/>
                </a:solidFill>
                <a:latin typeface="Comic Sans MS"/>
                <a:cs typeface="Comic Sans MS"/>
              </a:rPr>
              <a:t>класс</a:t>
            </a:r>
            <a:endParaRPr sz="3400">
              <a:latin typeface="Comic Sans MS"/>
              <a:cs typeface="Comic Sans MS"/>
            </a:endParaRPr>
          </a:p>
        </p:txBody>
      </p:sp>
      <p:sp>
        <p:nvSpPr>
          <p:cNvPr id="45" name="object 45"/>
          <p:cNvSpPr txBox="1"/>
          <p:nvPr/>
        </p:nvSpPr>
        <p:spPr>
          <a:xfrm>
            <a:off x="11470267" y="9011846"/>
            <a:ext cx="5010785" cy="5435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400" dirty="0">
                <a:solidFill>
                  <a:srgbClr val="00669D"/>
                </a:solidFill>
                <a:latin typeface="Comic Sans MS"/>
                <a:cs typeface="Comic Sans MS"/>
              </a:rPr>
              <a:t>Родительские</a:t>
            </a:r>
            <a:r>
              <a:rPr sz="3400" spc="-175" dirty="0">
                <a:solidFill>
                  <a:srgbClr val="00669D"/>
                </a:solidFill>
                <a:latin typeface="Comic Sans MS"/>
                <a:cs typeface="Comic Sans MS"/>
              </a:rPr>
              <a:t> </a:t>
            </a:r>
            <a:r>
              <a:rPr sz="3400" spc="-10" dirty="0">
                <a:solidFill>
                  <a:srgbClr val="00669D"/>
                </a:solidFill>
                <a:latin typeface="Comic Sans MS"/>
                <a:cs typeface="Comic Sans MS"/>
              </a:rPr>
              <a:t>лектории</a:t>
            </a:r>
            <a:endParaRPr sz="3400">
              <a:latin typeface="Comic Sans MS"/>
              <a:cs typeface="Comic Sans MS"/>
            </a:endParaRPr>
          </a:p>
        </p:txBody>
      </p:sp>
      <p:grpSp>
        <p:nvGrpSpPr>
          <p:cNvPr id="46" name="object 46"/>
          <p:cNvGrpSpPr/>
          <p:nvPr/>
        </p:nvGrpSpPr>
        <p:grpSpPr>
          <a:xfrm>
            <a:off x="1688823" y="7263876"/>
            <a:ext cx="5316855" cy="1135380"/>
            <a:chOff x="1688823" y="7263876"/>
            <a:chExt cx="5316855" cy="1135380"/>
          </a:xfrm>
        </p:grpSpPr>
        <p:sp>
          <p:nvSpPr>
            <p:cNvPr id="47" name="object 47"/>
            <p:cNvSpPr/>
            <p:nvPr/>
          </p:nvSpPr>
          <p:spPr>
            <a:xfrm>
              <a:off x="1688823" y="7263876"/>
              <a:ext cx="5316855" cy="1135380"/>
            </a:xfrm>
            <a:custGeom>
              <a:avLst/>
              <a:gdLst/>
              <a:ahLst/>
              <a:cxnLst/>
              <a:rect l="l" t="t" r="r" b="b"/>
              <a:pathLst>
                <a:path w="5316855" h="1135379">
                  <a:moveTo>
                    <a:pt x="4830932" y="1135289"/>
                  </a:moveTo>
                  <a:lnTo>
                    <a:pt x="485771" y="1135289"/>
                  </a:lnTo>
                  <a:lnTo>
                    <a:pt x="437762" y="1132912"/>
                  </a:lnTo>
                  <a:lnTo>
                    <a:pt x="390562" y="1125868"/>
                  </a:lnTo>
                  <a:lnTo>
                    <a:pt x="344494" y="1114291"/>
                  </a:lnTo>
                  <a:lnTo>
                    <a:pt x="299877" y="1098311"/>
                  </a:lnTo>
                  <a:lnTo>
                    <a:pt x="257028" y="1078061"/>
                  </a:lnTo>
                  <a:lnTo>
                    <a:pt x="216266" y="1053673"/>
                  </a:lnTo>
                  <a:lnTo>
                    <a:pt x="177911" y="1025278"/>
                  </a:lnTo>
                  <a:lnTo>
                    <a:pt x="142280" y="993008"/>
                  </a:lnTo>
                  <a:lnTo>
                    <a:pt x="110010" y="957377"/>
                  </a:lnTo>
                  <a:lnTo>
                    <a:pt x="81615" y="919022"/>
                  </a:lnTo>
                  <a:lnTo>
                    <a:pt x="57227" y="878260"/>
                  </a:lnTo>
                  <a:lnTo>
                    <a:pt x="36977" y="835411"/>
                  </a:lnTo>
                  <a:lnTo>
                    <a:pt x="20997" y="790794"/>
                  </a:lnTo>
                  <a:lnTo>
                    <a:pt x="9420" y="744726"/>
                  </a:lnTo>
                  <a:lnTo>
                    <a:pt x="2377" y="697526"/>
                  </a:lnTo>
                  <a:lnTo>
                    <a:pt x="0" y="649514"/>
                  </a:lnTo>
                  <a:lnTo>
                    <a:pt x="0" y="485775"/>
                  </a:lnTo>
                  <a:lnTo>
                    <a:pt x="2377" y="437762"/>
                  </a:lnTo>
                  <a:lnTo>
                    <a:pt x="9420" y="390562"/>
                  </a:lnTo>
                  <a:lnTo>
                    <a:pt x="20997" y="344494"/>
                  </a:lnTo>
                  <a:lnTo>
                    <a:pt x="36977" y="299876"/>
                  </a:lnTo>
                  <a:lnTo>
                    <a:pt x="57227" y="257028"/>
                  </a:lnTo>
                  <a:lnTo>
                    <a:pt x="81615" y="216266"/>
                  </a:lnTo>
                  <a:lnTo>
                    <a:pt x="110010" y="177911"/>
                  </a:lnTo>
                  <a:lnTo>
                    <a:pt x="142280" y="142280"/>
                  </a:lnTo>
                  <a:lnTo>
                    <a:pt x="177911" y="110010"/>
                  </a:lnTo>
                  <a:lnTo>
                    <a:pt x="216266" y="81615"/>
                  </a:lnTo>
                  <a:lnTo>
                    <a:pt x="257028" y="57227"/>
                  </a:lnTo>
                  <a:lnTo>
                    <a:pt x="299877" y="36977"/>
                  </a:lnTo>
                  <a:lnTo>
                    <a:pt x="344494" y="20997"/>
                  </a:lnTo>
                  <a:lnTo>
                    <a:pt x="390562" y="9420"/>
                  </a:lnTo>
                  <a:lnTo>
                    <a:pt x="437762" y="2377"/>
                  </a:lnTo>
                  <a:lnTo>
                    <a:pt x="485775" y="0"/>
                  </a:lnTo>
                  <a:lnTo>
                    <a:pt x="4830929" y="0"/>
                  </a:lnTo>
                  <a:lnTo>
                    <a:pt x="4878942" y="2377"/>
                  </a:lnTo>
                  <a:lnTo>
                    <a:pt x="4926141" y="9420"/>
                  </a:lnTo>
                  <a:lnTo>
                    <a:pt x="4972209" y="20997"/>
                  </a:lnTo>
                  <a:lnTo>
                    <a:pt x="5016827" y="36977"/>
                  </a:lnTo>
                  <a:lnTo>
                    <a:pt x="5059676" y="57227"/>
                  </a:lnTo>
                  <a:lnTo>
                    <a:pt x="5100437" y="81615"/>
                  </a:lnTo>
                  <a:lnTo>
                    <a:pt x="5138792" y="110010"/>
                  </a:lnTo>
                  <a:lnTo>
                    <a:pt x="5174423" y="142280"/>
                  </a:lnTo>
                  <a:lnTo>
                    <a:pt x="5206693" y="177911"/>
                  </a:lnTo>
                  <a:lnTo>
                    <a:pt x="5235088" y="216266"/>
                  </a:lnTo>
                  <a:lnTo>
                    <a:pt x="5259476" y="257028"/>
                  </a:lnTo>
                  <a:lnTo>
                    <a:pt x="5279726" y="299876"/>
                  </a:lnTo>
                  <a:lnTo>
                    <a:pt x="5295706" y="344494"/>
                  </a:lnTo>
                  <a:lnTo>
                    <a:pt x="5307283" y="390562"/>
                  </a:lnTo>
                  <a:lnTo>
                    <a:pt x="5314327" y="437762"/>
                  </a:lnTo>
                  <a:lnTo>
                    <a:pt x="5316704" y="485775"/>
                  </a:lnTo>
                  <a:lnTo>
                    <a:pt x="5316704" y="649514"/>
                  </a:lnTo>
                  <a:lnTo>
                    <a:pt x="5314327" y="697526"/>
                  </a:lnTo>
                  <a:lnTo>
                    <a:pt x="5307283" y="744726"/>
                  </a:lnTo>
                  <a:lnTo>
                    <a:pt x="5295706" y="790794"/>
                  </a:lnTo>
                  <a:lnTo>
                    <a:pt x="5279726" y="835411"/>
                  </a:lnTo>
                  <a:lnTo>
                    <a:pt x="5259476" y="878260"/>
                  </a:lnTo>
                  <a:lnTo>
                    <a:pt x="5235088" y="919022"/>
                  </a:lnTo>
                  <a:lnTo>
                    <a:pt x="5206693" y="957377"/>
                  </a:lnTo>
                  <a:lnTo>
                    <a:pt x="5174423" y="993008"/>
                  </a:lnTo>
                  <a:lnTo>
                    <a:pt x="5138792" y="1025278"/>
                  </a:lnTo>
                  <a:lnTo>
                    <a:pt x="5100437" y="1053673"/>
                  </a:lnTo>
                  <a:lnTo>
                    <a:pt x="5059676" y="1078061"/>
                  </a:lnTo>
                  <a:lnTo>
                    <a:pt x="5016827" y="1098311"/>
                  </a:lnTo>
                  <a:lnTo>
                    <a:pt x="4972209" y="1114291"/>
                  </a:lnTo>
                  <a:lnTo>
                    <a:pt x="4926141" y="1125868"/>
                  </a:lnTo>
                  <a:lnTo>
                    <a:pt x="4878942" y="1132912"/>
                  </a:lnTo>
                  <a:lnTo>
                    <a:pt x="4830932" y="1135289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8" name="object 48"/>
            <p:cNvSpPr/>
            <p:nvPr/>
          </p:nvSpPr>
          <p:spPr>
            <a:xfrm>
              <a:off x="1688831" y="7263876"/>
              <a:ext cx="5314950" cy="1133475"/>
            </a:xfrm>
            <a:custGeom>
              <a:avLst/>
              <a:gdLst/>
              <a:ahLst/>
              <a:cxnLst/>
              <a:rect l="l" t="t" r="r" b="b"/>
              <a:pathLst>
                <a:path w="5314950" h="1133475">
                  <a:moveTo>
                    <a:pt x="981062" y="38099"/>
                  </a:moveTo>
                  <a:lnTo>
                    <a:pt x="752462" y="38099"/>
                  </a:lnTo>
                  <a:lnTo>
                    <a:pt x="752462" y="0"/>
                  </a:lnTo>
                  <a:lnTo>
                    <a:pt x="981062" y="0"/>
                  </a:lnTo>
                  <a:lnTo>
                    <a:pt x="981062" y="38099"/>
                  </a:lnTo>
                  <a:close/>
                </a:path>
                <a:path w="5314950" h="1133475">
                  <a:moveTo>
                    <a:pt x="1247762" y="38099"/>
                  </a:moveTo>
                  <a:lnTo>
                    <a:pt x="1019162" y="38099"/>
                  </a:lnTo>
                  <a:lnTo>
                    <a:pt x="1019162" y="0"/>
                  </a:lnTo>
                  <a:lnTo>
                    <a:pt x="1247762" y="0"/>
                  </a:lnTo>
                  <a:lnTo>
                    <a:pt x="1247762" y="38099"/>
                  </a:lnTo>
                  <a:close/>
                </a:path>
                <a:path w="5314950" h="1133475">
                  <a:moveTo>
                    <a:pt x="1514462" y="38099"/>
                  </a:moveTo>
                  <a:lnTo>
                    <a:pt x="1285862" y="38099"/>
                  </a:lnTo>
                  <a:lnTo>
                    <a:pt x="1285862" y="0"/>
                  </a:lnTo>
                  <a:lnTo>
                    <a:pt x="1514462" y="0"/>
                  </a:lnTo>
                  <a:lnTo>
                    <a:pt x="1514462" y="38099"/>
                  </a:lnTo>
                  <a:close/>
                </a:path>
                <a:path w="5314950" h="1133475">
                  <a:moveTo>
                    <a:pt x="1781162" y="38099"/>
                  </a:moveTo>
                  <a:lnTo>
                    <a:pt x="1552562" y="38099"/>
                  </a:lnTo>
                  <a:lnTo>
                    <a:pt x="1552562" y="0"/>
                  </a:lnTo>
                  <a:lnTo>
                    <a:pt x="1781162" y="0"/>
                  </a:lnTo>
                  <a:lnTo>
                    <a:pt x="1781162" y="38099"/>
                  </a:lnTo>
                  <a:close/>
                </a:path>
                <a:path w="5314950" h="1133475">
                  <a:moveTo>
                    <a:pt x="2047862" y="38099"/>
                  </a:moveTo>
                  <a:lnTo>
                    <a:pt x="1819262" y="38099"/>
                  </a:lnTo>
                  <a:lnTo>
                    <a:pt x="1819262" y="0"/>
                  </a:lnTo>
                  <a:lnTo>
                    <a:pt x="2047862" y="0"/>
                  </a:lnTo>
                  <a:lnTo>
                    <a:pt x="2047862" y="38099"/>
                  </a:lnTo>
                  <a:close/>
                </a:path>
                <a:path w="5314950" h="1133475">
                  <a:moveTo>
                    <a:pt x="2314562" y="38099"/>
                  </a:moveTo>
                  <a:lnTo>
                    <a:pt x="2085962" y="38099"/>
                  </a:lnTo>
                  <a:lnTo>
                    <a:pt x="2085962" y="0"/>
                  </a:lnTo>
                  <a:lnTo>
                    <a:pt x="2314562" y="0"/>
                  </a:lnTo>
                  <a:lnTo>
                    <a:pt x="2314562" y="38099"/>
                  </a:lnTo>
                  <a:close/>
                </a:path>
                <a:path w="5314950" h="1133475">
                  <a:moveTo>
                    <a:pt x="2581262" y="38099"/>
                  </a:moveTo>
                  <a:lnTo>
                    <a:pt x="2352662" y="38099"/>
                  </a:lnTo>
                  <a:lnTo>
                    <a:pt x="2352662" y="0"/>
                  </a:lnTo>
                  <a:lnTo>
                    <a:pt x="2581262" y="0"/>
                  </a:lnTo>
                  <a:lnTo>
                    <a:pt x="2581262" y="38099"/>
                  </a:lnTo>
                  <a:close/>
                </a:path>
                <a:path w="5314950" h="1133475">
                  <a:moveTo>
                    <a:pt x="2847962" y="38099"/>
                  </a:moveTo>
                  <a:lnTo>
                    <a:pt x="2619362" y="38099"/>
                  </a:lnTo>
                  <a:lnTo>
                    <a:pt x="2619362" y="0"/>
                  </a:lnTo>
                  <a:lnTo>
                    <a:pt x="2847962" y="0"/>
                  </a:lnTo>
                  <a:lnTo>
                    <a:pt x="2847962" y="38099"/>
                  </a:lnTo>
                  <a:close/>
                </a:path>
                <a:path w="5314950" h="1133475">
                  <a:moveTo>
                    <a:pt x="3114662" y="38099"/>
                  </a:moveTo>
                  <a:lnTo>
                    <a:pt x="2886062" y="38099"/>
                  </a:lnTo>
                  <a:lnTo>
                    <a:pt x="2886062" y="0"/>
                  </a:lnTo>
                  <a:lnTo>
                    <a:pt x="3114662" y="0"/>
                  </a:lnTo>
                  <a:lnTo>
                    <a:pt x="3114662" y="38099"/>
                  </a:lnTo>
                  <a:close/>
                </a:path>
                <a:path w="5314950" h="1133475">
                  <a:moveTo>
                    <a:pt x="3381362" y="38099"/>
                  </a:moveTo>
                  <a:lnTo>
                    <a:pt x="3152762" y="38099"/>
                  </a:lnTo>
                  <a:lnTo>
                    <a:pt x="3152762" y="0"/>
                  </a:lnTo>
                  <a:lnTo>
                    <a:pt x="3381362" y="0"/>
                  </a:lnTo>
                  <a:lnTo>
                    <a:pt x="3381362" y="38099"/>
                  </a:lnTo>
                  <a:close/>
                </a:path>
                <a:path w="5314950" h="1133475">
                  <a:moveTo>
                    <a:pt x="3648062" y="38099"/>
                  </a:moveTo>
                  <a:lnTo>
                    <a:pt x="3419462" y="38099"/>
                  </a:lnTo>
                  <a:lnTo>
                    <a:pt x="3419462" y="0"/>
                  </a:lnTo>
                  <a:lnTo>
                    <a:pt x="3648062" y="0"/>
                  </a:lnTo>
                  <a:lnTo>
                    <a:pt x="3648062" y="38099"/>
                  </a:lnTo>
                  <a:close/>
                </a:path>
                <a:path w="5314950" h="1133475">
                  <a:moveTo>
                    <a:pt x="3914762" y="38099"/>
                  </a:moveTo>
                  <a:lnTo>
                    <a:pt x="3686162" y="38099"/>
                  </a:lnTo>
                  <a:lnTo>
                    <a:pt x="3686162" y="0"/>
                  </a:lnTo>
                  <a:lnTo>
                    <a:pt x="3914762" y="0"/>
                  </a:lnTo>
                  <a:lnTo>
                    <a:pt x="3914762" y="38099"/>
                  </a:lnTo>
                  <a:close/>
                </a:path>
                <a:path w="5314950" h="1133475">
                  <a:moveTo>
                    <a:pt x="4181462" y="38099"/>
                  </a:moveTo>
                  <a:lnTo>
                    <a:pt x="3952862" y="38099"/>
                  </a:lnTo>
                  <a:lnTo>
                    <a:pt x="3952862" y="0"/>
                  </a:lnTo>
                  <a:lnTo>
                    <a:pt x="4181462" y="0"/>
                  </a:lnTo>
                  <a:lnTo>
                    <a:pt x="4181462" y="38099"/>
                  </a:lnTo>
                  <a:close/>
                </a:path>
                <a:path w="5314950" h="1133475">
                  <a:moveTo>
                    <a:pt x="4448162" y="38099"/>
                  </a:moveTo>
                  <a:lnTo>
                    <a:pt x="4219562" y="38099"/>
                  </a:lnTo>
                  <a:lnTo>
                    <a:pt x="4219562" y="0"/>
                  </a:lnTo>
                  <a:lnTo>
                    <a:pt x="4448162" y="0"/>
                  </a:lnTo>
                  <a:lnTo>
                    <a:pt x="4448162" y="38099"/>
                  </a:lnTo>
                  <a:close/>
                </a:path>
                <a:path w="5314950" h="1133475">
                  <a:moveTo>
                    <a:pt x="4714862" y="38099"/>
                  </a:moveTo>
                  <a:lnTo>
                    <a:pt x="4486262" y="38099"/>
                  </a:lnTo>
                  <a:lnTo>
                    <a:pt x="4486262" y="0"/>
                  </a:lnTo>
                  <a:lnTo>
                    <a:pt x="4714862" y="0"/>
                  </a:lnTo>
                  <a:lnTo>
                    <a:pt x="4714862" y="38099"/>
                  </a:lnTo>
                  <a:close/>
                </a:path>
                <a:path w="5314950" h="1133475">
                  <a:moveTo>
                    <a:pt x="4967774" y="59566"/>
                  </a:moveTo>
                  <a:lnTo>
                    <a:pt x="4934166" y="50175"/>
                  </a:lnTo>
                  <a:lnTo>
                    <a:pt x="4900136" y="43466"/>
                  </a:lnTo>
                  <a:lnTo>
                    <a:pt x="4865683" y="39441"/>
                  </a:lnTo>
                  <a:lnTo>
                    <a:pt x="4830807" y="38099"/>
                  </a:lnTo>
                  <a:lnTo>
                    <a:pt x="4752962" y="38099"/>
                  </a:lnTo>
                  <a:lnTo>
                    <a:pt x="4752962" y="0"/>
                  </a:lnTo>
                  <a:lnTo>
                    <a:pt x="4830921" y="0"/>
                  </a:lnTo>
                  <a:lnTo>
                    <a:pt x="4878934" y="2377"/>
                  </a:lnTo>
                  <a:lnTo>
                    <a:pt x="4926133" y="9420"/>
                  </a:lnTo>
                  <a:lnTo>
                    <a:pt x="4972201" y="20997"/>
                  </a:lnTo>
                  <a:lnTo>
                    <a:pt x="4979347" y="23557"/>
                  </a:lnTo>
                  <a:lnTo>
                    <a:pt x="4967774" y="59566"/>
                  </a:lnTo>
                  <a:close/>
                </a:path>
                <a:path w="5314950" h="1133475">
                  <a:moveTo>
                    <a:pt x="5170392" y="194068"/>
                  </a:moveTo>
                  <a:lnTo>
                    <a:pt x="5114376" y="139302"/>
                  </a:lnTo>
                  <a:lnTo>
                    <a:pt x="5078951" y="113063"/>
                  </a:lnTo>
                  <a:lnTo>
                    <a:pt x="5041079" y="90500"/>
                  </a:lnTo>
                  <a:lnTo>
                    <a:pt x="5000759" y="71614"/>
                  </a:lnTo>
                  <a:lnTo>
                    <a:pt x="5015209" y="36400"/>
                  </a:lnTo>
                  <a:lnTo>
                    <a:pt x="5059667" y="57227"/>
                  </a:lnTo>
                  <a:lnTo>
                    <a:pt x="5100429" y="81615"/>
                  </a:lnTo>
                  <a:lnTo>
                    <a:pt x="5138784" y="110010"/>
                  </a:lnTo>
                  <a:lnTo>
                    <a:pt x="5174415" y="142280"/>
                  </a:lnTo>
                  <a:lnTo>
                    <a:pt x="5199034" y="169463"/>
                  </a:lnTo>
                  <a:lnTo>
                    <a:pt x="5170392" y="194068"/>
                  </a:lnTo>
                  <a:close/>
                </a:path>
                <a:path w="5314950" h="1133475">
                  <a:moveTo>
                    <a:pt x="5272731" y="414296"/>
                  </a:moveTo>
                  <a:lnTo>
                    <a:pt x="5261268" y="362492"/>
                  </a:lnTo>
                  <a:lnTo>
                    <a:pt x="5244026" y="313103"/>
                  </a:lnTo>
                  <a:lnTo>
                    <a:pt x="5221005" y="266130"/>
                  </a:lnTo>
                  <a:lnTo>
                    <a:pt x="5192204" y="221573"/>
                  </a:lnTo>
                  <a:lnTo>
                    <a:pt x="5222573" y="199372"/>
                  </a:lnTo>
                  <a:lnTo>
                    <a:pt x="5259468" y="257028"/>
                  </a:lnTo>
                  <a:lnTo>
                    <a:pt x="5279718" y="299876"/>
                  </a:lnTo>
                  <a:lnTo>
                    <a:pt x="5295698" y="344494"/>
                  </a:lnTo>
                  <a:lnTo>
                    <a:pt x="5307275" y="390562"/>
                  </a:lnTo>
                  <a:lnTo>
                    <a:pt x="5309920" y="408283"/>
                  </a:lnTo>
                  <a:lnTo>
                    <a:pt x="5272731" y="414296"/>
                  </a:lnTo>
                  <a:close/>
                </a:path>
                <a:path w="5314950" h="1133475">
                  <a:moveTo>
                    <a:pt x="5314942" y="674929"/>
                  </a:moveTo>
                  <a:lnTo>
                    <a:pt x="5277855" y="672984"/>
                  </a:lnTo>
                  <a:lnTo>
                    <a:pt x="5278265" y="665161"/>
                  </a:lnTo>
                  <a:lnTo>
                    <a:pt x="5278377" y="476588"/>
                  </a:lnTo>
                  <a:lnTo>
                    <a:pt x="5278095" y="467425"/>
                  </a:lnTo>
                  <a:lnTo>
                    <a:pt x="5277627" y="458272"/>
                  </a:lnTo>
                  <a:lnTo>
                    <a:pt x="5276971" y="449130"/>
                  </a:lnTo>
                  <a:lnTo>
                    <a:pt x="5314728" y="446030"/>
                  </a:lnTo>
                  <a:lnTo>
                    <a:pt x="5314881" y="449130"/>
                  </a:lnTo>
                  <a:lnTo>
                    <a:pt x="5314942" y="674929"/>
                  </a:lnTo>
                  <a:close/>
                </a:path>
                <a:path w="5314950" h="1133475">
                  <a:moveTo>
                    <a:pt x="5231032" y="924489"/>
                  </a:moveTo>
                  <a:lnTo>
                    <a:pt x="5199772" y="903011"/>
                  </a:lnTo>
                  <a:lnTo>
                    <a:pt x="5227261" y="857624"/>
                  </a:lnTo>
                  <a:lnTo>
                    <a:pt x="5248901" y="809993"/>
                  </a:lnTo>
                  <a:lnTo>
                    <a:pt x="5264692" y="760117"/>
                  </a:lnTo>
                  <a:lnTo>
                    <a:pt x="5274633" y="707998"/>
                  </a:lnTo>
                  <a:lnTo>
                    <a:pt x="5312021" y="712926"/>
                  </a:lnTo>
                  <a:lnTo>
                    <a:pt x="5295698" y="790794"/>
                  </a:lnTo>
                  <a:lnTo>
                    <a:pt x="5279718" y="835411"/>
                  </a:lnTo>
                  <a:lnTo>
                    <a:pt x="5259468" y="878260"/>
                  </a:lnTo>
                  <a:lnTo>
                    <a:pt x="5235080" y="919022"/>
                  </a:lnTo>
                  <a:lnTo>
                    <a:pt x="5231032" y="924489"/>
                  </a:lnTo>
                  <a:close/>
                </a:path>
                <a:path w="5314950" h="1133475">
                  <a:moveTo>
                    <a:pt x="5028171" y="1092946"/>
                  </a:moveTo>
                  <a:lnTo>
                    <a:pt x="5012833" y="1058482"/>
                  </a:lnTo>
                  <a:lnTo>
                    <a:pt x="5049676" y="1040049"/>
                  </a:lnTo>
                  <a:lnTo>
                    <a:pt x="5084377" y="1018499"/>
                  </a:lnTo>
                  <a:lnTo>
                    <a:pt x="5116936" y="993830"/>
                  </a:lnTo>
                  <a:lnTo>
                    <a:pt x="5147353" y="966043"/>
                  </a:lnTo>
                  <a:lnTo>
                    <a:pt x="5178814" y="931090"/>
                  </a:lnTo>
                  <a:lnTo>
                    <a:pt x="5208414" y="955041"/>
                  </a:lnTo>
                  <a:lnTo>
                    <a:pt x="5174415" y="993008"/>
                  </a:lnTo>
                  <a:lnTo>
                    <a:pt x="5138784" y="1025278"/>
                  </a:lnTo>
                  <a:lnTo>
                    <a:pt x="5100429" y="1053673"/>
                  </a:lnTo>
                  <a:lnTo>
                    <a:pt x="5059667" y="1078061"/>
                  </a:lnTo>
                  <a:lnTo>
                    <a:pt x="5028171" y="1092946"/>
                  </a:lnTo>
                  <a:close/>
                </a:path>
                <a:path w="5314950" h="1133475">
                  <a:moveTo>
                    <a:pt x="4867564" y="1133474"/>
                  </a:moveTo>
                  <a:lnTo>
                    <a:pt x="4767210" y="1133474"/>
                  </a:lnTo>
                  <a:lnTo>
                    <a:pt x="4767210" y="1097160"/>
                  </a:lnTo>
                  <a:lnTo>
                    <a:pt x="4830807" y="1097160"/>
                  </a:lnTo>
                  <a:lnTo>
                    <a:pt x="4868990" y="1095556"/>
                  </a:lnTo>
                  <a:lnTo>
                    <a:pt x="4906620" y="1090743"/>
                  </a:lnTo>
                  <a:lnTo>
                    <a:pt x="4943697" y="1082720"/>
                  </a:lnTo>
                  <a:lnTo>
                    <a:pt x="4980222" y="1071490"/>
                  </a:lnTo>
                  <a:lnTo>
                    <a:pt x="4992769" y="1106925"/>
                  </a:lnTo>
                  <a:lnTo>
                    <a:pt x="4972201" y="1114291"/>
                  </a:lnTo>
                  <a:lnTo>
                    <a:pt x="4926133" y="1125868"/>
                  </a:lnTo>
                  <a:lnTo>
                    <a:pt x="4878934" y="1132912"/>
                  </a:lnTo>
                  <a:lnTo>
                    <a:pt x="4867564" y="1133474"/>
                  </a:lnTo>
                  <a:close/>
                </a:path>
                <a:path w="5314950" h="1133475">
                  <a:moveTo>
                    <a:pt x="4729110" y="1133474"/>
                  </a:moveTo>
                  <a:lnTo>
                    <a:pt x="4500510" y="1133474"/>
                  </a:lnTo>
                  <a:lnTo>
                    <a:pt x="4500510" y="1097160"/>
                  </a:lnTo>
                  <a:lnTo>
                    <a:pt x="4729110" y="1097160"/>
                  </a:lnTo>
                  <a:lnTo>
                    <a:pt x="4729110" y="1133474"/>
                  </a:lnTo>
                  <a:close/>
                </a:path>
                <a:path w="5314950" h="1133475">
                  <a:moveTo>
                    <a:pt x="4462410" y="1133474"/>
                  </a:moveTo>
                  <a:lnTo>
                    <a:pt x="4233810" y="1133474"/>
                  </a:lnTo>
                  <a:lnTo>
                    <a:pt x="4233810" y="1097160"/>
                  </a:lnTo>
                  <a:lnTo>
                    <a:pt x="4462410" y="1097160"/>
                  </a:lnTo>
                  <a:lnTo>
                    <a:pt x="4462410" y="1133474"/>
                  </a:lnTo>
                  <a:close/>
                </a:path>
                <a:path w="5314950" h="1133475">
                  <a:moveTo>
                    <a:pt x="4195710" y="1133474"/>
                  </a:moveTo>
                  <a:lnTo>
                    <a:pt x="3967110" y="1133474"/>
                  </a:lnTo>
                  <a:lnTo>
                    <a:pt x="3967110" y="1097160"/>
                  </a:lnTo>
                  <a:lnTo>
                    <a:pt x="4195710" y="1097160"/>
                  </a:lnTo>
                  <a:lnTo>
                    <a:pt x="4195710" y="1133474"/>
                  </a:lnTo>
                  <a:close/>
                </a:path>
                <a:path w="5314950" h="1133475">
                  <a:moveTo>
                    <a:pt x="3929010" y="1133474"/>
                  </a:moveTo>
                  <a:lnTo>
                    <a:pt x="3700410" y="1133474"/>
                  </a:lnTo>
                  <a:lnTo>
                    <a:pt x="3700410" y="1097160"/>
                  </a:lnTo>
                  <a:lnTo>
                    <a:pt x="3929010" y="1097160"/>
                  </a:lnTo>
                  <a:lnTo>
                    <a:pt x="3929010" y="1133474"/>
                  </a:lnTo>
                  <a:close/>
                </a:path>
                <a:path w="5314950" h="1133475">
                  <a:moveTo>
                    <a:pt x="3662310" y="1133474"/>
                  </a:moveTo>
                  <a:lnTo>
                    <a:pt x="3433711" y="1133474"/>
                  </a:lnTo>
                  <a:lnTo>
                    <a:pt x="3433711" y="1097160"/>
                  </a:lnTo>
                  <a:lnTo>
                    <a:pt x="3662310" y="1097160"/>
                  </a:lnTo>
                  <a:lnTo>
                    <a:pt x="3662310" y="1133474"/>
                  </a:lnTo>
                  <a:close/>
                </a:path>
                <a:path w="5314950" h="1133475">
                  <a:moveTo>
                    <a:pt x="3395610" y="1133474"/>
                  </a:moveTo>
                  <a:lnTo>
                    <a:pt x="3167010" y="1133474"/>
                  </a:lnTo>
                  <a:lnTo>
                    <a:pt x="3167010" y="1097160"/>
                  </a:lnTo>
                  <a:lnTo>
                    <a:pt x="3395610" y="1097160"/>
                  </a:lnTo>
                  <a:lnTo>
                    <a:pt x="3395610" y="1133474"/>
                  </a:lnTo>
                  <a:close/>
                </a:path>
                <a:path w="5314950" h="1133475">
                  <a:moveTo>
                    <a:pt x="3128910" y="1133474"/>
                  </a:moveTo>
                  <a:lnTo>
                    <a:pt x="2900310" y="1133474"/>
                  </a:lnTo>
                  <a:lnTo>
                    <a:pt x="2900310" y="1097160"/>
                  </a:lnTo>
                  <a:lnTo>
                    <a:pt x="3128910" y="1097160"/>
                  </a:lnTo>
                  <a:lnTo>
                    <a:pt x="3128910" y="1133474"/>
                  </a:lnTo>
                  <a:close/>
                </a:path>
                <a:path w="5314950" h="1133475">
                  <a:moveTo>
                    <a:pt x="2862210" y="1133474"/>
                  </a:moveTo>
                  <a:lnTo>
                    <a:pt x="2633611" y="1133474"/>
                  </a:lnTo>
                  <a:lnTo>
                    <a:pt x="2633611" y="1097160"/>
                  </a:lnTo>
                  <a:lnTo>
                    <a:pt x="2862210" y="1097160"/>
                  </a:lnTo>
                  <a:lnTo>
                    <a:pt x="2862210" y="1133474"/>
                  </a:lnTo>
                  <a:close/>
                </a:path>
                <a:path w="5314950" h="1133475">
                  <a:moveTo>
                    <a:pt x="2595510" y="1133474"/>
                  </a:moveTo>
                  <a:lnTo>
                    <a:pt x="2366910" y="1133474"/>
                  </a:lnTo>
                  <a:lnTo>
                    <a:pt x="2366910" y="1097160"/>
                  </a:lnTo>
                  <a:lnTo>
                    <a:pt x="2595510" y="1097160"/>
                  </a:lnTo>
                  <a:lnTo>
                    <a:pt x="2595510" y="1133474"/>
                  </a:lnTo>
                  <a:close/>
                </a:path>
                <a:path w="5314950" h="1133475">
                  <a:moveTo>
                    <a:pt x="2328810" y="1133474"/>
                  </a:moveTo>
                  <a:lnTo>
                    <a:pt x="2100210" y="1133474"/>
                  </a:lnTo>
                  <a:lnTo>
                    <a:pt x="2100210" y="1097160"/>
                  </a:lnTo>
                  <a:lnTo>
                    <a:pt x="2328810" y="1097160"/>
                  </a:lnTo>
                  <a:lnTo>
                    <a:pt x="2328810" y="1133474"/>
                  </a:lnTo>
                  <a:close/>
                </a:path>
                <a:path w="5314950" h="1133475">
                  <a:moveTo>
                    <a:pt x="2062110" y="1133474"/>
                  </a:moveTo>
                  <a:lnTo>
                    <a:pt x="1833510" y="1133474"/>
                  </a:lnTo>
                  <a:lnTo>
                    <a:pt x="1833510" y="1097160"/>
                  </a:lnTo>
                  <a:lnTo>
                    <a:pt x="2062110" y="1097160"/>
                  </a:lnTo>
                  <a:lnTo>
                    <a:pt x="2062110" y="1133474"/>
                  </a:lnTo>
                  <a:close/>
                </a:path>
                <a:path w="5314950" h="1133475">
                  <a:moveTo>
                    <a:pt x="1795410" y="1133474"/>
                  </a:moveTo>
                  <a:lnTo>
                    <a:pt x="1566810" y="1133474"/>
                  </a:lnTo>
                  <a:lnTo>
                    <a:pt x="1566810" y="1097160"/>
                  </a:lnTo>
                  <a:lnTo>
                    <a:pt x="1795410" y="1097160"/>
                  </a:lnTo>
                  <a:lnTo>
                    <a:pt x="1795410" y="1133474"/>
                  </a:lnTo>
                  <a:close/>
                </a:path>
                <a:path w="5314950" h="1133475">
                  <a:moveTo>
                    <a:pt x="1528710" y="1133474"/>
                  </a:moveTo>
                  <a:lnTo>
                    <a:pt x="1300110" y="1133474"/>
                  </a:lnTo>
                  <a:lnTo>
                    <a:pt x="1300110" y="1097160"/>
                  </a:lnTo>
                  <a:lnTo>
                    <a:pt x="1528710" y="1097160"/>
                  </a:lnTo>
                  <a:lnTo>
                    <a:pt x="1528710" y="1133474"/>
                  </a:lnTo>
                  <a:close/>
                </a:path>
                <a:path w="5314950" h="1133475">
                  <a:moveTo>
                    <a:pt x="1262010" y="1133474"/>
                  </a:moveTo>
                  <a:lnTo>
                    <a:pt x="1033410" y="1133474"/>
                  </a:lnTo>
                  <a:lnTo>
                    <a:pt x="1033410" y="1097160"/>
                  </a:lnTo>
                  <a:lnTo>
                    <a:pt x="1262010" y="1097160"/>
                  </a:lnTo>
                  <a:lnTo>
                    <a:pt x="1262010" y="1133474"/>
                  </a:lnTo>
                  <a:close/>
                </a:path>
                <a:path w="5314950" h="1133475">
                  <a:moveTo>
                    <a:pt x="995310" y="1133474"/>
                  </a:moveTo>
                  <a:lnTo>
                    <a:pt x="766710" y="1133474"/>
                  </a:lnTo>
                  <a:lnTo>
                    <a:pt x="766710" y="1097160"/>
                  </a:lnTo>
                  <a:lnTo>
                    <a:pt x="995310" y="1097160"/>
                  </a:lnTo>
                  <a:lnTo>
                    <a:pt x="995310" y="1133474"/>
                  </a:lnTo>
                  <a:close/>
                </a:path>
                <a:path w="5314950" h="1133475">
                  <a:moveTo>
                    <a:pt x="728610" y="1133474"/>
                  </a:moveTo>
                  <a:lnTo>
                    <a:pt x="500010" y="1133474"/>
                  </a:lnTo>
                  <a:lnTo>
                    <a:pt x="500010" y="1097160"/>
                  </a:lnTo>
                  <a:lnTo>
                    <a:pt x="728610" y="1097160"/>
                  </a:lnTo>
                  <a:lnTo>
                    <a:pt x="728610" y="1133474"/>
                  </a:lnTo>
                  <a:close/>
                </a:path>
                <a:path w="5314950" h="1133475">
                  <a:moveTo>
                    <a:pt x="461801" y="1133474"/>
                  </a:moveTo>
                  <a:lnTo>
                    <a:pt x="449123" y="1133474"/>
                  </a:lnTo>
                  <a:lnTo>
                    <a:pt x="437754" y="1132912"/>
                  </a:lnTo>
                  <a:lnTo>
                    <a:pt x="390554" y="1125868"/>
                  </a:lnTo>
                  <a:lnTo>
                    <a:pt x="344486" y="1114291"/>
                  </a:lnTo>
                  <a:lnTo>
                    <a:pt x="299869" y="1098311"/>
                  </a:lnTo>
                  <a:lnTo>
                    <a:pt x="257020" y="1078061"/>
                  </a:lnTo>
                  <a:lnTo>
                    <a:pt x="244452" y="1070542"/>
                  </a:lnTo>
                  <a:lnTo>
                    <a:pt x="263162" y="1037894"/>
                  </a:lnTo>
                  <a:lnTo>
                    <a:pt x="310641" y="1061594"/>
                  </a:lnTo>
                  <a:lnTo>
                    <a:pt x="359878" y="1079280"/>
                  </a:lnTo>
                  <a:lnTo>
                    <a:pt x="410873" y="1090953"/>
                  </a:lnTo>
                  <a:lnTo>
                    <a:pt x="463624" y="1096613"/>
                  </a:lnTo>
                  <a:lnTo>
                    <a:pt x="461801" y="1133474"/>
                  </a:lnTo>
                  <a:close/>
                </a:path>
                <a:path w="5314950" h="1133475">
                  <a:moveTo>
                    <a:pt x="211988" y="1050511"/>
                  </a:moveTo>
                  <a:lnTo>
                    <a:pt x="177903" y="1025278"/>
                  </a:lnTo>
                  <a:lnTo>
                    <a:pt x="142272" y="993008"/>
                  </a:lnTo>
                  <a:lnTo>
                    <a:pt x="110003" y="957377"/>
                  </a:lnTo>
                  <a:lnTo>
                    <a:pt x="81608" y="919022"/>
                  </a:lnTo>
                  <a:lnTo>
                    <a:pt x="59691" y="882391"/>
                  </a:lnTo>
                  <a:lnTo>
                    <a:pt x="92951" y="864212"/>
                  </a:lnTo>
                  <a:lnTo>
                    <a:pt x="109274" y="891719"/>
                  </a:lnTo>
                  <a:lnTo>
                    <a:pt x="127426" y="917860"/>
                  </a:lnTo>
                  <a:lnTo>
                    <a:pt x="169217" y="966043"/>
                  </a:lnTo>
                  <a:lnTo>
                    <a:pt x="200047" y="994133"/>
                  </a:lnTo>
                  <a:lnTo>
                    <a:pt x="233352" y="1019217"/>
                  </a:lnTo>
                  <a:lnTo>
                    <a:pt x="211988" y="1050511"/>
                  </a:lnTo>
                  <a:close/>
                </a:path>
                <a:path w="5314950" h="1133475">
                  <a:moveTo>
                    <a:pt x="42992" y="848155"/>
                  </a:moveTo>
                  <a:lnTo>
                    <a:pt x="20989" y="790794"/>
                  </a:lnTo>
                  <a:lnTo>
                    <a:pt x="9412" y="744726"/>
                  </a:lnTo>
                  <a:lnTo>
                    <a:pt x="2369" y="697526"/>
                  </a:lnTo>
                  <a:lnTo>
                    <a:pt x="0" y="649671"/>
                  </a:lnTo>
                  <a:lnTo>
                    <a:pt x="0" y="625459"/>
                  </a:lnTo>
                  <a:lnTo>
                    <a:pt x="38099" y="625459"/>
                  </a:lnTo>
                  <a:lnTo>
                    <a:pt x="38108" y="649671"/>
                  </a:lnTo>
                  <a:lnTo>
                    <a:pt x="40551" y="696884"/>
                  </a:lnTo>
                  <a:lnTo>
                    <a:pt x="47906" y="743222"/>
                  </a:lnTo>
                  <a:lnTo>
                    <a:pt x="60164" y="788511"/>
                  </a:lnTo>
                  <a:lnTo>
                    <a:pt x="77326" y="832750"/>
                  </a:lnTo>
                  <a:lnTo>
                    <a:pt x="42992" y="848155"/>
                  </a:lnTo>
                  <a:close/>
                </a:path>
                <a:path w="5314950" h="1133475">
                  <a:moveTo>
                    <a:pt x="38099" y="587359"/>
                  </a:moveTo>
                  <a:lnTo>
                    <a:pt x="0" y="587359"/>
                  </a:lnTo>
                  <a:lnTo>
                    <a:pt x="0" y="485617"/>
                  </a:lnTo>
                  <a:lnTo>
                    <a:pt x="2369" y="437762"/>
                  </a:lnTo>
                  <a:lnTo>
                    <a:pt x="9412" y="390562"/>
                  </a:lnTo>
                  <a:lnTo>
                    <a:pt x="17071" y="360086"/>
                  </a:lnTo>
                  <a:lnTo>
                    <a:pt x="53373" y="369821"/>
                  </a:lnTo>
                  <a:lnTo>
                    <a:pt x="46691" y="398425"/>
                  </a:lnTo>
                  <a:lnTo>
                    <a:pt x="41918" y="427283"/>
                  </a:lnTo>
                  <a:lnTo>
                    <a:pt x="39054" y="456395"/>
                  </a:lnTo>
                  <a:lnTo>
                    <a:pt x="38104" y="485617"/>
                  </a:lnTo>
                  <a:lnTo>
                    <a:pt x="38099" y="587359"/>
                  </a:lnTo>
                  <a:close/>
                </a:path>
                <a:path w="5314950" h="1133475">
                  <a:moveTo>
                    <a:pt x="63801" y="336261"/>
                  </a:moveTo>
                  <a:lnTo>
                    <a:pt x="28427" y="323728"/>
                  </a:lnTo>
                  <a:lnTo>
                    <a:pt x="36969" y="299876"/>
                  </a:lnTo>
                  <a:lnTo>
                    <a:pt x="57219" y="257028"/>
                  </a:lnTo>
                  <a:lnTo>
                    <a:pt x="81608" y="216266"/>
                  </a:lnTo>
                  <a:lnTo>
                    <a:pt x="110003" y="177911"/>
                  </a:lnTo>
                  <a:lnTo>
                    <a:pt x="142272" y="142280"/>
                  </a:lnTo>
                  <a:lnTo>
                    <a:pt x="151843" y="133612"/>
                  </a:lnTo>
                  <a:lnTo>
                    <a:pt x="177738" y="160919"/>
                  </a:lnTo>
                  <a:lnTo>
                    <a:pt x="174861" y="163647"/>
                  </a:lnTo>
                  <a:lnTo>
                    <a:pt x="172021" y="166413"/>
                  </a:lnTo>
                  <a:lnTo>
                    <a:pt x="169217" y="169217"/>
                  </a:lnTo>
                  <a:lnTo>
                    <a:pt x="135779" y="206506"/>
                  </a:lnTo>
                  <a:lnTo>
                    <a:pt x="107064" y="246776"/>
                  </a:lnTo>
                  <a:lnTo>
                    <a:pt x="83071" y="290028"/>
                  </a:lnTo>
                  <a:lnTo>
                    <a:pt x="63801" y="336261"/>
                  </a:lnTo>
                  <a:close/>
                </a:path>
                <a:path w="5314950" h="1133475">
                  <a:moveTo>
                    <a:pt x="204241" y="137697"/>
                  </a:moveTo>
                  <a:lnTo>
                    <a:pt x="216259" y="81615"/>
                  </a:lnTo>
                  <a:lnTo>
                    <a:pt x="257020" y="57227"/>
                  </a:lnTo>
                  <a:lnTo>
                    <a:pt x="299869" y="36977"/>
                  </a:lnTo>
                  <a:lnTo>
                    <a:pt x="344486" y="20997"/>
                  </a:lnTo>
                  <a:lnTo>
                    <a:pt x="384962" y="10825"/>
                  </a:lnTo>
                  <a:lnTo>
                    <a:pt x="392821" y="47852"/>
                  </a:lnTo>
                  <a:lnTo>
                    <a:pt x="341630" y="61831"/>
                  </a:lnTo>
                  <a:lnTo>
                    <a:pt x="293136" y="81465"/>
                  </a:lnTo>
                  <a:lnTo>
                    <a:pt x="247340" y="106754"/>
                  </a:lnTo>
                  <a:lnTo>
                    <a:pt x="204241" y="137697"/>
                  </a:lnTo>
                  <a:close/>
                </a:path>
                <a:path w="5314950" h="1133475">
                  <a:moveTo>
                    <a:pt x="427350" y="41925"/>
                  </a:moveTo>
                  <a:lnTo>
                    <a:pt x="422447" y="4661"/>
                  </a:lnTo>
                  <a:lnTo>
                    <a:pt x="437754" y="2377"/>
                  </a:lnTo>
                  <a:lnTo>
                    <a:pt x="485767" y="0"/>
                  </a:lnTo>
                  <a:lnTo>
                    <a:pt x="714362" y="0"/>
                  </a:lnTo>
                  <a:lnTo>
                    <a:pt x="714362" y="38099"/>
                  </a:lnTo>
                  <a:lnTo>
                    <a:pt x="485762" y="38099"/>
                  </a:lnTo>
                  <a:lnTo>
                    <a:pt x="471109" y="38338"/>
                  </a:lnTo>
                  <a:lnTo>
                    <a:pt x="456489" y="39056"/>
                  </a:lnTo>
                  <a:lnTo>
                    <a:pt x="441902" y="40251"/>
                  </a:lnTo>
                  <a:lnTo>
                    <a:pt x="427350" y="41925"/>
                  </a:lnTo>
                  <a:close/>
                </a:path>
              </a:pathLst>
            </a:custGeom>
            <a:solidFill>
              <a:srgbClr val="00669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49" name="object 49"/>
          <p:cNvGrpSpPr/>
          <p:nvPr/>
        </p:nvGrpSpPr>
        <p:grpSpPr>
          <a:xfrm>
            <a:off x="1688823" y="5833428"/>
            <a:ext cx="5316855" cy="1135380"/>
            <a:chOff x="1688823" y="5833428"/>
            <a:chExt cx="5316855" cy="1135380"/>
          </a:xfrm>
        </p:grpSpPr>
        <p:sp>
          <p:nvSpPr>
            <p:cNvPr id="50" name="object 50"/>
            <p:cNvSpPr/>
            <p:nvPr/>
          </p:nvSpPr>
          <p:spPr>
            <a:xfrm>
              <a:off x="1688823" y="5833428"/>
              <a:ext cx="5316855" cy="1135380"/>
            </a:xfrm>
            <a:custGeom>
              <a:avLst/>
              <a:gdLst/>
              <a:ahLst/>
              <a:cxnLst/>
              <a:rect l="l" t="t" r="r" b="b"/>
              <a:pathLst>
                <a:path w="5316855" h="1135379">
                  <a:moveTo>
                    <a:pt x="4830929" y="1135288"/>
                  </a:moveTo>
                  <a:lnTo>
                    <a:pt x="485774" y="1135288"/>
                  </a:lnTo>
                  <a:lnTo>
                    <a:pt x="437762" y="1132911"/>
                  </a:lnTo>
                  <a:lnTo>
                    <a:pt x="390562" y="1125868"/>
                  </a:lnTo>
                  <a:lnTo>
                    <a:pt x="344494" y="1114291"/>
                  </a:lnTo>
                  <a:lnTo>
                    <a:pt x="299877" y="1098311"/>
                  </a:lnTo>
                  <a:lnTo>
                    <a:pt x="257028" y="1078061"/>
                  </a:lnTo>
                  <a:lnTo>
                    <a:pt x="216266" y="1053673"/>
                  </a:lnTo>
                  <a:lnTo>
                    <a:pt x="177911" y="1025278"/>
                  </a:lnTo>
                  <a:lnTo>
                    <a:pt x="142280" y="993009"/>
                  </a:lnTo>
                  <a:lnTo>
                    <a:pt x="110010" y="957378"/>
                  </a:lnTo>
                  <a:lnTo>
                    <a:pt x="81615" y="919022"/>
                  </a:lnTo>
                  <a:lnTo>
                    <a:pt x="57227" y="878261"/>
                  </a:lnTo>
                  <a:lnTo>
                    <a:pt x="36977" y="835412"/>
                  </a:lnTo>
                  <a:lnTo>
                    <a:pt x="20997" y="790794"/>
                  </a:lnTo>
                  <a:lnTo>
                    <a:pt x="9420" y="744726"/>
                  </a:lnTo>
                  <a:lnTo>
                    <a:pt x="2377" y="697526"/>
                  </a:lnTo>
                  <a:lnTo>
                    <a:pt x="0" y="649513"/>
                  </a:lnTo>
                  <a:lnTo>
                    <a:pt x="0" y="485774"/>
                  </a:lnTo>
                  <a:lnTo>
                    <a:pt x="2377" y="437761"/>
                  </a:lnTo>
                  <a:lnTo>
                    <a:pt x="9420" y="390562"/>
                  </a:lnTo>
                  <a:lnTo>
                    <a:pt x="20997" y="344494"/>
                  </a:lnTo>
                  <a:lnTo>
                    <a:pt x="36977" y="299876"/>
                  </a:lnTo>
                  <a:lnTo>
                    <a:pt x="57227" y="257028"/>
                  </a:lnTo>
                  <a:lnTo>
                    <a:pt x="81615" y="216266"/>
                  </a:lnTo>
                  <a:lnTo>
                    <a:pt x="110010" y="177911"/>
                  </a:lnTo>
                  <a:lnTo>
                    <a:pt x="142280" y="142280"/>
                  </a:lnTo>
                  <a:lnTo>
                    <a:pt x="177911" y="110010"/>
                  </a:lnTo>
                  <a:lnTo>
                    <a:pt x="216266" y="81615"/>
                  </a:lnTo>
                  <a:lnTo>
                    <a:pt x="257028" y="57227"/>
                  </a:lnTo>
                  <a:lnTo>
                    <a:pt x="299877" y="36977"/>
                  </a:lnTo>
                  <a:lnTo>
                    <a:pt x="344494" y="20997"/>
                  </a:lnTo>
                  <a:lnTo>
                    <a:pt x="390562" y="9420"/>
                  </a:lnTo>
                  <a:lnTo>
                    <a:pt x="437762" y="2377"/>
                  </a:lnTo>
                  <a:lnTo>
                    <a:pt x="485775" y="0"/>
                  </a:lnTo>
                  <a:lnTo>
                    <a:pt x="4830929" y="0"/>
                  </a:lnTo>
                  <a:lnTo>
                    <a:pt x="4878942" y="2377"/>
                  </a:lnTo>
                  <a:lnTo>
                    <a:pt x="4926141" y="9420"/>
                  </a:lnTo>
                  <a:lnTo>
                    <a:pt x="4972209" y="20997"/>
                  </a:lnTo>
                  <a:lnTo>
                    <a:pt x="5016827" y="36977"/>
                  </a:lnTo>
                  <a:lnTo>
                    <a:pt x="5059676" y="57227"/>
                  </a:lnTo>
                  <a:lnTo>
                    <a:pt x="5100437" y="81615"/>
                  </a:lnTo>
                  <a:lnTo>
                    <a:pt x="5138792" y="110010"/>
                  </a:lnTo>
                  <a:lnTo>
                    <a:pt x="5174423" y="142280"/>
                  </a:lnTo>
                  <a:lnTo>
                    <a:pt x="5206693" y="177911"/>
                  </a:lnTo>
                  <a:lnTo>
                    <a:pt x="5235088" y="216266"/>
                  </a:lnTo>
                  <a:lnTo>
                    <a:pt x="5259477" y="257028"/>
                  </a:lnTo>
                  <a:lnTo>
                    <a:pt x="5279727" y="299876"/>
                  </a:lnTo>
                  <a:lnTo>
                    <a:pt x="5295706" y="344494"/>
                  </a:lnTo>
                  <a:lnTo>
                    <a:pt x="5307284" y="390562"/>
                  </a:lnTo>
                  <a:lnTo>
                    <a:pt x="5314327" y="437761"/>
                  </a:lnTo>
                  <a:lnTo>
                    <a:pt x="5316704" y="485774"/>
                  </a:lnTo>
                  <a:lnTo>
                    <a:pt x="5316704" y="649513"/>
                  </a:lnTo>
                  <a:lnTo>
                    <a:pt x="5314327" y="697526"/>
                  </a:lnTo>
                  <a:lnTo>
                    <a:pt x="5307284" y="744726"/>
                  </a:lnTo>
                  <a:lnTo>
                    <a:pt x="5295706" y="790794"/>
                  </a:lnTo>
                  <a:lnTo>
                    <a:pt x="5279727" y="835412"/>
                  </a:lnTo>
                  <a:lnTo>
                    <a:pt x="5259477" y="878261"/>
                  </a:lnTo>
                  <a:lnTo>
                    <a:pt x="5235088" y="919022"/>
                  </a:lnTo>
                  <a:lnTo>
                    <a:pt x="5206693" y="957378"/>
                  </a:lnTo>
                  <a:lnTo>
                    <a:pt x="5174423" y="993009"/>
                  </a:lnTo>
                  <a:lnTo>
                    <a:pt x="5138792" y="1025278"/>
                  </a:lnTo>
                  <a:lnTo>
                    <a:pt x="5100437" y="1053673"/>
                  </a:lnTo>
                  <a:lnTo>
                    <a:pt x="5059676" y="1078061"/>
                  </a:lnTo>
                  <a:lnTo>
                    <a:pt x="5016827" y="1098311"/>
                  </a:lnTo>
                  <a:lnTo>
                    <a:pt x="4972209" y="1114291"/>
                  </a:lnTo>
                  <a:lnTo>
                    <a:pt x="4926141" y="1125868"/>
                  </a:lnTo>
                  <a:lnTo>
                    <a:pt x="4878942" y="1132911"/>
                  </a:lnTo>
                  <a:lnTo>
                    <a:pt x="4830929" y="1135288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1" name="object 51"/>
            <p:cNvSpPr/>
            <p:nvPr/>
          </p:nvSpPr>
          <p:spPr>
            <a:xfrm>
              <a:off x="1688831" y="5833428"/>
              <a:ext cx="5314950" cy="1133475"/>
            </a:xfrm>
            <a:custGeom>
              <a:avLst/>
              <a:gdLst/>
              <a:ahLst/>
              <a:cxnLst/>
              <a:rect l="l" t="t" r="r" b="b"/>
              <a:pathLst>
                <a:path w="5314950" h="1133475">
                  <a:moveTo>
                    <a:pt x="981062" y="38099"/>
                  </a:moveTo>
                  <a:lnTo>
                    <a:pt x="752462" y="38099"/>
                  </a:lnTo>
                  <a:lnTo>
                    <a:pt x="752462" y="0"/>
                  </a:lnTo>
                  <a:lnTo>
                    <a:pt x="981062" y="0"/>
                  </a:lnTo>
                  <a:lnTo>
                    <a:pt x="981062" y="38099"/>
                  </a:lnTo>
                  <a:close/>
                </a:path>
                <a:path w="5314950" h="1133475">
                  <a:moveTo>
                    <a:pt x="1247762" y="38099"/>
                  </a:moveTo>
                  <a:lnTo>
                    <a:pt x="1019162" y="38099"/>
                  </a:lnTo>
                  <a:lnTo>
                    <a:pt x="1019162" y="0"/>
                  </a:lnTo>
                  <a:lnTo>
                    <a:pt x="1247762" y="0"/>
                  </a:lnTo>
                  <a:lnTo>
                    <a:pt x="1247762" y="38099"/>
                  </a:lnTo>
                  <a:close/>
                </a:path>
                <a:path w="5314950" h="1133475">
                  <a:moveTo>
                    <a:pt x="1514462" y="38099"/>
                  </a:moveTo>
                  <a:lnTo>
                    <a:pt x="1285862" y="38099"/>
                  </a:lnTo>
                  <a:lnTo>
                    <a:pt x="1285862" y="0"/>
                  </a:lnTo>
                  <a:lnTo>
                    <a:pt x="1514462" y="0"/>
                  </a:lnTo>
                  <a:lnTo>
                    <a:pt x="1514462" y="38099"/>
                  </a:lnTo>
                  <a:close/>
                </a:path>
                <a:path w="5314950" h="1133475">
                  <a:moveTo>
                    <a:pt x="1781162" y="38099"/>
                  </a:moveTo>
                  <a:lnTo>
                    <a:pt x="1552562" y="38099"/>
                  </a:lnTo>
                  <a:lnTo>
                    <a:pt x="1552562" y="0"/>
                  </a:lnTo>
                  <a:lnTo>
                    <a:pt x="1781162" y="0"/>
                  </a:lnTo>
                  <a:lnTo>
                    <a:pt x="1781162" y="38099"/>
                  </a:lnTo>
                  <a:close/>
                </a:path>
                <a:path w="5314950" h="1133475">
                  <a:moveTo>
                    <a:pt x="2047862" y="38099"/>
                  </a:moveTo>
                  <a:lnTo>
                    <a:pt x="1819262" y="38099"/>
                  </a:lnTo>
                  <a:lnTo>
                    <a:pt x="1819262" y="0"/>
                  </a:lnTo>
                  <a:lnTo>
                    <a:pt x="2047862" y="0"/>
                  </a:lnTo>
                  <a:lnTo>
                    <a:pt x="2047862" y="38099"/>
                  </a:lnTo>
                  <a:close/>
                </a:path>
                <a:path w="5314950" h="1133475">
                  <a:moveTo>
                    <a:pt x="2314562" y="38099"/>
                  </a:moveTo>
                  <a:lnTo>
                    <a:pt x="2085962" y="38099"/>
                  </a:lnTo>
                  <a:lnTo>
                    <a:pt x="2085962" y="0"/>
                  </a:lnTo>
                  <a:lnTo>
                    <a:pt x="2314562" y="0"/>
                  </a:lnTo>
                  <a:lnTo>
                    <a:pt x="2314562" y="38099"/>
                  </a:lnTo>
                  <a:close/>
                </a:path>
                <a:path w="5314950" h="1133475">
                  <a:moveTo>
                    <a:pt x="2581262" y="38099"/>
                  </a:moveTo>
                  <a:lnTo>
                    <a:pt x="2352662" y="38099"/>
                  </a:lnTo>
                  <a:lnTo>
                    <a:pt x="2352662" y="0"/>
                  </a:lnTo>
                  <a:lnTo>
                    <a:pt x="2581262" y="0"/>
                  </a:lnTo>
                  <a:lnTo>
                    <a:pt x="2581262" y="38099"/>
                  </a:lnTo>
                  <a:close/>
                </a:path>
                <a:path w="5314950" h="1133475">
                  <a:moveTo>
                    <a:pt x="2847962" y="38099"/>
                  </a:moveTo>
                  <a:lnTo>
                    <a:pt x="2619362" y="38099"/>
                  </a:lnTo>
                  <a:lnTo>
                    <a:pt x="2619362" y="0"/>
                  </a:lnTo>
                  <a:lnTo>
                    <a:pt x="2847962" y="0"/>
                  </a:lnTo>
                  <a:lnTo>
                    <a:pt x="2847962" y="38099"/>
                  </a:lnTo>
                  <a:close/>
                </a:path>
                <a:path w="5314950" h="1133475">
                  <a:moveTo>
                    <a:pt x="3114662" y="38099"/>
                  </a:moveTo>
                  <a:lnTo>
                    <a:pt x="2886062" y="38099"/>
                  </a:lnTo>
                  <a:lnTo>
                    <a:pt x="2886062" y="0"/>
                  </a:lnTo>
                  <a:lnTo>
                    <a:pt x="3114662" y="0"/>
                  </a:lnTo>
                  <a:lnTo>
                    <a:pt x="3114662" y="38099"/>
                  </a:lnTo>
                  <a:close/>
                </a:path>
                <a:path w="5314950" h="1133475">
                  <a:moveTo>
                    <a:pt x="3381362" y="38099"/>
                  </a:moveTo>
                  <a:lnTo>
                    <a:pt x="3152762" y="38099"/>
                  </a:lnTo>
                  <a:lnTo>
                    <a:pt x="3152762" y="0"/>
                  </a:lnTo>
                  <a:lnTo>
                    <a:pt x="3381362" y="0"/>
                  </a:lnTo>
                  <a:lnTo>
                    <a:pt x="3381362" y="38099"/>
                  </a:lnTo>
                  <a:close/>
                </a:path>
                <a:path w="5314950" h="1133475">
                  <a:moveTo>
                    <a:pt x="3648062" y="38099"/>
                  </a:moveTo>
                  <a:lnTo>
                    <a:pt x="3419462" y="38099"/>
                  </a:lnTo>
                  <a:lnTo>
                    <a:pt x="3419462" y="0"/>
                  </a:lnTo>
                  <a:lnTo>
                    <a:pt x="3648062" y="0"/>
                  </a:lnTo>
                  <a:lnTo>
                    <a:pt x="3648062" y="38099"/>
                  </a:lnTo>
                  <a:close/>
                </a:path>
                <a:path w="5314950" h="1133475">
                  <a:moveTo>
                    <a:pt x="3914762" y="38099"/>
                  </a:moveTo>
                  <a:lnTo>
                    <a:pt x="3686162" y="38099"/>
                  </a:lnTo>
                  <a:lnTo>
                    <a:pt x="3686162" y="0"/>
                  </a:lnTo>
                  <a:lnTo>
                    <a:pt x="3914762" y="0"/>
                  </a:lnTo>
                  <a:lnTo>
                    <a:pt x="3914762" y="38099"/>
                  </a:lnTo>
                  <a:close/>
                </a:path>
                <a:path w="5314950" h="1133475">
                  <a:moveTo>
                    <a:pt x="4181462" y="38099"/>
                  </a:moveTo>
                  <a:lnTo>
                    <a:pt x="3952862" y="38099"/>
                  </a:lnTo>
                  <a:lnTo>
                    <a:pt x="3952862" y="0"/>
                  </a:lnTo>
                  <a:lnTo>
                    <a:pt x="4181462" y="0"/>
                  </a:lnTo>
                  <a:lnTo>
                    <a:pt x="4181462" y="38099"/>
                  </a:lnTo>
                  <a:close/>
                </a:path>
                <a:path w="5314950" h="1133475">
                  <a:moveTo>
                    <a:pt x="4448162" y="38099"/>
                  </a:moveTo>
                  <a:lnTo>
                    <a:pt x="4219562" y="38099"/>
                  </a:lnTo>
                  <a:lnTo>
                    <a:pt x="4219562" y="0"/>
                  </a:lnTo>
                  <a:lnTo>
                    <a:pt x="4448162" y="0"/>
                  </a:lnTo>
                  <a:lnTo>
                    <a:pt x="4448162" y="38099"/>
                  </a:lnTo>
                  <a:close/>
                </a:path>
                <a:path w="5314950" h="1133475">
                  <a:moveTo>
                    <a:pt x="4714862" y="38099"/>
                  </a:moveTo>
                  <a:lnTo>
                    <a:pt x="4486262" y="38099"/>
                  </a:lnTo>
                  <a:lnTo>
                    <a:pt x="4486262" y="0"/>
                  </a:lnTo>
                  <a:lnTo>
                    <a:pt x="4714862" y="0"/>
                  </a:lnTo>
                  <a:lnTo>
                    <a:pt x="4714862" y="38099"/>
                  </a:lnTo>
                  <a:close/>
                </a:path>
                <a:path w="5314950" h="1133475">
                  <a:moveTo>
                    <a:pt x="4967774" y="59567"/>
                  </a:moveTo>
                  <a:lnTo>
                    <a:pt x="4934166" y="50175"/>
                  </a:lnTo>
                  <a:lnTo>
                    <a:pt x="4900136" y="43466"/>
                  </a:lnTo>
                  <a:lnTo>
                    <a:pt x="4865683" y="39441"/>
                  </a:lnTo>
                  <a:lnTo>
                    <a:pt x="4830807" y="38099"/>
                  </a:lnTo>
                  <a:lnTo>
                    <a:pt x="4752962" y="38099"/>
                  </a:lnTo>
                  <a:lnTo>
                    <a:pt x="4752962" y="0"/>
                  </a:lnTo>
                  <a:lnTo>
                    <a:pt x="4830921" y="0"/>
                  </a:lnTo>
                  <a:lnTo>
                    <a:pt x="4878934" y="2377"/>
                  </a:lnTo>
                  <a:lnTo>
                    <a:pt x="4926133" y="9420"/>
                  </a:lnTo>
                  <a:lnTo>
                    <a:pt x="4972201" y="20997"/>
                  </a:lnTo>
                  <a:lnTo>
                    <a:pt x="4979347" y="23557"/>
                  </a:lnTo>
                  <a:lnTo>
                    <a:pt x="4967774" y="59567"/>
                  </a:lnTo>
                  <a:close/>
                </a:path>
                <a:path w="5314950" h="1133475">
                  <a:moveTo>
                    <a:pt x="5170392" y="194068"/>
                  </a:moveTo>
                  <a:lnTo>
                    <a:pt x="5114376" y="139302"/>
                  </a:lnTo>
                  <a:lnTo>
                    <a:pt x="5078951" y="113063"/>
                  </a:lnTo>
                  <a:lnTo>
                    <a:pt x="5041079" y="90500"/>
                  </a:lnTo>
                  <a:lnTo>
                    <a:pt x="5000759" y="71614"/>
                  </a:lnTo>
                  <a:lnTo>
                    <a:pt x="5015209" y="36400"/>
                  </a:lnTo>
                  <a:lnTo>
                    <a:pt x="5059667" y="57227"/>
                  </a:lnTo>
                  <a:lnTo>
                    <a:pt x="5100429" y="81615"/>
                  </a:lnTo>
                  <a:lnTo>
                    <a:pt x="5138784" y="110010"/>
                  </a:lnTo>
                  <a:lnTo>
                    <a:pt x="5174415" y="142280"/>
                  </a:lnTo>
                  <a:lnTo>
                    <a:pt x="5199034" y="169463"/>
                  </a:lnTo>
                  <a:lnTo>
                    <a:pt x="5170392" y="194068"/>
                  </a:lnTo>
                  <a:close/>
                </a:path>
                <a:path w="5314950" h="1133475">
                  <a:moveTo>
                    <a:pt x="5272731" y="414296"/>
                  </a:moveTo>
                  <a:lnTo>
                    <a:pt x="5261268" y="362492"/>
                  </a:lnTo>
                  <a:lnTo>
                    <a:pt x="5244026" y="313103"/>
                  </a:lnTo>
                  <a:lnTo>
                    <a:pt x="5221005" y="266130"/>
                  </a:lnTo>
                  <a:lnTo>
                    <a:pt x="5192204" y="221573"/>
                  </a:lnTo>
                  <a:lnTo>
                    <a:pt x="5222573" y="199372"/>
                  </a:lnTo>
                  <a:lnTo>
                    <a:pt x="5259468" y="257028"/>
                  </a:lnTo>
                  <a:lnTo>
                    <a:pt x="5279718" y="299876"/>
                  </a:lnTo>
                  <a:lnTo>
                    <a:pt x="5295698" y="344494"/>
                  </a:lnTo>
                  <a:lnTo>
                    <a:pt x="5307275" y="390562"/>
                  </a:lnTo>
                  <a:lnTo>
                    <a:pt x="5309920" y="408283"/>
                  </a:lnTo>
                  <a:lnTo>
                    <a:pt x="5272731" y="414296"/>
                  </a:lnTo>
                  <a:close/>
                </a:path>
                <a:path w="5314950" h="1133475">
                  <a:moveTo>
                    <a:pt x="5314942" y="674929"/>
                  </a:moveTo>
                  <a:lnTo>
                    <a:pt x="5277855" y="672984"/>
                  </a:lnTo>
                  <a:lnTo>
                    <a:pt x="5278265" y="665161"/>
                  </a:lnTo>
                  <a:lnTo>
                    <a:pt x="5278377" y="476588"/>
                  </a:lnTo>
                  <a:lnTo>
                    <a:pt x="5278095" y="467425"/>
                  </a:lnTo>
                  <a:lnTo>
                    <a:pt x="5277627" y="458272"/>
                  </a:lnTo>
                  <a:lnTo>
                    <a:pt x="5276971" y="449130"/>
                  </a:lnTo>
                  <a:lnTo>
                    <a:pt x="5314728" y="446030"/>
                  </a:lnTo>
                  <a:lnTo>
                    <a:pt x="5314881" y="449130"/>
                  </a:lnTo>
                  <a:lnTo>
                    <a:pt x="5314942" y="674929"/>
                  </a:lnTo>
                  <a:close/>
                </a:path>
                <a:path w="5314950" h="1133475">
                  <a:moveTo>
                    <a:pt x="5231032" y="924490"/>
                  </a:moveTo>
                  <a:lnTo>
                    <a:pt x="5199772" y="903011"/>
                  </a:lnTo>
                  <a:lnTo>
                    <a:pt x="5227261" y="857624"/>
                  </a:lnTo>
                  <a:lnTo>
                    <a:pt x="5248901" y="809993"/>
                  </a:lnTo>
                  <a:lnTo>
                    <a:pt x="5264692" y="760117"/>
                  </a:lnTo>
                  <a:lnTo>
                    <a:pt x="5274633" y="707998"/>
                  </a:lnTo>
                  <a:lnTo>
                    <a:pt x="5312021" y="712926"/>
                  </a:lnTo>
                  <a:lnTo>
                    <a:pt x="5295698" y="790794"/>
                  </a:lnTo>
                  <a:lnTo>
                    <a:pt x="5279718" y="835412"/>
                  </a:lnTo>
                  <a:lnTo>
                    <a:pt x="5259468" y="878261"/>
                  </a:lnTo>
                  <a:lnTo>
                    <a:pt x="5235080" y="919022"/>
                  </a:lnTo>
                  <a:lnTo>
                    <a:pt x="5231032" y="924490"/>
                  </a:lnTo>
                  <a:close/>
                </a:path>
                <a:path w="5314950" h="1133475">
                  <a:moveTo>
                    <a:pt x="5028171" y="1092946"/>
                  </a:moveTo>
                  <a:lnTo>
                    <a:pt x="5012833" y="1058482"/>
                  </a:lnTo>
                  <a:lnTo>
                    <a:pt x="5049676" y="1040050"/>
                  </a:lnTo>
                  <a:lnTo>
                    <a:pt x="5084377" y="1018499"/>
                  </a:lnTo>
                  <a:lnTo>
                    <a:pt x="5116936" y="993830"/>
                  </a:lnTo>
                  <a:lnTo>
                    <a:pt x="5147353" y="966043"/>
                  </a:lnTo>
                  <a:lnTo>
                    <a:pt x="5178814" y="931090"/>
                  </a:lnTo>
                  <a:lnTo>
                    <a:pt x="5208414" y="955042"/>
                  </a:lnTo>
                  <a:lnTo>
                    <a:pt x="5174415" y="993009"/>
                  </a:lnTo>
                  <a:lnTo>
                    <a:pt x="5138784" y="1025278"/>
                  </a:lnTo>
                  <a:lnTo>
                    <a:pt x="5100429" y="1053673"/>
                  </a:lnTo>
                  <a:lnTo>
                    <a:pt x="5059667" y="1078061"/>
                  </a:lnTo>
                  <a:lnTo>
                    <a:pt x="5028171" y="1092946"/>
                  </a:lnTo>
                  <a:close/>
                </a:path>
                <a:path w="5314950" h="1133475">
                  <a:moveTo>
                    <a:pt x="4867566" y="1133474"/>
                  </a:moveTo>
                  <a:lnTo>
                    <a:pt x="4767210" y="1133474"/>
                  </a:lnTo>
                  <a:lnTo>
                    <a:pt x="4767210" y="1097160"/>
                  </a:lnTo>
                  <a:lnTo>
                    <a:pt x="4830807" y="1097160"/>
                  </a:lnTo>
                  <a:lnTo>
                    <a:pt x="4868990" y="1095556"/>
                  </a:lnTo>
                  <a:lnTo>
                    <a:pt x="4906620" y="1090743"/>
                  </a:lnTo>
                  <a:lnTo>
                    <a:pt x="4943697" y="1082721"/>
                  </a:lnTo>
                  <a:lnTo>
                    <a:pt x="4980222" y="1071490"/>
                  </a:lnTo>
                  <a:lnTo>
                    <a:pt x="4992769" y="1106925"/>
                  </a:lnTo>
                  <a:lnTo>
                    <a:pt x="4972201" y="1114291"/>
                  </a:lnTo>
                  <a:lnTo>
                    <a:pt x="4926133" y="1125868"/>
                  </a:lnTo>
                  <a:lnTo>
                    <a:pt x="4878934" y="1132911"/>
                  </a:lnTo>
                  <a:lnTo>
                    <a:pt x="4867566" y="1133474"/>
                  </a:lnTo>
                  <a:close/>
                </a:path>
                <a:path w="5314950" h="1133475">
                  <a:moveTo>
                    <a:pt x="4729110" y="1133474"/>
                  </a:moveTo>
                  <a:lnTo>
                    <a:pt x="4500510" y="1133474"/>
                  </a:lnTo>
                  <a:lnTo>
                    <a:pt x="4500510" y="1097160"/>
                  </a:lnTo>
                  <a:lnTo>
                    <a:pt x="4729110" y="1097160"/>
                  </a:lnTo>
                  <a:lnTo>
                    <a:pt x="4729110" y="1133474"/>
                  </a:lnTo>
                  <a:close/>
                </a:path>
                <a:path w="5314950" h="1133475">
                  <a:moveTo>
                    <a:pt x="4462410" y="1133474"/>
                  </a:moveTo>
                  <a:lnTo>
                    <a:pt x="4233810" y="1133474"/>
                  </a:lnTo>
                  <a:lnTo>
                    <a:pt x="4233810" y="1097160"/>
                  </a:lnTo>
                  <a:lnTo>
                    <a:pt x="4462410" y="1097160"/>
                  </a:lnTo>
                  <a:lnTo>
                    <a:pt x="4462410" y="1133474"/>
                  </a:lnTo>
                  <a:close/>
                </a:path>
                <a:path w="5314950" h="1133475">
                  <a:moveTo>
                    <a:pt x="4195710" y="1133474"/>
                  </a:moveTo>
                  <a:lnTo>
                    <a:pt x="3967110" y="1133474"/>
                  </a:lnTo>
                  <a:lnTo>
                    <a:pt x="3967110" y="1097160"/>
                  </a:lnTo>
                  <a:lnTo>
                    <a:pt x="4195710" y="1097160"/>
                  </a:lnTo>
                  <a:lnTo>
                    <a:pt x="4195710" y="1133474"/>
                  </a:lnTo>
                  <a:close/>
                </a:path>
                <a:path w="5314950" h="1133475">
                  <a:moveTo>
                    <a:pt x="3929010" y="1133474"/>
                  </a:moveTo>
                  <a:lnTo>
                    <a:pt x="3700410" y="1133474"/>
                  </a:lnTo>
                  <a:lnTo>
                    <a:pt x="3700410" y="1097160"/>
                  </a:lnTo>
                  <a:lnTo>
                    <a:pt x="3929010" y="1097160"/>
                  </a:lnTo>
                  <a:lnTo>
                    <a:pt x="3929010" y="1133474"/>
                  </a:lnTo>
                  <a:close/>
                </a:path>
                <a:path w="5314950" h="1133475">
                  <a:moveTo>
                    <a:pt x="3662310" y="1133474"/>
                  </a:moveTo>
                  <a:lnTo>
                    <a:pt x="3433711" y="1133474"/>
                  </a:lnTo>
                  <a:lnTo>
                    <a:pt x="3433711" y="1097160"/>
                  </a:lnTo>
                  <a:lnTo>
                    <a:pt x="3662310" y="1097160"/>
                  </a:lnTo>
                  <a:lnTo>
                    <a:pt x="3662310" y="1133474"/>
                  </a:lnTo>
                  <a:close/>
                </a:path>
                <a:path w="5314950" h="1133475">
                  <a:moveTo>
                    <a:pt x="3395610" y="1133474"/>
                  </a:moveTo>
                  <a:lnTo>
                    <a:pt x="3167010" y="1133474"/>
                  </a:lnTo>
                  <a:lnTo>
                    <a:pt x="3167010" y="1097160"/>
                  </a:lnTo>
                  <a:lnTo>
                    <a:pt x="3395610" y="1097160"/>
                  </a:lnTo>
                  <a:lnTo>
                    <a:pt x="3395610" y="1133474"/>
                  </a:lnTo>
                  <a:close/>
                </a:path>
                <a:path w="5314950" h="1133475">
                  <a:moveTo>
                    <a:pt x="3128910" y="1133474"/>
                  </a:moveTo>
                  <a:lnTo>
                    <a:pt x="2900310" y="1133474"/>
                  </a:lnTo>
                  <a:lnTo>
                    <a:pt x="2900310" y="1097160"/>
                  </a:lnTo>
                  <a:lnTo>
                    <a:pt x="3128910" y="1097160"/>
                  </a:lnTo>
                  <a:lnTo>
                    <a:pt x="3128910" y="1133474"/>
                  </a:lnTo>
                  <a:close/>
                </a:path>
                <a:path w="5314950" h="1133475">
                  <a:moveTo>
                    <a:pt x="2862210" y="1133474"/>
                  </a:moveTo>
                  <a:lnTo>
                    <a:pt x="2633611" y="1133474"/>
                  </a:lnTo>
                  <a:lnTo>
                    <a:pt x="2633611" y="1097160"/>
                  </a:lnTo>
                  <a:lnTo>
                    <a:pt x="2862210" y="1097160"/>
                  </a:lnTo>
                  <a:lnTo>
                    <a:pt x="2862210" y="1133474"/>
                  </a:lnTo>
                  <a:close/>
                </a:path>
                <a:path w="5314950" h="1133475">
                  <a:moveTo>
                    <a:pt x="2595510" y="1133474"/>
                  </a:moveTo>
                  <a:lnTo>
                    <a:pt x="2366910" y="1133474"/>
                  </a:lnTo>
                  <a:lnTo>
                    <a:pt x="2366910" y="1097160"/>
                  </a:lnTo>
                  <a:lnTo>
                    <a:pt x="2595510" y="1097160"/>
                  </a:lnTo>
                  <a:lnTo>
                    <a:pt x="2595510" y="1133474"/>
                  </a:lnTo>
                  <a:close/>
                </a:path>
                <a:path w="5314950" h="1133475">
                  <a:moveTo>
                    <a:pt x="2328810" y="1133474"/>
                  </a:moveTo>
                  <a:lnTo>
                    <a:pt x="2100210" y="1133474"/>
                  </a:lnTo>
                  <a:lnTo>
                    <a:pt x="2100210" y="1097160"/>
                  </a:lnTo>
                  <a:lnTo>
                    <a:pt x="2328810" y="1097160"/>
                  </a:lnTo>
                  <a:lnTo>
                    <a:pt x="2328810" y="1133474"/>
                  </a:lnTo>
                  <a:close/>
                </a:path>
                <a:path w="5314950" h="1133475">
                  <a:moveTo>
                    <a:pt x="2062110" y="1133474"/>
                  </a:moveTo>
                  <a:lnTo>
                    <a:pt x="1833510" y="1133474"/>
                  </a:lnTo>
                  <a:lnTo>
                    <a:pt x="1833510" y="1097160"/>
                  </a:lnTo>
                  <a:lnTo>
                    <a:pt x="2062110" y="1097160"/>
                  </a:lnTo>
                  <a:lnTo>
                    <a:pt x="2062110" y="1133474"/>
                  </a:lnTo>
                  <a:close/>
                </a:path>
                <a:path w="5314950" h="1133475">
                  <a:moveTo>
                    <a:pt x="1795410" y="1133474"/>
                  </a:moveTo>
                  <a:lnTo>
                    <a:pt x="1566810" y="1133474"/>
                  </a:lnTo>
                  <a:lnTo>
                    <a:pt x="1566810" y="1097160"/>
                  </a:lnTo>
                  <a:lnTo>
                    <a:pt x="1795410" y="1097160"/>
                  </a:lnTo>
                  <a:lnTo>
                    <a:pt x="1795410" y="1133474"/>
                  </a:lnTo>
                  <a:close/>
                </a:path>
                <a:path w="5314950" h="1133475">
                  <a:moveTo>
                    <a:pt x="1528710" y="1133474"/>
                  </a:moveTo>
                  <a:lnTo>
                    <a:pt x="1300110" y="1133474"/>
                  </a:lnTo>
                  <a:lnTo>
                    <a:pt x="1300110" y="1097160"/>
                  </a:lnTo>
                  <a:lnTo>
                    <a:pt x="1528710" y="1097160"/>
                  </a:lnTo>
                  <a:lnTo>
                    <a:pt x="1528710" y="1133474"/>
                  </a:lnTo>
                  <a:close/>
                </a:path>
                <a:path w="5314950" h="1133475">
                  <a:moveTo>
                    <a:pt x="1262010" y="1133474"/>
                  </a:moveTo>
                  <a:lnTo>
                    <a:pt x="1033410" y="1133474"/>
                  </a:lnTo>
                  <a:lnTo>
                    <a:pt x="1033410" y="1097160"/>
                  </a:lnTo>
                  <a:lnTo>
                    <a:pt x="1262010" y="1097160"/>
                  </a:lnTo>
                  <a:lnTo>
                    <a:pt x="1262010" y="1133474"/>
                  </a:lnTo>
                  <a:close/>
                </a:path>
                <a:path w="5314950" h="1133475">
                  <a:moveTo>
                    <a:pt x="995310" y="1133474"/>
                  </a:moveTo>
                  <a:lnTo>
                    <a:pt x="766710" y="1133474"/>
                  </a:lnTo>
                  <a:lnTo>
                    <a:pt x="766710" y="1097160"/>
                  </a:lnTo>
                  <a:lnTo>
                    <a:pt x="995310" y="1097160"/>
                  </a:lnTo>
                  <a:lnTo>
                    <a:pt x="995310" y="1133474"/>
                  </a:lnTo>
                  <a:close/>
                </a:path>
                <a:path w="5314950" h="1133475">
                  <a:moveTo>
                    <a:pt x="728610" y="1133474"/>
                  </a:moveTo>
                  <a:lnTo>
                    <a:pt x="500010" y="1133474"/>
                  </a:lnTo>
                  <a:lnTo>
                    <a:pt x="500010" y="1097160"/>
                  </a:lnTo>
                  <a:lnTo>
                    <a:pt x="728610" y="1097160"/>
                  </a:lnTo>
                  <a:lnTo>
                    <a:pt x="728610" y="1133474"/>
                  </a:lnTo>
                  <a:close/>
                </a:path>
                <a:path w="5314950" h="1133475">
                  <a:moveTo>
                    <a:pt x="461801" y="1133474"/>
                  </a:moveTo>
                  <a:lnTo>
                    <a:pt x="449122" y="1133474"/>
                  </a:lnTo>
                  <a:lnTo>
                    <a:pt x="437754" y="1132911"/>
                  </a:lnTo>
                  <a:lnTo>
                    <a:pt x="390554" y="1125868"/>
                  </a:lnTo>
                  <a:lnTo>
                    <a:pt x="344486" y="1114291"/>
                  </a:lnTo>
                  <a:lnTo>
                    <a:pt x="299869" y="1098311"/>
                  </a:lnTo>
                  <a:lnTo>
                    <a:pt x="257020" y="1078061"/>
                  </a:lnTo>
                  <a:lnTo>
                    <a:pt x="244452" y="1070542"/>
                  </a:lnTo>
                  <a:lnTo>
                    <a:pt x="263162" y="1037894"/>
                  </a:lnTo>
                  <a:lnTo>
                    <a:pt x="310641" y="1061594"/>
                  </a:lnTo>
                  <a:lnTo>
                    <a:pt x="359878" y="1079280"/>
                  </a:lnTo>
                  <a:lnTo>
                    <a:pt x="410873" y="1090953"/>
                  </a:lnTo>
                  <a:lnTo>
                    <a:pt x="463624" y="1096613"/>
                  </a:lnTo>
                  <a:lnTo>
                    <a:pt x="461801" y="1133474"/>
                  </a:lnTo>
                  <a:close/>
                </a:path>
                <a:path w="5314950" h="1133475">
                  <a:moveTo>
                    <a:pt x="211988" y="1050511"/>
                  </a:moveTo>
                  <a:lnTo>
                    <a:pt x="177903" y="1025278"/>
                  </a:lnTo>
                  <a:lnTo>
                    <a:pt x="142272" y="993009"/>
                  </a:lnTo>
                  <a:lnTo>
                    <a:pt x="110003" y="957377"/>
                  </a:lnTo>
                  <a:lnTo>
                    <a:pt x="81608" y="919022"/>
                  </a:lnTo>
                  <a:lnTo>
                    <a:pt x="59690" y="882391"/>
                  </a:lnTo>
                  <a:lnTo>
                    <a:pt x="92951" y="864212"/>
                  </a:lnTo>
                  <a:lnTo>
                    <a:pt x="109274" y="891719"/>
                  </a:lnTo>
                  <a:lnTo>
                    <a:pt x="127426" y="917860"/>
                  </a:lnTo>
                  <a:lnTo>
                    <a:pt x="169217" y="966043"/>
                  </a:lnTo>
                  <a:lnTo>
                    <a:pt x="200047" y="994133"/>
                  </a:lnTo>
                  <a:lnTo>
                    <a:pt x="233352" y="1019217"/>
                  </a:lnTo>
                  <a:lnTo>
                    <a:pt x="211988" y="1050511"/>
                  </a:lnTo>
                  <a:close/>
                </a:path>
                <a:path w="5314950" h="1133475">
                  <a:moveTo>
                    <a:pt x="42991" y="848155"/>
                  </a:moveTo>
                  <a:lnTo>
                    <a:pt x="20989" y="790794"/>
                  </a:lnTo>
                  <a:lnTo>
                    <a:pt x="9412" y="744726"/>
                  </a:lnTo>
                  <a:lnTo>
                    <a:pt x="2369" y="697526"/>
                  </a:lnTo>
                  <a:lnTo>
                    <a:pt x="0" y="649671"/>
                  </a:lnTo>
                  <a:lnTo>
                    <a:pt x="0" y="625459"/>
                  </a:lnTo>
                  <a:lnTo>
                    <a:pt x="38099" y="625459"/>
                  </a:lnTo>
                  <a:lnTo>
                    <a:pt x="38108" y="649671"/>
                  </a:lnTo>
                  <a:lnTo>
                    <a:pt x="40551" y="696884"/>
                  </a:lnTo>
                  <a:lnTo>
                    <a:pt x="47906" y="743222"/>
                  </a:lnTo>
                  <a:lnTo>
                    <a:pt x="60164" y="788511"/>
                  </a:lnTo>
                  <a:lnTo>
                    <a:pt x="77326" y="832750"/>
                  </a:lnTo>
                  <a:lnTo>
                    <a:pt x="42991" y="848155"/>
                  </a:lnTo>
                  <a:close/>
                </a:path>
                <a:path w="5314950" h="1133475">
                  <a:moveTo>
                    <a:pt x="38099" y="587359"/>
                  </a:moveTo>
                  <a:lnTo>
                    <a:pt x="0" y="587359"/>
                  </a:lnTo>
                  <a:lnTo>
                    <a:pt x="0" y="485617"/>
                  </a:lnTo>
                  <a:lnTo>
                    <a:pt x="2369" y="437761"/>
                  </a:lnTo>
                  <a:lnTo>
                    <a:pt x="9412" y="390562"/>
                  </a:lnTo>
                  <a:lnTo>
                    <a:pt x="17071" y="360086"/>
                  </a:lnTo>
                  <a:lnTo>
                    <a:pt x="53373" y="369821"/>
                  </a:lnTo>
                  <a:lnTo>
                    <a:pt x="46691" y="398425"/>
                  </a:lnTo>
                  <a:lnTo>
                    <a:pt x="41918" y="427283"/>
                  </a:lnTo>
                  <a:lnTo>
                    <a:pt x="39054" y="456395"/>
                  </a:lnTo>
                  <a:lnTo>
                    <a:pt x="38104" y="485617"/>
                  </a:lnTo>
                  <a:lnTo>
                    <a:pt x="38099" y="587359"/>
                  </a:lnTo>
                  <a:close/>
                </a:path>
                <a:path w="5314950" h="1133475">
                  <a:moveTo>
                    <a:pt x="63801" y="336261"/>
                  </a:moveTo>
                  <a:lnTo>
                    <a:pt x="28427" y="323728"/>
                  </a:lnTo>
                  <a:lnTo>
                    <a:pt x="36969" y="299876"/>
                  </a:lnTo>
                  <a:lnTo>
                    <a:pt x="57219" y="257028"/>
                  </a:lnTo>
                  <a:lnTo>
                    <a:pt x="81608" y="216266"/>
                  </a:lnTo>
                  <a:lnTo>
                    <a:pt x="110003" y="177911"/>
                  </a:lnTo>
                  <a:lnTo>
                    <a:pt x="142272" y="142280"/>
                  </a:lnTo>
                  <a:lnTo>
                    <a:pt x="151843" y="133612"/>
                  </a:lnTo>
                  <a:lnTo>
                    <a:pt x="177738" y="160919"/>
                  </a:lnTo>
                  <a:lnTo>
                    <a:pt x="174861" y="163647"/>
                  </a:lnTo>
                  <a:lnTo>
                    <a:pt x="172021" y="166413"/>
                  </a:lnTo>
                  <a:lnTo>
                    <a:pt x="169217" y="169217"/>
                  </a:lnTo>
                  <a:lnTo>
                    <a:pt x="135779" y="206506"/>
                  </a:lnTo>
                  <a:lnTo>
                    <a:pt x="107064" y="246777"/>
                  </a:lnTo>
                  <a:lnTo>
                    <a:pt x="83071" y="290028"/>
                  </a:lnTo>
                  <a:lnTo>
                    <a:pt x="63801" y="336261"/>
                  </a:lnTo>
                  <a:close/>
                </a:path>
                <a:path w="5314950" h="1133475">
                  <a:moveTo>
                    <a:pt x="204241" y="137698"/>
                  </a:moveTo>
                  <a:lnTo>
                    <a:pt x="216259" y="81615"/>
                  </a:lnTo>
                  <a:lnTo>
                    <a:pt x="257020" y="57227"/>
                  </a:lnTo>
                  <a:lnTo>
                    <a:pt x="299869" y="36977"/>
                  </a:lnTo>
                  <a:lnTo>
                    <a:pt x="344486" y="20997"/>
                  </a:lnTo>
                  <a:lnTo>
                    <a:pt x="384962" y="10825"/>
                  </a:lnTo>
                  <a:lnTo>
                    <a:pt x="392821" y="47852"/>
                  </a:lnTo>
                  <a:lnTo>
                    <a:pt x="341630" y="61831"/>
                  </a:lnTo>
                  <a:lnTo>
                    <a:pt x="293136" y="81465"/>
                  </a:lnTo>
                  <a:lnTo>
                    <a:pt x="247340" y="106754"/>
                  </a:lnTo>
                  <a:lnTo>
                    <a:pt x="204241" y="137698"/>
                  </a:lnTo>
                  <a:close/>
                </a:path>
                <a:path w="5314950" h="1133475">
                  <a:moveTo>
                    <a:pt x="427350" y="41925"/>
                  </a:moveTo>
                  <a:lnTo>
                    <a:pt x="422447" y="4661"/>
                  </a:lnTo>
                  <a:lnTo>
                    <a:pt x="437754" y="2377"/>
                  </a:lnTo>
                  <a:lnTo>
                    <a:pt x="485767" y="0"/>
                  </a:lnTo>
                  <a:lnTo>
                    <a:pt x="714362" y="0"/>
                  </a:lnTo>
                  <a:lnTo>
                    <a:pt x="714362" y="38099"/>
                  </a:lnTo>
                  <a:lnTo>
                    <a:pt x="485762" y="38099"/>
                  </a:lnTo>
                  <a:lnTo>
                    <a:pt x="471109" y="38338"/>
                  </a:lnTo>
                  <a:lnTo>
                    <a:pt x="456489" y="39056"/>
                  </a:lnTo>
                  <a:lnTo>
                    <a:pt x="441902" y="40251"/>
                  </a:lnTo>
                  <a:lnTo>
                    <a:pt x="427350" y="41925"/>
                  </a:lnTo>
                  <a:close/>
                </a:path>
              </a:pathLst>
            </a:custGeom>
            <a:solidFill>
              <a:srgbClr val="00669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52" name="object 52"/>
          <p:cNvSpPr txBox="1"/>
          <p:nvPr/>
        </p:nvSpPr>
        <p:spPr>
          <a:xfrm>
            <a:off x="2413745" y="4043637"/>
            <a:ext cx="3870960" cy="5606415"/>
          </a:xfrm>
          <a:prstGeom prst="rect">
            <a:avLst/>
          </a:prstGeom>
        </p:spPr>
        <p:txBody>
          <a:bodyPr vert="horz" wrap="square" lIns="0" tIns="100965" rIns="0" bIns="0" rtlCol="0">
            <a:spAutoFit/>
          </a:bodyPr>
          <a:lstStyle/>
          <a:p>
            <a:pPr marL="12700" marR="5080" algn="ctr">
              <a:lnSpc>
                <a:spcPts val="3379"/>
              </a:lnSpc>
              <a:spcBef>
                <a:spcPts val="795"/>
              </a:spcBef>
            </a:pPr>
            <a:r>
              <a:rPr sz="3400" dirty="0">
                <a:solidFill>
                  <a:srgbClr val="00669D"/>
                </a:solidFill>
                <a:latin typeface="Comic Sans MS"/>
                <a:cs typeface="Comic Sans MS"/>
              </a:rPr>
              <a:t>Открытые</a:t>
            </a:r>
            <a:r>
              <a:rPr sz="3400" spc="-70" dirty="0">
                <a:solidFill>
                  <a:srgbClr val="00669D"/>
                </a:solidFill>
                <a:latin typeface="Comic Sans MS"/>
                <a:cs typeface="Comic Sans MS"/>
              </a:rPr>
              <a:t> </a:t>
            </a:r>
            <a:r>
              <a:rPr sz="3400" dirty="0">
                <a:solidFill>
                  <a:srgbClr val="00669D"/>
                </a:solidFill>
                <a:latin typeface="Comic Sans MS"/>
                <a:cs typeface="Comic Sans MS"/>
              </a:rPr>
              <a:t>уроки</a:t>
            </a:r>
            <a:r>
              <a:rPr sz="3400" spc="-70" dirty="0">
                <a:solidFill>
                  <a:srgbClr val="00669D"/>
                </a:solidFill>
                <a:latin typeface="Comic Sans MS"/>
                <a:cs typeface="Comic Sans MS"/>
              </a:rPr>
              <a:t> </a:t>
            </a:r>
            <a:r>
              <a:rPr sz="3400" spc="-50" dirty="0">
                <a:solidFill>
                  <a:srgbClr val="00669D"/>
                </a:solidFill>
                <a:latin typeface="Comic Sans MS"/>
                <a:cs typeface="Comic Sans MS"/>
              </a:rPr>
              <a:t>и </a:t>
            </a:r>
            <a:r>
              <a:rPr sz="3400" spc="-10" dirty="0">
                <a:solidFill>
                  <a:srgbClr val="00669D"/>
                </a:solidFill>
                <a:latin typeface="Comic Sans MS"/>
                <a:cs typeface="Comic Sans MS"/>
              </a:rPr>
              <a:t>внеклассные мероприятия</a:t>
            </a:r>
            <a:endParaRPr sz="3400">
              <a:latin typeface="Comic Sans MS"/>
              <a:cs typeface="Comic Sans MS"/>
            </a:endParaRPr>
          </a:p>
          <a:p>
            <a:pPr marL="241935" marR="238125" algn="ctr">
              <a:lnSpc>
                <a:spcPts val="3900"/>
              </a:lnSpc>
              <a:spcBef>
                <a:spcPts val="3829"/>
              </a:spcBef>
            </a:pPr>
            <a:r>
              <a:rPr sz="3400" spc="-10" dirty="0">
                <a:solidFill>
                  <a:srgbClr val="00669D"/>
                </a:solidFill>
                <a:latin typeface="Comic Sans MS"/>
                <a:cs typeface="Comic Sans MS"/>
              </a:rPr>
              <a:t>Педагогическая дискуссия</a:t>
            </a:r>
            <a:endParaRPr sz="3400">
              <a:latin typeface="Comic Sans MS"/>
              <a:cs typeface="Comic Sans MS"/>
            </a:endParaRPr>
          </a:p>
          <a:p>
            <a:pPr marL="619760" marR="586105" algn="ctr">
              <a:lnSpc>
                <a:spcPts val="3679"/>
              </a:lnSpc>
              <a:spcBef>
                <a:spcPts val="3790"/>
              </a:spcBef>
            </a:pPr>
            <a:r>
              <a:rPr sz="3400" dirty="0">
                <a:solidFill>
                  <a:srgbClr val="00669D"/>
                </a:solidFill>
                <a:latin typeface="Comic Sans MS"/>
                <a:cs typeface="Comic Sans MS"/>
              </a:rPr>
              <a:t>Переписка</a:t>
            </a:r>
            <a:r>
              <a:rPr sz="3400" spc="-105" dirty="0">
                <a:solidFill>
                  <a:srgbClr val="00669D"/>
                </a:solidFill>
                <a:latin typeface="Comic Sans MS"/>
                <a:cs typeface="Comic Sans MS"/>
              </a:rPr>
              <a:t> </a:t>
            </a:r>
            <a:r>
              <a:rPr sz="3400" spc="-50" dirty="0">
                <a:solidFill>
                  <a:srgbClr val="00669D"/>
                </a:solidFill>
                <a:latin typeface="Comic Sans MS"/>
                <a:cs typeface="Comic Sans MS"/>
              </a:rPr>
              <a:t>с </a:t>
            </a:r>
            <a:r>
              <a:rPr sz="3400" spc="-10" dirty="0">
                <a:solidFill>
                  <a:srgbClr val="00669D"/>
                </a:solidFill>
                <a:latin typeface="Comic Sans MS"/>
                <a:cs typeface="Comic Sans MS"/>
              </a:rPr>
              <a:t>родителями</a:t>
            </a:r>
            <a:endParaRPr sz="3400">
              <a:latin typeface="Comic Sans MS"/>
              <a:cs typeface="Comic Sans MS"/>
            </a:endParaRPr>
          </a:p>
          <a:p>
            <a:pPr marL="561975" marR="429895" indent="-106680" algn="ctr">
              <a:lnSpc>
                <a:spcPts val="3750"/>
              </a:lnSpc>
              <a:spcBef>
                <a:spcPts val="2895"/>
              </a:spcBef>
            </a:pPr>
            <a:r>
              <a:rPr sz="3400" spc="-10" dirty="0">
                <a:solidFill>
                  <a:srgbClr val="00669D"/>
                </a:solidFill>
                <a:latin typeface="Lucida Sans Unicode"/>
                <a:cs typeface="Lucida Sans Unicode"/>
              </a:rPr>
              <a:t>Совместные мероприятия</a:t>
            </a:r>
            <a:endParaRPr sz="3400">
              <a:latin typeface="Lucida Sans Unicode"/>
              <a:cs typeface="Lucida Sans Unicode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1473870" y="0"/>
            <a:ext cx="15137730" cy="10286999"/>
            <a:chOff x="1578645" y="0"/>
            <a:chExt cx="15137730" cy="10286999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4146076" y="0"/>
              <a:ext cx="10544174" cy="10286999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7754079" y="7198219"/>
              <a:ext cx="3171824" cy="3086099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578645" y="2714025"/>
              <a:ext cx="5586894" cy="6961794"/>
            </a:xfrm>
            <a:prstGeom prst="rect">
              <a:avLst/>
            </a:prstGeom>
          </p:spPr>
        </p:pic>
        <p:sp>
          <p:nvSpPr>
            <p:cNvPr id="6" name="object 6"/>
            <p:cNvSpPr/>
            <p:nvPr/>
          </p:nvSpPr>
          <p:spPr>
            <a:xfrm>
              <a:off x="1578645" y="2714039"/>
              <a:ext cx="5587365" cy="6969125"/>
            </a:xfrm>
            <a:custGeom>
              <a:avLst/>
              <a:gdLst/>
              <a:ahLst/>
              <a:cxnLst/>
              <a:rect l="l" t="t" r="r" b="b"/>
              <a:pathLst>
                <a:path w="5587365" h="6969125">
                  <a:moveTo>
                    <a:pt x="5062987" y="0"/>
                  </a:moveTo>
                  <a:lnTo>
                    <a:pt x="5114764" y="2563"/>
                  </a:lnTo>
                  <a:lnTo>
                    <a:pt x="5165666" y="10159"/>
                  </a:lnTo>
                  <a:lnTo>
                    <a:pt x="5215346" y="22644"/>
                  </a:lnTo>
                  <a:lnTo>
                    <a:pt x="5263463" y="39877"/>
                  </a:lnTo>
                  <a:lnTo>
                    <a:pt x="5309672" y="61715"/>
                  </a:lnTo>
                  <a:lnTo>
                    <a:pt x="5353630" y="88016"/>
                  </a:lnTo>
                  <a:lnTo>
                    <a:pt x="5394994" y="118638"/>
                  </a:lnTo>
                  <a:lnTo>
                    <a:pt x="5433419" y="153438"/>
                  </a:lnTo>
                  <a:lnTo>
                    <a:pt x="5468219" y="191863"/>
                  </a:lnTo>
                  <a:lnTo>
                    <a:pt x="5498841" y="233227"/>
                  </a:lnTo>
                  <a:lnTo>
                    <a:pt x="5525142" y="277185"/>
                  </a:lnTo>
                  <a:lnTo>
                    <a:pt x="5546980" y="323394"/>
                  </a:lnTo>
                  <a:lnTo>
                    <a:pt x="5564213" y="371511"/>
                  </a:lnTo>
                  <a:lnTo>
                    <a:pt x="5576699" y="421191"/>
                  </a:lnTo>
                  <a:lnTo>
                    <a:pt x="5584294" y="472093"/>
                  </a:lnTo>
                  <a:lnTo>
                    <a:pt x="5586858" y="523871"/>
                  </a:lnTo>
                  <a:lnTo>
                    <a:pt x="5586858" y="6445125"/>
                  </a:lnTo>
                  <a:lnTo>
                    <a:pt x="5584294" y="6496903"/>
                  </a:lnTo>
                  <a:lnTo>
                    <a:pt x="5576699" y="6547804"/>
                  </a:lnTo>
                  <a:lnTo>
                    <a:pt x="5564213" y="6597485"/>
                  </a:lnTo>
                  <a:lnTo>
                    <a:pt x="5546980" y="6645602"/>
                  </a:lnTo>
                  <a:lnTo>
                    <a:pt x="5525142" y="6691811"/>
                  </a:lnTo>
                  <a:lnTo>
                    <a:pt x="5498841" y="6735769"/>
                  </a:lnTo>
                  <a:lnTo>
                    <a:pt x="5468219" y="6777132"/>
                  </a:lnTo>
                  <a:lnTo>
                    <a:pt x="5433419" y="6815558"/>
                  </a:lnTo>
                  <a:lnTo>
                    <a:pt x="5394994" y="6850358"/>
                  </a:lnTo>
                  <a:lnTo>
                    <a:pt x="5353630" y="6880979"/>
                  </a:lnTo>
                  <a:lnTo>
                    <a:pt x="5309672" y="6907281"/>
                  </a:lnTo>
                  <a:lnTo>
                    <a:pt x="5263463" y="6929119"/>
                  </a:lnTo>
                  <a:lnTo>
                    <a:pt x="5215346" y="6946351"/>
                  </a:lnTo>
                  <a:lnTo>
                    <a:pt x="5165666" y="6958837"/>
                  </a:lnTo>
                  <a:lnTo>
                    <a:pt x="5114764" y="6966432"/>
                  </a:lnTo>
                  <a:lnTo>
                    <a:pt x="5062986" y="6968996"/>
                  </a:lnTo>
                  <a:lnTo>
                    <a:pt x="523871" y="6968996"/>
                  </a:lnTo>
                  <a:lnTo>
                    <a:pt x="472093" y="6966432"/>
                  </a:lnTo>
                  <a:lnTo>
                    <a:pt x="421191" y="6958837"/>
                  </a:lnTo>
                  <a:lnTo>
                    <a:pt x="371511" y="6946351"/>
                  </a:lnTo>
                  <a:lnTo>
                    <a:pt x="323394" y="6929119"/>
                  </a:lnTo>
                  <a:lnTo>
                    <a:pt x="277185" y="6907281"/>
                  </a:lnTo>
                  <a:lnTo>
                    <a:pt x="233227" y="6880979"/>
                  </a:lnTo>
                  <a:lnTo>
                    <a:pt x="191863" y="6850358"/>
                  </a:lnTo>
                  <a:lnTo>
                    <a:pt x="153438" y="6815558"/>
                  </a:lnTo>
                  <a:lnTo>
                    <a:pt x="118638" y="6777132"/>
                  </a:lnTo>
                  <a:lnTo>
                    <a:pt x="88016" y="6735769"/>
                  </a:lnTo>
                  <a:lnTo>
                    <a:pt x="61715" y="6691811"/>
                  </a:lnTo>
                  <a:lnTo>
                    <a:pt x="39877" y="6645602"/>
                  </a:lnTo>
                  <a:lnTo>
                    <a:pt x="22644" y="6597485"/>
                  </a:lnTo>
                  <a:lnTo>
                    <a:pt x="10159" y="6547804"/>
                  </a:lnTo>
                  <a:lnTo>
                    <a:pt x="2563" y="6496903"/>
                  </a:lnTo>
                  <a:lnTo>
                    <a:pt x="0" y="6445126"/>
                  </a:lnTo>
                </a:path>
                <a:path w="5587365" h="6969125">
                  <a:moveTo>
                    <a:pt x="0" y="523870"/>
                  </a:moveTo>
                  <a:lnTo>
                    <a:pt x="2563" y="472093"/>
                  </a:lnTo>
                  <a:lnTo>
                    <a:pt x="10159" y="421191"/>
                  </a:lnTo>
                  <a:lnTo>
                    <a:pt x="22644" y="371511"/>
                  </a:lnTo>
                  <a:lnTo>
                    <a:pt x="39877" y="323394"/>
                  </a:lnTo>
                  <a:lnTo>
                    <a:pt x="61715" y="277185"/>
                  </a:lnTo>
                  <a:lnTo>
                    <a:pt x="88016" y="233227"/>
                  </a:lnTo>
                  <a:lnTo>
                    <a:pt x="118638" y="191863"/>
                  </a:lnTo>
                  <a:lnTo>
                    <a:pt x="153438" y="153438"/>
                  </a:lnTo>
                  <a:lnTo>
                    <a:pt x="191863" y="118638"/>
                  </a:lnTo>
                  <a:lnTo>
                    <a:pt x="233227" y="88016"/>
                  </a:lnTo>
                  <a:lnTo>
                    <a:pt x="277185" y="61715"/>
                  </a:lnTo>
                  <a:lnTo>
                    <a:pt x="323394" y="39877"/>
                  </a:lnTo>
                  <a:lnTo>
                    <a:pt x="371511" y="22644"/>
                  </a:lnTo>
                  <a:lnTo>
                    <a:pt x="421191" y="10159"/>
                  </a:lnTo>
                  <a:lnTo>
                    <a:pt x="472093" y="2563"/>
                  </a:lnTo>
                  <a:lnTo>
                    <a:pt x="523870" y="0"/>
                  </a:lnTo>
                </a:path>
              </a:pathLst>
            </a:custGeom>
            <a:ln w="209549">
              <a:solidFill>
                <a:srgbClr val="B9E2DE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7" name="object 7"/>
            <p:cNvPicPr/>
            <p:nvPr/>
          </p:nvPicPr>
          <p:blipFill>
            <a:blip r:embed="rId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1397615" y="2714025"/>
              <a:ext cx="5318760" cy="6969042"/>
            </a:xfrm>
            <a:prstGeom prst="rect">
              <a:avLst/>
            </a:prstGeom>
          </p:spPr>
        </p:pic>
        <p:sp>
          <p:nvSpPr>
            <p:cNvPr id="8" name="object 8"/>
            <p:cNvSpPr/>
            <p:nvPr/>
          </p:nvSpPr>
          <p:spPr>
            <a:xfrm>
              <a:off x="11516675" y="2714073"/>
              <a:ext cx="5029200" cy="6969125"/>
            </a:xfrm>
            <a:custGeom>
              <a:avLst/>
              <a:gdLst/>
              <a:ahLst/>
              <a:cxnLst/>
              <a:rect l="l" t="t" r="r" b="b"/>
              <a:pathLst>
                <a:path w="5029200" h="6969125">
                  <a:moveTo>
                    <a:pt x="4504887" y="0"/>
                  </a:moveTo>
                  <a:lnTo>
                    <a:pt x="4556664" y="2563"/>
                  </a:lnTo>
                  <a:lnTo>
                    <a:pt x="4607564" y="10158"/>
                  </a:lnTo>
                  <a:lnTo>
                    <a:pt x="4657245" y="22644"/>
                  </a:lnTo>
                  <a:lnTo>
                    <a:pt x="4705361" y="39876"/>
                  </a:lnTo>
                  <a:lnTo>
                    <a:pt x="4751570" y="61714"/>
                  </a:lnTo>
                  <a:lnTo>
                    <a:pt x="4795527" y="88015"/>
                  </a:lnTo>
                  <a:lnTo>
                    <a:pt x="4836890" y="118637"/>
                  </a:lnTo>
                  <a:lnTo>
                    <a:pt x="4875315" y="153436"/>
                  </a:lnTo>
                  <a:lnTo>
                    <a:pt x="4910115" y="191861"/>
                  </a:lnTo>
                  <a:lnTo>
                    <a:pt x="4940736" y="233225"/>
                  </a:lnTo>
                  <a:lnTo>
                    <a:pt x="4967037" y="277182"/>
                  </a:lnTo>
                  <a:lnTo>
                    <a:pt x="4988875" y="323391"/>
                  </a:lnTo>
                  <a:lnTo>
                    <a:pt x="5006108" y="371507"/>
                  </a:lnTo>
                  <a:lnTo>
                    <a:pt x="5018593" y="421187"/>
                  </a:lnTo>
                  <a:lnTo>
                    <a:pt x="5026189" y="472088"/>
                  </a:lnTo>
                  <a:lnTo>
                    <a:pt x="5028752" y="523866"/>
                  </a:lnTo>
                  <a:lnTo>
                    <a:pt x="5028752" y="6445062"/>
                  </a:lnTo>
                  <a:lnTo>
                    <a:pt x="5026189" y="6496840"/>
                  </a:lnTo>
                  <a:lnTo>
                    <a:pt x="5018593" y="6547740"/>
                  </a:lnTo>
                  <a:lnTo>
                    <a:pt x="5006108" y="6597421"/>
                  </a:lnTo>
                  <a:lnTo>
                    <a:pt x="4988875" y="6645537"/>
                  </a:lnTo>
                  <a:lnTo>
                    <a:pt x="4967037" y="6691745"/>
                  </a:lnTo>
                  <a:lnTo>
                    <a:pt x="4940736" y="6735703"/>
                  </a:lnTo>
                  <a:lnTo>
                    <a:pt x="4910115" y="6777066"/>
                  </a:lnTo>
                  <a:lnTo>
                    <a:pt x="4875315" y="6815491"/>
                  </a:lnTo>
                  <a:lnTo>
                    <a:pt x="4836890" y="6850291"/>
                  </a:lnTo>
                  <a:lnTo>
                    <a:pt x="4795527" y="6880912"/>
                  </a:lnTo>
                  <a:lnTo>
                    <a:pt x="4751570" y="6907213"/>
                  </a:lnTo>
                  <a:lnTo>
                    <a:pt x="4705361" y="6929051"/>
                  </a:lnTo>
                  <a:lnTo>
                    <a:pt x="4657245" y="6946284"/>
                  </a:lnTo>
                  <a:lnTo>
                    <a:pt x="4607564" y="6958769"/>
                  </a:lnTo>
                  <a:lnTo>
                    <a:pt x="4556664" y="6966364"/>
                  </a:lnTo>
                  <a:lnTo>
                    <a:pt x="4504886" y="6968928"/>
                  </a:lnTo>
                  <a:lnTo>
                    <a:pt x="523866" y="6968928"/>
                  </a:lnTo>
                  <a:lnTo>
                    <a:pt x="472088" y="6966364"/>
                  </a:lnTo>
                  <a:lnTo>
                    <a:pt x="421187" y="6958769"/>
                  </a:lnTo>
                  <a:lnTo>
                    <a:pt x="371507" y="6946284"/>
                  </a:lnTo>
                  <a:lnTo>
                    <a:pt x="323391" y="6929051"/>
                  </a:lnTo>
                  <a:lnTo>
                    <a:pt x="277182" y="6907213"/>
                  </a:lnTo>
                  <a:lnTo>
                    <a:pt x="233224" y="6880912"/>
                  </a:lnTo>
                  <a:lnTo>
                    <a:pt x="191861" y="6850291"/>
                  </a:lnTo>
                  <a:lnTo>
                    <a:pt x="153436" y="6815491"/>
                  </a:lnTo>
                  <a:lnTo>
                    <a:pt x="118636" y="6777066"/>
                  </a:lnTo>
                  <a:lnTo>
                    <a:pt x="88015" y="6735703"/>
                  </a:lnTo>
                  <a:lnTo>
                    <a:pt x="61714" y="6691745"/>
                  </a:lnTo>
                  <a:lnTo>
                    <a:pt x="39876" y="6645537"/>
                  </a:lnTo>
                  <a:lnTo>
                    <a:pt x="22643" y="6597421"/>
                  </a:lnTo>
                  <a:lnTo>
                    <a:pt x="10158" y="6547740"/>
                  </a:lnTo>
                  <a:lnTo>
                    <a:pt x="2563" y="6496840"/>
                  </a:lnTo>
                  <a:lnTo>
                    <a:pt x="0" y="6445067"/>
                  </a:lnTo>
                </a:path>
                <a:path w="5029200" h="6969125">
                  <a:moveTo>
                    <a:pt x="0" y="523861"/>
                  </a:moveTo>
                  <a:lnTo>
                    <a:pt x="2563" y="472088"/>
                  </a:lnTo>
                  <a:lnTo>
                    <a:pt x="10158" y="421187"/>
                  </a:lnTo>
                  <a:lnTo>
                    <a:pt x="22643" y="371507"/>
                  </a:lnTo>
                  <a:lnTo>
                    <a:pt x="39876" y="323391"/>
                  </a:lnTo>
                  <a:lnTo>
                    <a:pt x="61714" y="277182"/>
                  </a:lnTo>
                  <a:lnTo>
                    <a:pt x="88015" y="233225"/>
                  </a:lnTo>
                  <a:lnTo>
                    <a:pt x="118636" y="191861"/>
                  </a:lnTo>
                  <a:lnTo>
                    <a:pt x="153436" y="153436"/>
                  </a:lnTo>
                  <a:lnTo>
                    <a:pt x="191861" y="118637"/>
                  </a:lnTo>
                  <a:lnTo>
                    <a:pt x="233224" y="88015"/>
                  </a:lnTo>
                  <a:lnTo>
                    <a:pt x="277182" y="61714"/>
                  </a:lnTo>
                  <a:lnTo>
                    <a:pt x="323391" y="39876"/>
                  </a:lnTo>
                  <a:lnTo>
                    <a:pt x="371507" y="22644"/>
                  </a:lnTo>
                  <a:lnTo>
                    <a:pt x="421187" y="10158"/>
                  </a:lnTo>
                  <a:lnTo>
                    <a:pt x="472088" y="2563"/>
                  </a:lnTo>
                  <a:lnTo>
                    <a:pt x="523865" y="0"/>
                  </a:lnTo>
                </a:path>
              </a:pathLst>
            </a:custGeom>
            <a:ln w="209549">
              <a:solidFill>
                <a:srgbClr val="B9E2DE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9" name="object 9"/>
          <p:cNvSpPr txBox="1">
            <a:spLocks noGrp="1"/>
          </p:cNvSpPr>
          <p:nvPr>
            <p:ph type="title"/>
          </p:nvPr>
        </p:nvSpPr>
        <p:spPr>
          <a:xfrm>
            <a:off x="5604102" y="95021"/>
            <a:ext cx="7080250" cy="124393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8000" b="1" spc="-459" dirty="0">
                <a:latin typeface="Comic Sans MS" panose="030F0702030302020204" pitchFamily="66" charset="0"/>
              </a:rPr>
              <a:t>Наши</a:t>
            </a:r>
            <a:r>
              <a:rPr sz="8000" b="1" spc="175" dirty="0">
                <a:latin typeface="Comic Sans MS" panose="030F0702030302020204" pitchFamily="66" charset="0"/>
              </a:rPr>
              <a:t> </a:t>
            </a:r>
            <a:r>
              <a:rPr sz="8000" b="1" spc="-610" dirty="0">
                <a:latin typeface="Comic Sans MS" panose="030F0702030302020204" pitchFamily="66" charset="0"/>
              </a:rPr>
              <a:t>проекты</a:t>
            </a:r>
          </a:p>
        </p:txBody>
      </p:sp>
      <p:sp>
        <p:nvSpPr>
          <p:cNvPr id="10" name="object 10"/>
          <p:cNvSpPr txBox="1"/>
          <p:nvPr/>
        </p:nvSpPr>
        <p:spPr>
          <a:xfrm>
            <a:off x="2997305" y="1213493"/>
            <a:ext cx="12293600" cy="1511300"/>
          </a:xfrm>
          <a:prstGeom prst="rect">
            <a:avLst/>
          </a:prstGeom>
        </p:spPr>
        <p:txBody>
          <a:bodyPr vert="horz" wrap="square" lIns="0" tIns="115570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910"/>
              </a:spcBef>
            </a:pPr>
            <a:r>
              <a:rPr sz="4200" b="1" dirty="0">
                <a:solidFill>
                  <a:srgbClr val="04669D"/>
                </a:solidFill>
                <a:latin typeface="Comic Sans MS"/>
                <a:cs typeface="Comic Sans MS"/>
              </a:rPr>
              <a:t>Республиканский</a:t>
            </a:r>
            <a:r>
              <a:rPr sz="4200" b="1" spc="-190" dirty="0">
                <a:solidFill>
                  <a:srgbClr val="04669D"/>
                </a:solidFill>
                <a:latin typeface="Comic Sans MS"/>
                <a:cs typeface="Comic Sans MS"/>
              </a:rPr>
              <a:t> </a:t>
            </a:r>
            <a:r>
              <a:rPr sz="4200" b="1" dirty="0">
                <a:solidFill>
                  <a:srgbClr val="04669D"/>
                </a:solidFill>
                <a:latin typeface="Comic Sans MS"/>
                <a:cs typeface="Comic Sans MS"/>
              </a:rPr>
              <a:t>конкурс</a:t>
            </a:r>
            <a:r>
              <a:rPr sz="4200" b="1" spc="-185" dirty="0">
                <a:solidFill>
                  <a:srgbClr val="04669D"/>
                </a:solidFill>
                <a:latin typeface="Comic Sans MS"/>
                <a:cs typeface="Comic Sans MS"/>
              </a:rPr>
              <a:t> </a:t>
            </a:r>
            <a:r>
              <a:rPr sz="4200" b="1" dirty="0">
                <a:solidFill>
                  <a:srgbClr val="04669D"/>
                </a:solidFill>
                <a:latin typeface="Comic Sans MS"/>
                <a:cs typeface="Comic Sans MS"/>
              </a:rPr>
              <a:t>“Моя</a:t>
            </a:r>
            <a:r>
              <a:rPr sz="4200" b="1" spc="-190" dirty="0">
                <a:solidFill>
                  <a:srgbClr val="04669D"/>
                </a:solidFill>
                <a:latin typeface="Comic Sans MS"/>
                <a:cs typeface="Comic Sans MS"/>
              </a:rPr>
              <a:t> </a:t>
            </a:r>
            <a:r>
              <a:rPr sz="4200" b="1" spc="-10" dirty="0">
                <a:solidFill>
                  <a:srgbClr val="04669D"/>
                </a:solidFill>
                <a:latin typeface="Comic Sans MS"/>
                <a:cs typeface="Comic Sans MS"/>
              </a:rPr>
              <a:t>родословная”.</a:t>
            </a:r>
            <a:endParaRPr sz="4200" dirty="0">
              <a:latin typeface="Comic Sans MS"/>
              <a:cs typeface="Comic Sans MS"/>
            </a:endParaRPr>
          </a:p>
          <a:p>
            <a:pPr algn="ctr">
              <a:lnSpc>
                <a:spcPct val="100000"/>
              </a:lnSpc>
              <a:spcBef>
                <a:spcPts val="810"/>
              </a:spcBef>
            </a:pPr>
            <a:r>
              <a:rPr sz="4200" b="1" dirty="0">
                <a:solidFill>
                  <a:srgbClr val="04669D"/>
                </a:solidFill>
                <a:latin typeface="Comic Sans MS"/>
                <a:cs typeface="Comic Sans MS"/>
              </a:rPr>
              <a:t>Проект</a:t>
            </a:r>
            <a:r>
              <a:rPr sz="4200" b="1" spc="-110" dirty="0">
                <a:solidFill>
                  <a:srgbClr val="04669D"/>
                </a:solidFill>
                <a:latin typeface="Comic Sans MS"/>
                <a:cs typeface="Comic Sans MS"/>
              </a:rPr>
              <a:t> </a:t>
            </a:r>
            <a:r>
              <a:rPr sz="4200" b="1" dirty="0">
                <a:solidFill>
                  <a:srgbClr val="04669D"/>
                </a:solidFill>
                <a:latin typeface="Comic Sans MS"/>
                <a:cs typeface="Comic Sans MS"/>
              </a:rPr>
              <a:t>“</a:t>
            </a:r>
            <a:r>
              <a:rPr sz="4200" b="1" dirty="0" err="1">
                <a:solidFill>
                  <a:srgbClr val="04669D"/>
                </a:solidFill>
                <a:latin typeface="Comic Sans MS"/>
                <a:cs typeface="Comic Sans MS"/>
              </a:rPr>
              <a:t>Вс</a:t>
            </a:r>
            <a:r>
              <a:rPr lang="ru-RU" sz="4200" b="1" dirty="0">
                <a:solidFill>
                  <a:srgbClr val="04669D"/>
                </a:solidFill>
                <a:latin typeface="Comic Sans MS"/>
                <a:cs typeface="Comic Sans MS"/>
              </a:rPr>
              <a:t>ё</a:t>
            </a:r>
            <a:r>
              <a:rPr sz="4200" b="1" spc="-105" dirty="0">
                <a:solidFill>
                  <a:srgbClr val="04669D"/>
                </a:solidFill>
                <a:latin typeface="Comic Sans MS"/>
                <a:cs typeface="Comic Sans MS"/>
              </a:rPr>
              <a:t> </a:t>
            </a:r>
            <a:r>
              <a:rPr sz="4200" b="1" dirty="0">
                <a:solidFill>
                  <a:srgbClr val="04669D"/>
                </a:solidFill>
                <a:latin typeface="Comic Sans MS"/>
                <a:cs typeface="Comic Sans MS"/>
              </a:rPr>
              <a:t>начинается</a:t>
            </a:r>
            <a:r>
              <a:rPr sz="4200" b="1" spc="-110" dirty="0">
                <a:solidFill>
                  <a:srgbClr val="04669D"/>
                </a:solidFill>
                <a:latin typeface="Comic Sans MS"/>
                <a:cs typeface="Comic Sans MS"/>
              </a:rPr>
              <a:t> </a:t>
            </a:r>
            <a:r>
              <a:rPr sz="4200" b="1" dirty="0">
                <a:solidFill>
                  <a:srgbClr val="04669D"/>
                </a:solidFill>
                <a:latin typeface="Comic Sans MS"/>
                <a:cs typeface="Comic Sans MS"/>
              </a:rPr>
              <a:t>с</a:t>
            </a:r>
            <a:r>
              <a:rPr sz="4200" b="1" spc="-105" dirty="0">
                <a:solidFill>
                  <a:srgbClr val="04669D"/>
                </a:solidFill>
                <a:latin typeface="Comic Sans MS"/>
                <a:cs typeface="Comic Sans MS"/>
              </a:rPr>
              <a:t> </a:t>
            </a:r>
            <a:r>
              <a:rPr sz="4200" b="1" spc="-10" dirty="0">
                <a:solidFill>
                  <a:srgbClr val="04669D"/>
                </a:solidFill>
                <a:latin typeface="Comic Sans MS"/>
                <a:cs typeface="Comic Sans MS"/>
              </a:rPr>
              <a:t>истоков”.</a:t>
            </a:r>
            <a:endParaRPr sz="4200" dirty="0">
              <a:latin typeface="Comic Sans MS"/>
              <a:cs typeface="Comic Sans MS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962037" y="669156"/>
            <a:ext cx="16297275" cy="9165590"/>
            <a:chOff x="962037" y="669156"/>
            <a:chExt cx="16297275" cy="916559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5209222" y="4521344"/>
              <a:ext cx="7869554" cy="5246370"/>
            </a:xfrm>
            <a:prstGeom prst="rect">
              <a:avLst/>
            </a:prstGeom>
          </p:spPr>
        </p:pic>
        <p:sp>
          <p:nvSpPr>
            <p:cNvPr id="4" name="object 4"/>
            <p:cNvSpPr/>
            <p:nvPr/>
          </p:nvSpPr>
          <p:spPr>
            <a:xfrm>
              <a:off x="5209222" y="4521369"/>
              <a:ext cx="7869555" cy="5246370"/>
            </a:xfrm>
            <a:custGeom>
              <a:avLst/>
              <a:gdLst/>
              <a:ahLst/>
              <a:cxnLst/>
              <a:rect l="l" t="t" r="r" b="b"/>
              <a:pathLst>
                <a:path w="7869555" h="5246370">
                  <a:moveTo>
                    <a:pt x="0" y="0"/>
                  </a:moveTo>
                  <a:lnTo>
                    <a:pt x="7869435" y="0"/>
                  </a:lnTo>
                  <a:lnTo>
                    <a:pt x="7869435" y="5246290"/>
                  </a:lnTo>
                  <a:lnTo>
                    <a:pt x="0" y="5246290"/>
                  </a:lnTo>
                  <a:lnTo>
                    <a:pt x="0" y="0"/>
                  </a:lnTo>
                  <a:close/>
                </a:path>
              </a:pathLst>
            </a:custGeom>
            <a:ln w="133350">
              <a:solidFill>
                <a:srgbClr val="04669D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5" name="object 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1960445" y="735831"/>
              <a:ext cx="5298854" cy="7278158"/>
            </a:xfrm>
            <a:prstGeom prst="rect">
              <a:avLst/>
            </a:prstGeom>
          </p:spPr>
        </p:pic>
        <p:pic>
          <p:nvPicPr>
            <p:cNvPr id="6" name="object 6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028699" y="735832"/>
              <a:ext cx="4490722" cy="7568384"/>
            </a:xfrm>
            <a:prstGeom prst="rect">
              <a:avLst/>
            </a:prstGeom>
          </p:spPr>
        </p:pic>
        <p:sp>
          <p:nvSpPr>
            <p:cNvPr id="7" name="object 7"/>
            <p:cNvSpPr/>
            <p:nvPr/>
          </p:nvSpPr>
          <p:spPr>
            <a:xfrm>
              <a:off x="1028712" y="735831"/>
              <a:ext cx="4505960" cy="7571105"/>
            </a:xfrm>
            <a:custGeom>
              <a:avLst/>
              <a:gdLst/>
              <a:ahLst/>
              <a:cxnLst/>
              <a:rect l="l" t="t" r="r" b="b"/>
              <a:pathLst>
                <a:path w="4505960" h="7571105">
                  <a:moveTo>
                    <a:pt x="0" y="0"/>
                  </a:moveTo>
                  <a:lnTo>
                    <a:pt x="4505746" y="0"/>
                  </a:lnTo>
                  <a:lnTo>
                    <a:pt x="4505746" y="7570886"/>
                  </a:lnTo>
                  <a:lnTo>
                    <a:pt x="0" y="7570886"/>
                  </a:lnTo>
                  <a:lnTo>
                    <a:pt x="0" y="0"/>
                  </a:lnTo>
                  <a:close/>
                </a:path>
              </a:pathLst>
            </a:custGeom>
            <a:ln w="133349">
              <a:solidFill>
                <a:srgbClr val="04669D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8" name="object 8"/>
            <p:cNvPicPr/>
            <p:nvPr/>
          </p:nvPicPr>
          <p:blipFill>
            <a:blip r:embed="rId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771751" y="735831"/>
              <a:ext cx="2743199" cy="3781424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08679" y="2885670"/>
            <a:ext cx="9067799" cy="6057899"/>
          </a:xfrm>
          <a:prstGeom prst="rect">
            <a:avLst/>
          </a:prstGeom>
        </p:spPr>
      </p:pic>
      <p:pic>
        <p:nvPicPr>
          <p:cNvPr id="3" name="object 3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518920" y="5736269"/>
            <a:ext cx="3532915" cy="4112748"/>
          </a:xfrm>
          <a:prstGeom prst="rect">
            <a:avLst/>
          </a:prstGeom>
        </p:spPr>
      </p:pic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969445" y="-3959"/>
            <a:ext cx="16302990" cy="2427663"/>
          </a:xfrm>
          <a:prstGeom prst="rect">
            <a:avLst/>
          </a:prstGeom>
        </p:spPr>
        <p:txBody>
          <a:bodyPr vert="horz" wrap="square" lIns="0" tIns="410285" rIns="0" bIns="0" rtlCol="0">
            <a:spAutoFit/>
          </a:bodyPr>
          <a:lstStyle/>
          <a:p>
            <a:pPr marL="45720" marR="256540" algn="ctr">
              <a:lnSpc>
                <a:spcPct val="100000"/>
              </a:lnSpc>
              <a:spcBef>
                <a:spcPts val="1375"/>
              </a:spcBef>
            </a:pPr>
            <a:r>
              <a:rPr sz="6000" b="1" spc="-180" dirty="0">
                <a:latin typeface="Comic Sans MS" panose="030F0702030302020204" pitchFamily="66" charset="0"/>
                <a:cs typeface="Times New Roman"/>
              </a:rPr>
              <a:t>Муниципальный </a:t>
            </a:r>
            <a:r>
              <a:rPr sz="6000" b="1" spc="-10" dirty="0">
                <a:latin typeface="Comic Sans MS" panose="030F0702030302020204" pitchFamily="66" charset="0"/>
                <a:cs typeface="Times New Roman"/>
              </a:rPr>
              <a:t>конкурс.</a:t>
            </a:r>
            <a:endParaRPr sz="6000" b="1" dirty="0">
              <a:latin typeface="Comic Sans MS" panose="030F0702030302020204" pitchFamily="66" charset="0"/>
              <a:cs typeface="Times New Roman"/>
            </a:endParaRPr>
          </a:p>
          <a:p>
            <a:pPr marL="45720" algn="ctr">
              <a:lnSpc>
                <a:spcPct val="100000"/>
              </a:lnSpc>
              <a:spcBef>
                <a:spcPts val="1275"/>
              </a:spcBef>
            </a:pPr>
            <a:r>
              <a:rPr sz="6000" b="1" spc="80" dirty="0">
                <a:latin typeface="Comic Sans MS" panose="030F0702030302020204" pitchFamily="66" charset="0"/>
                <a:cs typeface="Times New Roman"/>
              </a:rPr>
              <a:t>Коллаж</a:t>
            </a:r>
            <a:r>
              <a:rPr sz="6000" b="1" spc="345" dirty="0">
                <a:latin typeface="Comic Sans MS" panose="030F0702030302020204" pitchFamily="66" charset="0"/>
                <a:cs typeface="Times New Roman"/>
              </a:rPr>
              <a:t> </a:t>
            </a:r>
            <a:r>
              <a:rPr sz="6000" b="1" spc="-265" dirty="0">
                <a:latin typeface="Comic Sans MS" panose="030F0702030302020204" pitchFamily="66" charset="0"/>
                <a:cs typeface="Times New Roman"/>
              </a:rPr>
              <a:t>«Готовим</a:t>
            </a:r>
            <a:r>
              <a:rPr sz="6000" b="1" spc="345" dirty="0">
                <a:latin typeface="Comic Sans MS" panose="030F0702030302020204" pitchFamily="66" charset="0"/>
                <a:cs typeface="Times New Roman"/>
              </a:rPr>
              <a:t> </a:t>
            </a:r>
            <a:r>
              <a:rPr sz="6000" b="1" dirty="0">
                <a:latin typeface="Comic Sans MS" panose="030F0702030302020204" pitchFamily="66" charset="0"/>
                <a:cs typeface="Times New Roman"/>
              </a:rPr>
              <a:t>вместе</a:t>
            </a:r>
            <a:r>
              <a:rPr sz="6000" b="1" spc="345" dirty="0">
                <a:latin typeface="Comic Sans MS" panose="030F0702030302020204" pitchFamily="66" charset="0"/>
                <a:cs typeface="Times New Roman"/>
              </a:rPr>
              <a:t> </a:t>
            </a:r>
            <a:r>
              <a:rPr sz="6000" b="1" spc="229" dirty="0">
                <a:latin typeface="Comic Sans MS" panose="030F0702030302020204" pitchFamily="66" charset="0"/>
                <a:cs typeface="Times New Roman"/>
              </a:rPr>
              <a:t>с</a:t>
            </a:r>
            <a:r>
              <a:rPr sz="6000" b="1" spc="345" dirty="0">
                <a:latin typeface="Comic Sans MS" panose="030F0702030302020204" pitchFamily="66" charset="0"/>
                <a:cs typeface="Times New Roman"/>
              </a:rPr>
              <a:t> </a:t>
            </a:r>
            <a:r>
              <a:rPr sz="6000" b="1" spc="-60" dirty="0">
                <a:latin typeface="Comic Sans MS" panose="030F0702030302020204" pitchFamily="66" charset="0"/>
                <a:cs typeface="Times New Roman"/>
              </a:rPr>
              <a:t>бабушкой»</a:t>
            </a:r>
            <a:endParaRPr sz="6000" b="1" dirty="0">
              <a:latin typeface="Comic Sans MS" panose="030F0702030302020204" pitchFamily="66" charset="0"/>
              <a:cs typeface="Times New Roman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128" y="10805"/>
            <a:ext cx="18287998" cy="10286999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551889" y="1678589"/>
            <a:ext cx="17194530" cy="8296275"/>
            <a:chOff x="551889" y="1678589"/>
            <a:chExt cx="17194530" cy="8296275"/>
          </a:xfrm>
        </p:grpSpPr>
        <p:pic>
          <p:nvPicPr>
            <p:cNvPr id="4" name="object 4"/>
            <p:cNvPicPr/>
            <p:nvPr/>
          </p:nvPicPr>
          <p:blipFill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4377865" y="1678589"/>
              <a:ext cx="9534524" cy="6038849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551889" y="3889330"/>
              <a:ext cx="4942192" cy="5875085"/>
            </a:xfrm>
            <a:prstGeom prst="rect">
              <a:avLst/>
            </a:prstGeom>
          </p:spPr>
        </p:pic>
        <p:pic>
          <p:nvPicPr>
            <p:cNvPr id="6" name="object 6"/>
            <p:cNvPicPr/>
            <p:nvPr/>
          </p:nvPicPr>
          <p:blipFill>
            <a:blip r:embed="rId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2103561" y="4098824"/>
              <a:ext cx="5642753" cy="5875505"/>
            </a:xfrm>
            <a:prstGeom prst="rect">
              <a:avLst/>
            </a:prstGeom>
          </p:spPr>
        </p:pic>
      </p:grpSp>
      <p:sp>
        <p:nvSpPr>
          <p:cNvPr id="7" name="object 7"/>
          <p:cNvSpPr txBox="1">
            <a:spLocks noGrp="1"/>
          </p:cNvSpPr>
          <p:nvPr>
            <p:ph type="title"/>
          </p:nvPr>
        </p:nvSpPr>
        <p:spPr>
          <a:xfrm>
            <a:off x="1295400" y="101218"/>
            <a:ext cx="16302990" cy="1329693"/>
          </a:xfrm>
          <a:prstGeom prst="rect">
            <a:avLst/>
          </a:prstGeom>
        </p:spPr>
        <p:txBody>
          <a:bodyPr vert="horz" wrap="square" lIns="0" tIns="493873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ru-RU" sz="5400" b="1" spc="-315" dirty="0">
                <a:solidFill>
                  <a:srgbClr val="04669D"/>
                </a:solidFill>
                <a:latin typeface="Comic Sans MS" panose="030F0702030302020204" pitchFamily="66" charset="0"/>
              </a:rPr>
              <a:t>Муниципальный конкурс «Лучший папа на свете»</a:t>
            </a:r>
            <a:endParaRPr sz="5400" b="1" dirty="0">
              <a:latin typeface="Comic Sans MS" panose="030F0702030302020204" pitchFamily="66" charset="0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1028700" y="679256"/>
            <a:ext cx="15681960" cy="9041765"/>
            <a:chOff x="1028700" y="679256"/>
            <a:chExt cx="15681960" cy="9041765"/>
          </a:xfrm>
        </p:grpSpPr>
        <p:pic>
          <p:nvPicPr>
            <p:cNvPr id="3" name="object 3"/>
            <p:cNvPicPr/>
            <p:nvPr/>
          </p:nvPicPr>
          <p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028700" y="3936349"/>
              <a:ext cx="7705605" cy="5784452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4737719" y="755456"/>
              <a:ext cx="11886306" cy="5784452"/>
            </a:xfrm>
            <a:prstGeom prst="rect">
              <a:avLst/>
            </a:prstGeom>
          </p:spPr>
        </p:pic>
        <p:sp>
          <p:nvSpPr>
            <p:cNvPr id="5" name="object 5"/>
            <p:cNvSpPr/>
            <p:nvPr/>
          </p:nvSpPr>
          <p:spPr>
            <a:xfrm>
              <a:off x="4737800" y="755456"/>
              <a:ext cx="11896725" cy="5781675"/>
            </a:xfrm>
            <a:custGeom>
              <a:avLst/>
              <a:gdLst/>
              <a:ahLst/>
              <a:cxnLst/>
              <a:rect l="l" t="t" r="r" b="b"/>
              <a:pathLst>
                <a:path w="11896725" h="5781675">
                  <a:moveTo>
                    <a:pt x="11680172" y="0"/>
                  </a:moveTo>
                  <a:lnTo>
                    <a:pt x="11730403" y="5785"/>
                  </a:lnTo>
                  <a:lnTo>
                    <a:pt x="11776513" y="22266"/>
                  </a:lnTo>
                  <a:lnTo>
                    <a:pt x="11817189" y="48127"/>
                  </a:lnTo>
                  <a:lnTo>
                    <a:pt x="11851115" y="82053"/>
                  </a:lnTo>
                  <a:lnTo>
                    <a:pt x="11876976" y="122729"/>
                  </a:lnTo>
                  <a:lnTo>
                    <a:pt x="11893457" y="168840"/>
                  </a:lnTo>
                  <a:lnTo>
                    <a:pt x="11896644" y="196508"/>
                  </a:lnTo>
                </a:path>
                <a:path w="11896725" h="5781675">
                  <a:moveTo>
                    <a:pt x="11896644" y="5587846"/>
                  </a:moveTo>
                  <a:lnTo>
                    <a:pt x="11876976" y="5661625"/>
                  </a:lnTo>
                  <a:lnTo>
                    <a:pt x="11851115" y="5702301"/>
                  </a:lnTo>
                  <a:lnTo>
                    <a:pt x="11817189" y="5736226"/>
                  </a:lnTo>
                  <a:lnTo>
                    <a:pt x="11776513" y="5762087"/>
                  </a:lnTo>
                  <a:lnTo>
                    <a:pt x="11730403" y="5778568"/>
                  </a:lnTo>
                  <a:lnTo>
                    <a:pt x="11703430" y="5781675"/>
                  </a:lnTo>
                </a:path>
                <a:path w="11896725" h="5781675">
                  <a:moveTo>
                    <a:pt x="195812" y="5781675"/>
                  </a:moveTo>
                  <a:lnTo>
                    <a:pt x="122729" y="5762087"/>
                  </a:lnTo>
                  <a:lnTo>
                    <a:pt x="82053" y="5736226"/>
                  </a:lnTo>
                  <a:lnTo>
                    <a:pt x="48127" y="5702301"/>
                  </a:lnTo>
                  <a:lnTo>
                    <a:pt x="22266" y="5661625"/>
                  </a:lnTo>
                  <a:lnTo>
                    <a:pt x="5785" y="5615514"/>
                  </a:lnTo>
                  <a:lnTo>
                    <a:pt x="0" y="5565284"/>
                  </a:lnTo>
                </a:path>
                <a:path w="11896725" h="5781675">
                  <a:moveTo>
                    <a:pt x="0" y="219070"/>
                  </a:moveTo>
                  <a:lnTo>
                    <a:pt x="5785" y="168840"/>
                  </a:lnTo>
                  <a:lnTo>
                    <a:pt x="22266" y="122729"/>
                  </a:lnTo>
                  <a:lnTo>
                    <a:pt x="48127" y="82053"/>
                  </a:lnTo>
                  <a:lnTo>
                    <a:pt x="82053" y="48127"/>
                  </a:lnTo>
                  <a:lnTo>
                    <a:pt x="122729" y="22266"/>
                  </a:lnTo>
                  <a:lnTo>
                    <a:pt x="168840" y="5785"/>
                  </a:lnTo>
                  <a:lnTo>
                    <a:pt x="219071" y="0"/>
                  </a:lnTo>
                </a:path>
              </a:pathLst>
            </a:custGeom>
            <a:ln w="152400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9822126" y="7332667"/>
            <a:ext cx="7322874" cy="1428596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ru-RU" b="1" spc="-375" dirty="0">
                <a:latin typeface="Comic Sans MS" panose="030F0702030302020204" pitchFamily="66" charset="0"/>
                <a:cs typeface="Times New Roman"/>
              </a:rPr>
              <a:t>День матери</a:t>
            </a:r>
            <a:endParaRPr b="1" spc="-25" dirty="0">
              <a:latin typeface="Comic Sans MS" panose="030F0702030302020204" pitchFamily="66" charset="0"/>
              <a:cs typeface="Times New Roman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82579" y="427131"/>
            <a:ext cx="7439024" cy="5581649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8810196" y="896438"/>
            <a:ext cx="8925560" cy="8878570"/>
            <a:chOff x="8810196" y="896438"/>
            <a:chExt cx="8925560" cy="8878570"/>
          </a:xfrm>
        </p:grpSpPr>
        <p:pic>
          <p:nvPicPr>
            <p:cNvPr id="4" name="object 4"/>
            <p:cNvPicPr/>
            <p:nvPr/>
          </p:nvPicPr>
          <p:blipFill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8810196" y="896438"/>
              <a:ext cx="6019799" cy="4514849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0839630" y="4602494"/>
              <a:ext cx="6896099" cy="5172074"/>
            </a:xfrm>
            <a:prstGeom prst="rect">
              <a:avLst/>
            </a:prstGeom>
          </p:spPr>
        </p:pic>
      </p:grp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2328534" y="6447944"/>
            <a:ext cx="6697980" cy="3044551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096010" marR="5080" indent="-1083945">
              <a:lnSpc>
                <a:spcPct val="116199"/>
              </a:lnSpc>
              <a:spcBef>
                <a:spcPts val="95"/>
              </a:spcBef>
            </a:pPr>
            <a:r>
              <a:rPr sz="8800" spc="-720" dirty="0">
                <a:latin typeface="Comic Sans MS" panose="030F0702030302020204" pitchFamily="66" charset="0"/>
                <a:cs typeface="Consolas"/>
              </a:rPr>
              <a:t>Литературная </a:t>
            </a:r>
            <a:r>
              <a:rPr sz="8800" spc="-670" dirty="0">
                <a:latin typeface="Comic Sans MS" panose="030F0702030302020204" pitchFamily="66" charset="0"/>
                <a:cs typeface="Consolas"/>
              </a:rPr>
              <a:t>гостиная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54311" y="1028700"/>
            <a:ext cx="6076949" cy="3305174"/>
          </a:xfrm>
          <a:prstGeom prst="rect">
            <a:avLst/>
          </a:prstGeom>
        </p:spPr>
      </p:pic>
      <p:pic>
        <p:nvPicPr>
          <p:cNvPr id="3" name="object 3"/>
          <p:cNvPicPr/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085872" y="5938027"/>
            <a:ext cx="6638924" cy="3695699"/>
          </a:xfrm>
          <a:prstGeom prst="rect">
            <a:avLst/>
          </a:prstGeom>
        </p:spPr>
      </p:pic>
      <p:pic>
        <p:nvPicPr>
          <p:cNvPr id="4" name="object 4"/>
          <p:cNvPicPr/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848708" y="735206"/>
            <a:ext cx="7115174" cy="3990974"/>
          </a:xfrm>
          <a:prstGeom prst="rect">
            <a:avLst/>
          </a:prstGeom>
        </p:spPr>
      </p:pic>
      <p:pic>
        <p:nvPicPr>
          <p:cNvPr id="5" name="object 5"/>
          <p:cNvPicPr/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54515" y="5765300"/>
            <a:ext cx="6076949" cy="4048124"/>
          </a:xfrm>
          <a:prstGeom prst="rect">
            <a:avLst/>
          </a:prstGeom>
        </p:spPr>
      </p:pic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6096000" y="4675258"/>
            <a:ext cx="7031427" cy="1090042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ru-RU" sz="7000" b="1" dirty="0">
                <a:solidFill>
                  <a:srgbClr val="04669D"/>
                </a:solidFill>
                <a:latin typeface="Comic Sans MS" panose="030F0702030302020204" pitchFamily="66" charset="0"/>
                <a:cs typeface="Consolas"/>
              </a:rPr>
              <a:t>Походы в лес</a:t>
            </a:r>
            <a:endParaRPr sz="7000" b="1" dirty="0">
              <a:latin typeface="Comic Sans MS" panose="030F0702030302020204" pitchFamily="66" charset="0"/>
              <a:cs typeface="Consolas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941311" y="4127749"/>
            <a:ext cx="7315199" cy="5495924"/>
          </a:xfrm>
          <a:prstGeom prst="rect">
            <a:avLst/>
          </a:prstGeom>
        </p:spPr>
      </p:pic>
      <p:pic>
        <p:nvPicPr>
          <p:cNvPr id="3" name="object 3"/>
          <p:cNvPicPr/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90082" y="604469"/>
            <a:ext cx="7953374" cy="5972174"/>
          </a:xfrm>
          <a:prstGeom prst="rect">
            <a:avLst/>
          </a:prstGeom>
        </p:spPr>
      </p:pic>
      <p:pic>
        <p:nvPicPr>
          <p:cNvPr id="4" name="object 4"/>
          <p:cNvPicPr/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88536" y="6875043"/>
            <a:ext cx="4752974" cy="2686049"/>
          </a:xfrm>
          <a:prstGeom prst="rect">
            <a:avLst/>
          </a:prstGeom>
        </p:spPr>
      </p:pic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xfrm>
            <a:off x="969445" y="-3959"/>
            <a:ext cx="16302990" cy="3111281"/>
          </a:xfrm>
          <a:prstGeom prst="rect">
            <a:avLst/>
          </a:prstGeom>
        </p:spPr>
        <p:txBody>
          <a:bodyPr vert="horz" wrap="square" lIns="0" tIns="818305" rIns="0" bIns="0" rtlCol="0">
            <a:spAutoFit/>
          </a:bodyPr>
          <a:lstStyle/>
          <a:p>
            <a:pPr marL="11340465" marR="5080" indent="-828675">
              <a:lnSpc>
                <a:spcPct val="116199"/>
              </a:lnSpc>
              <a:spcBef>
                <a:spcPts val="95"/>
              </a:spcBef>
            </a:pPr>
            <a:r>
              <a:rPr lang="ru-RU" sz="6400" b="1" dirty="0">
                <a:latin typeface="Comic Sans MS" panose="030F0702030302020204" pitchFamily="66" charset="0"/>
                <a:cs typeface="Consolas"/>
              </a:rPr>
              <a:t>В картинной галерее</a:t>
            </a:r>
            <a:endParaRPr sz="6400" b="1" dirty="0">
              <a:latin typeface="Comic Sans MS" panose="030F0702030302020204" pitchFamily="66" charset="0"/>
              <a:cs typeface="Consolas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824325" y="616353"/>
            <a:ext cx="8582025" cy="8945880"/>
            <a:chOff x="824325" y="616353"/>
            <a:chExt cx="8582025" cy="8945880"/>
          </a:xfrm>
        </p:grpSpPr>
        <p:pic>
          <p:nvPicPr>
            <p:cNvPr id="3" name="object 3"/>
            <p:cNvPicPr/>
            <p:nvPr/>
          </p:nvPicPr>
          <p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824325" y="4723093"/>
              <a:ext cx="8580996" cy="4836496"/>
            </a:xfrm>
            <a:prstGeom prst="rect">
              <a:avLst/>
            </a:prstGeom>
          </p:spPr>
        </p:pic>
        <p:sp>
          <p:nvSpPr>
            <p:cNvPr id="4" name="object 4"/>
            <p:cNvSpPr/>
            <p:nvPr/>
          </p:nvSpPr>
          <p:spPr>
            <a:xfrm>
              <a:off x="824386" y="4723093"/>
              <a:ext cx="8582025" cy="4838700"/>
            </a:xfrm>
            <a:custGeom>
              <a:avLst/>
              <a:gdLst/>
              <a:ahLst/>
              <a:cxnLst/>
              <a:rect l="l" t="t" r="r" b="b"/>
              <a:pathLst>
                <a:path w="8582025" h="4838700">
                  <a:moveTo>
                    <a:pt x="447671" y="76199"/>
                  </a:moveTo>
                  <a:lnTo>
                    <a:pt x="371471" y="76199"/>
                  </a:lnTo>
                  <a:lnTo>
                    <a:pt x="371471" y="0"/>
                  </a:lnTo>
                  <a:lnTo>
                    <a:pt x="447671" y="0"/>
                  </a:lnTo>
                  <a:lnTo>
                    <a:pt x="447671" y="76199"/>
                  </a:lnTo>
                  <a:close/>
                </a:path>
                <a:path w="8582025" h="4838700">
                  <a:moveTo>
                    <a:pt x="600071" y="76199"/>
                  </a:moveTo>
                  <a:lnTo>
                    <a:pt x="523871" y="76199"/>
                  </a:lnTo>
                  <a:lnTo>
                    <a:pt x="523871" y="0"/>
                  </a:lnTo>
                  <a:lnTo>
                    <a:pt x="600071" y="0"/>
                  </a:lnTo>
                  <a:lnTo>
                    <a:pt x="600071" y="76199"/>
                  </a:lnTo>
                  <a:close/>
                </a:path>
                <a:path w="8582025" h="4838700">
                  <a:moveTo>
                    <a:pt x="752471" y="76199"/>
                  </a:moveTo>
                  <a:lnTo>
                    <a:pt x="676271" y="76199"/>
                  </a:lnTo>
                  <a:lnTo>
                    <a:pt x="676271" y="0"/>
                  </a:lnTo>
                  <a:lnTo>
                    <a:pt x="752471" y="0"/>
                  </a:lnTo>
                  <a:lnTo>
                    <a:pt x="752471" y="76199"/>
                  </a:lnTo>
                  <a:close/>
                </a:path>
                <a:path w="8582025" h="4838700">
                  <a:moveTo>
                    <a:pt x="904871" y="76199"/>
                  </a:moveTo>
                  <a:lnTo>
                    <a:pt x="828671" y="76199"/>
                  </a:lnTo>
                  <a:lnTo>
                    <a:pt x="828671" y="0"/>
                  </a:lnTo>
                  <a:lnTo>
                    <a:pt x="904871" y="0"/>
                  </a:lnTo>
                  <a:lnTo>
                    <a:pt x="904871" y="76199"/>
                  </a:lnTo>
                  <a:close/>
                </a:path>
                <a:path w="8582025" h="4838700">
                  <a:moveTo>
                    <a:pt x="1057271" y="76199"/>
                  </a:moveTo>
                  <a:lnTo>
                    <a:pt x="981071" y="76199"/>
                  </a:lnTo>
                  <a:lnTo>
                    <a:pt x="981071" y="0"/>
                  </a:lnTo>
                  <a:lnTo>
                    <a:pt x="1057271" y="0"/>
                  </a:lnTo>
                  <a:lnTo>
                    <a:pt x="1057271" y="76199"/>
                  </a:lnTo>
                  <a:close/>
                </a:path>
                <a:path w="8582025" h="4838700">
                  <a:moveTo>
                    <a:pt x="1209671" y="76199"/>
                  </a:moveTo>
                  <a:lnTo>
                    <a:pt x="1133471" y="76199"/>
                  </a:lnTo>
                  <a:lnTo>
                    <a:pt x="1133471" y="0"/>
                  </a:lnTo>
                  <a:lnTo>
                    <a:pt x="1209671" y="0"/>
                  </a:lnTo>
                  <a:lnTo>
                    <a:pt x="1209671" y="76199"/>
                  </a:lnTo>
                  <a:close/>
                </a:path>
                <a:path w="8582025" h="4838700">
                  <a:moveTo>
                    <a:pt x="1362071" y="76199"/>
                  </a:moveTo>
                  <a:lnTo>
                    <a:pt x="1285871" y="76199"/>
                  </a:lnTo>
                  <a:lnTo>
                    <a:pt x="1285871" y="0"/>
                  </a:lnTo>
                  <a:lnTo>
                    <a:pt x="1362071" y="0"/>
                  </a:lnTo>
                  <a:lnTo>
                    <a:pt x="1362071" y="76199"/>
                  </a:lnTo>
                  <a:close/>
                </a:path>
                <a:path w="8582025" h="4838700">
                  <a:moveTo>
                    <a:pt x="1514471" y="76199"/>
                  </a:moveTo>
                  <a:lnTo>
                    <a:pt x="1438271" y="76199"/>
                  </a:lnTo>
                  <a:lnTo>
                    <a:pt x="1438271" y="0"/>
                  </a:lnTo>
                  <a:lnTo>
                    <a:pt x="1514471" y="0"/>
                  </a:lnTo>
                  <a:lnTo>
                    <a:pt x="1514471" y="76199"/>
                  </a:lnTo>
                  <a:close/>
                </a:path>
                <a:path w="8582025" h="4838700">
                  <a:moveTo>
                    <a:pt x="1666871" y="76199"/>
                  </a:moveTo>
                  <a:lnTo>
                    <a:pt x="1590671" y="76199"/>
                  </a:lnTo>
                  <a:lnTo>
                    <a:pt x="1590671" y="0"/>
                  </a:lnTo>
                  <a:lnTo>
                    <a:pt x="1666871" y="0"/>
                  </a:lnTo>
                  <a:lnTo>
                    <a:pt x="1666871" y="76199"/>
                  </a:lnTo>
                  <a:close/>
                </a:path>
                <a:path w="8582025" h="4838700">
                  <a:moveTo>
                    <a:pt x="1819271" y="76199"/>
                  </a:moveTo>
                  <a:lnTo>
                    <a:pt x="1743071" y="76199"/>
                  </a:lnTo>
                  <a:lnTo>
                    <a:pt x="1743071" y="0"/>
                  </a:lnTo>
                  <a:lnTo>
                    <a:pt x="1819271" y="0"/>
                  </a:lnTo>
                  <a:lnTo>
                    <a:pt x="1819271" y="76199"/>
                  </a:lnTo>
                  <a:close/>
                </a:path>
                <a:path w="8582025" h="4838700">
                  <a:moveTo>
                    <a:pt x="1971671" y="76199"/>
                  </a:moveTo>
                  <a:lnTo>
                    <a:pt x="1895471" y="76199"/>
                  </a:lnTo>
                  <a:lnTo>
                    <a:pt x="1895471" y="0"/>
                  </a:lnTo>
                  <a:lnTo>
                    <a:pt x="1971671" y="0"/>
                  </a:lnTo>
                  <a:lnTo>
                    <a:pt x="1971671" y="76199"/>
                  </a:lnTo>
                  <a:close/>
                </a:path>
                <a:path w="8582025" h="4838700">
                  <a:moveTo>
                    <a:pt x="2124071" y="76199"/>
                  </a:moveTo>
                  <a:lnTo>
                    <a:pt x="2047871" y="76199"/>
                  </a:lnTo>
                  <a:lnTo>
                    <a:pt x="2047871" y="0"/>
                  </a:lnTo>
                  <a:lnTo>
                    <a:pt x="2124071" y="0"/>
                  </a:lnTo>
                  <a:lnTo>
                    <a:pt x="2124071" y="76199"/>
                  </a:lnTo>
                  <a:close/>
                </a:path>
                <a:path w="8582025" h="4838700">
                  <a:moveTo>
                    <a:pt x="2276471" y="76199"/>
                  </a:moveTo>
                  <a:lnTo>
                    <a:pt x="2200271" y="76199"/>
                  </a:lnTo>
                  <a:lnTo>
                    <a:pt x="2200271" y="0"/>
                  </a:lnTo>
                  <a:lnTo>
                    <a:pt x="2276471" y="0"/>
                  </a:lnTo>
                  <a:lnTo>
                    <a:pt x="2276471" y="76199"/>
                  </a:lnTo>
                  <a:close/>
                </a:path>
                <a:path w="8582025" h="4838700">
                  <a:moveTo>
                    <a:pt x="2428871" y="76199"/>
                  </a:moveTo>
                  <a:lnTo>
                    <a:pt x="2352671" y="76199"/>
                  </a:lnTo>
                  <a:lnTo>
                    <a:pt x="2352671" y="0"/>
                  </a:lnTo>
                  <a:lnTo>
                    <a:pt x="2428871" y="0"/>
                  </a:lnTo>
                  <a:lnTo>
                    <a:pt x="2428871" y="76199"/>
                  </a:lnTo>
                  <a:close/>
                </a:path>
                <a:path w="8582025" h="4838700">
                  <a:moveTo>
                    <a:pt x="2581271" y="76199"/>
                  </a:moveTo>
                  <a:lnTo>
                    <a:pt x="2505071" y="76199"/>
                  </a:lnTo>
                  <a:lnTo>
                    <a:pt x="2505071" y="0"/>
                  </a:lnTo>
                  <a:lnTo>
                    <a:pt x="2581271" y="0"/>
                  </a:lnTo>
                  <a:lnTo>
                    <a:pt x="2581271" y="76199"/>
                  </a:lnTo>
                  <a:close/>
                </a:path>
                <a:path w="8582025" h="4838700">
                  <a:moveTo>
                    <a:pt x="2733671" y="76199"/>
                  </a:moveTo>
                  <a:lnTo>
                    <a:pt x="2657471" y="76199"/>
                  </a:lnTo>
                  <a:lnTo>
                    <a:pt x="2657471" y="0"/>
                  </a:lnTo>
                  <a:lnTo>
                    <a:pt x="2733671" y="0"/>
                  </a:lnTo>
                  <a:lnTo>
                    <a:pt x="2733671" y="76199"/>
                  </a:lnTo>
                  <a:close/>
                </a:path>
                <a:path w="8582025" h="4838700">
                  <a:moveTo>
                    <a:pt x="2886071" y="76199"/>
                  </a:moveTo>
                  <a:lnTo>
                    <a:pt x="2809871" y="76199"/>
                  </a:lnTo>
                  <a:lnTo>
                    <a:pt x="2809871" y="0"/>
                  </a:lnTo>
                  <a:lnTo>
                    <a:pt x="2886071" y="0"/>
                  </a:lnTo>
                  <a:lnTo>
                    <a:pt x="2886071" y="76199"/>
                  </a:lnTo>
                  <a:close/>
                </a:path>
                <a:path w="8582025" h="4838700">
                  <a:moveTo>
                    <a:pt x="3038471" y="76199"/>
                  </a:moveTo>
                  <a:lnTo>
                    <a:pt x="2962271" y="76199"/>
                  </a:lnTo>
                  <a:lnTo>
                    <a:pt x="2962271" y="0"/>
                  </a:lnTo>
                  <a:lnTo>
                    <a:pt x="3038471" y="0"/>
                  </a:lnTo>
                  <a:lnTo>
                    <a:pt x="3038471" y="76199"/>
                  </a:lnTo>
                  <a:close/>
                </a:path>
                <a:path w="8582025" h="4838700">
                  <a:moveTo>
                    <a:pt x="3190871" y="76199"/>
                  </a:moveTo>
                  <a:lnTo>
                    <a:pt x="3114671" y="76199"/>
                  </a:lnTo>
                  <a:lnTo>
                    <a:pt x="3114671" y="0"/>
                  </a:lnTo>
                  <a:lnTo>
                    <a:pt x="3190871" y="0"/>
                  </a:lnTo>
                  <a:lnTo>
                    <a:pt x="3190871" y="76199"/>
                  </a:lnTo>
                  <a:close/>
                </a:path>
                <a:path w="8582025" h="4838700">
                  <a:moveTo>
                    <a:pt x="3343271" y="76199"/>
                  </a:moveTo>
                  <a:lnTo>
                    <a:pt x="3267071" y="76199"/>
                  </a:lnTo>
                  <a:lnTo>
                    <a:pt x="3267071" y="0"/>
                  </a:lnTo>
                  <a:lnTo>
                    <a:pt x="3343271" y="0"/>
                  </a:lnTo>
                  <a:lnTo>
                    <a:pt x="3343271" y="76199"/>
                  </a:lnTo>
                  <a:close/>
                </a:path>
                <a:path w="8582025" h="4838700">
                  <a:moveTo>
                    <a:pt x="3495671" y="76199"/>
                  </a:moveTo>
                  <a:lnTo>
                    <a:pt x="3419471" y="76199"/>
                  </a:lnTo>
                  <a:lnTo>
                    <a:pt x="3419471" y="0"/>
                  </a:lnTo>
                  <a:lnTo>
                    <a:pt x="3495671" y="0"/>
                  </a:lnTo>
                  <a:lnTo>
                    <a:pt x="3495671" y="76199"/>
                  </a:lnTo>
                  <a:close/>
                </a:path>
                <a:path w="8582025" h="4838700">
                  <a:moveTo>
                    <a:pt x="3648071" y="76199"/>
                  </a:moveTo>
                  <a:lnTo>
                    <a:pt x="3571871" y="76199"/>
                  </a:lnTo>
                  <a:lnTo>
                    <a:pt x="3571871" y="0"/>
                  </a:lnTo>
                  <a:lnTo>
                    <a:pt x="3648071" y="0"/>
                  </a:lnTo>
                  <a:lnTo>
                    <a:pt x="3648071" y="76199"/>
                  </a:lnTo>
                  <a:close/>
                </a:path>
                <a:path w="8582025" h="4838700">
                  <a:moveTo>
                    <a:pt x="3800471" y="76199"/>
                  </a:moveTo>
                  <a:lnTo>
                    <a:pt x="3724271" y="76199"/>
                  </a:lnTo>
                  <a:lnTo>
                    <a:pt x="3724271" y="0"/>
                  </a:lnTo>
                  <a:lnTo>
                    <a:pt x="3800471" y="0"/>
                  </a:lnTo>
                  <a:lnTo>
                    <a:pt x="3800471" y="76199"/>
                  </a:lnTo>
                  <a:close/>
                </a:path>
                <a:path w="8582025" h="4838700">
                  <a:moveTo>
                    <a:pt x="3952871" y="76199"/>
                  </a:moveTo>
                  <a:lnTo>
                    <a:pt x="3876671" y="76199"/>
                  </a:lnTo>
                  <a:lnTo>
                    <a:pt x="3876671" y="0"/>
                  </a:lnTo>
                  <a:lnTo>
                    <a:pt x="3952871" y="0"/>
                  </a:lnTo>
                  <a:lnTo>
                    <a:pt x="3952871" y="76199"/>
                  </a:lnTo>
                  <a:close/>
                </a:path>
                <a:path w="8582025" h="4838700">
                  <a:moveTo>
                    <a:pt x="4105271" y="76199"/>
                  </a:moveTo>
                  <a:lnTo>
                    <a:pt x="4029071" y="76199"/>
                  </a:lnTo>
                  <a:lnTo>
                    <a:pt x="4029071" y="0"/>
                  </a:lnTo>
                  <a:lnTo>
                    <a:pt x="4105271" y="0"/>
                  </a:lnTo>
                  <a:lnTo>
                    <a:pt x="4105271" y="76199"/>
                  </a:lnTo>
                  <a:close/>
                </a:path>
                <a:path w="8582025" h="4838700">
                  <a:moveTo>
                    <a:pt x="4257671" y="76199"/>
                  </a:moveTo>
                  <a:lnTo>
                    <a:pt x="4181471" y="76199"/>
                  </a:lnTo>
                  <a:lnTo>
                    <a:pt x="4181471" y="0"/>
                  </a:lnTo>
                  <a:lnTo>
                    <a:pt x="4257671" y="0"/>
                  </a:lnTo>
                  <a:lnTo>
                    <a:pt x="4257671" y="76199"/>
                  </a:lnTo>
                  <a:close/>
                </a:path>
                <a:path w="8582025" h="4838700">
                  <a:moveTo>
                    <a:pt x="4410071" y="76199"/>
                  </a:moveTo>
                  <a:lnTo>
                    <a:pt x="4333871" y="76199"/>
                  </a:lnTo>
                  <a:lnTo>
                    <a:pt x="4333871" y="0"/>
                  </a:lnTo>
                  <a:lnTo>
                    <a:pt x="4410071" y="0"/>
                  </a:lnTo>
                  <a:lnTo>
                    <a:pt x="4410071" y="76199"/>
                  </a:lnTo>
                  <a:close/>
                </a:path>
                <a:path w="8582025" h="4838700">
                  <a:moveTo>
                    <a:pt x="4562471" y="76199"/>
                  </a:moveTo>
                  <a:lnTo>
                    <a:pt x="4486271" y="76199"/>
                  </a:lnTo>
                  <a:lnTo>
                    <a:pt x="4486271" y="0"/>
                  </a:lnTo>
                  <a:lnTo>
                    <a:pt x="4562471" y="0"/>
                  </a:lnTo>
                  <a:lnTo>
                    <a:pt x="4562471" y="76199"/>
                  </a:lnTo>
                  <a:close/>
                </a:path>
                <a:path w="8582025" h="4838700">
                  <a:moveTo>
                    <a:pt x="4714871" y="76199"/>
                  </a:moveTo>
                  <a:lnTo>
                    <a:pt x="4638671" y="76199"/>
                  </a:lnTo>
                  <a:lnTo>
                    <a:pt x="4638671" y="0"/>
                  </a:lnTo>
                  <a:lnTo>
                    <a:pt x="4714871" y="0"/>
                  </a:lnTo>
                  <a:lnTo>
                    <a:pt x="4714871" y="76199"/>
                  </a:lnTo>
                  <a:close/>
                </a:path>
                <a:path w="8582025" h="4838700">
                  <a:moveTo>
                    <a:pt x="4867271" y="76199"/>
                  </a:moveTo>
                  <a:lnTo>
                    <a:pt x="4791071" y="76199"/>
                  </a:lnTo>
                  <a:lnTo>
                    <a:pt x="4791071" y="0"/>
                  </a:lnTo>
                  <a:lnTo>
                    <a:pt x="4867271" y="0"/>
                  </a:lnTo>
                  <a:lnTo>
                    <a:pt x="4867271" y="76199"/>
                  </a:lnTo>
                  <a:close/>
                </a:path>
                <a:path w="8582025" h="4838700">
                  <a:moveTo>
                    <a:pt x="5019671" y="76199"/>
                  </a:moveTo>
                  <a:lnTo>
                    <a:pt x="4943471" y="76199"/>
                  </a:lnTo>
                  <a:lnTo>
                    <a:pt x="4943471" y="0"/>
                  </a:lnTo>
                  <a:lnTo>
                    <a:pt x="5019671" y="0"/>
                  </a:lnTo>
                  <a:lnTo>
                    <a:pt x="5019671" y="76199"/>
                  </a:lnTo>
                  <a:close/>
                </a:path>
                <a:path w="8582025" h="4838700">
                  <a:moveTo>
                    <a:pt x="5172070" y="76199"/>
                  </a:moveTo>
                  <a:lnTo>
                    <a:pt x="5095871" y="76199"/>
                  </a:lnTo>
                  <a:lnTo>
                    <a:pt x="5095871" y="0"/>
                  </a:lnTo>
                  <a:lnTo>
                    <a:pt x="5172070" y="0"/>
                  </a:lnTo>
                  <a:lnTo>
                    <a:pt x="5172070" y="76199"/>
                  </a:lnTo>
                  <a:close/>
                </a:path>
                <a:path w="8582025" h="4838700">
                  <a:moveTo>
                    <a:pt x="5324470" y="76199"/>
                  </a:moveTo>
                  <a:lnTo>
                    <a:pt x="5248270" y="76199"/>
                  </a:lnTo>
                  <a:lnTo>
                    <a:pt x="5248270" y="0"/>
                  </a:lnTo>
                  <a:lnTo>
                    <a:pt x="5324470" y="0"/>
                  </a:lnTo>
                  <a:lnTo>
                    <a:pt x="5324470" y="76199"/>
                  </a:lnTo>
                  <a:close/>
                </a:path>
                <a:path w="8582025" h="4838700">
                  <a:moveTo>
                    <a:pt x="5476870" y="76199"/>
                  </a:moveTo>
                  <a:lnTo>
                    <a:pt x="5400670" y="76199"/>
                  </a:lnTo>
                  <a:lnTo>
                    <a:pt x="5400670" y="0"/>
                  </a:lnTo>
                  <a:lnTo>
                    <a:pt x="5476870" y="0"/>
                  </a:lnTo>
                  <a:lnTo>
                    <a:pt x="5476870" y="76199"/>
                  </a:lnTo>
                  <a:close/>
                </a:path>
                <a:path w="8582025" h="4838700">
                  <a:moveTo>
                    <a:pt x="5629270" y="76199"/>
                  </a:moveTo>
                  <a:lnTo>
                    <a:pt x="5553070" y="76199"/>
                  </a:lnTo>
                  <a:lnTo>
                    <a:pt x="5553070" y="0"/>
                  </a:lnTo>
                  <a:lnTo>
                    <a:pt x="5629270" y="0"/>
                  </a:lnTo>
                  <a:lnTo>
                    <a:pt x="5629270" y="76199"/>
                  </a:lnTo>
                  <a:close/>
                </a:path>
                <a:path w="8582025" h="4838700">
                  <a:moveTo>
                    <a:pt x="5781670" y="76199"/>
                  </a:moveTo>
                  <a:lnTo>
                    <a:pt x="5705470" y="76199"/>
                  </a:lnTo>
                  <a:lnTo>
                    <a:pt x="5705470" y="0"/>
                  </a:lnTo>
                  <a:lnTo>
                    <a:pt x="5781670" y="0"/>
                  </a:lnTo>
                  <a:lnTo>
                    <a:pt x="5781670" y="76199"/>
                  </a:lnTo>
                  <a:close/>
                </a:path>
                <a:path w="8582025" h="4838700">
                  <a:moveTo>
                    <a:pt x="5934070" y="76199"/>
                  </a:moveTo>
                  <a:lnTo>
                    <a:pt x="5857870" y="76199"/>
                  </a:lnTo>
                  <a:lnTo>
                    <a:pt x="5857870" y="0"/>
                  </a:lnTo>
                  <a:lnTo>
                    <a:pt x="5934070" y="0"/>
                  </a:lnTo>
                  <a:lnTo>
                    <a:pt x="5934070" y="76199"/>
                  </a:lnTo>
                  <a:close/>
                </a:path>
                <a:path w="8582025" h="4838700">
                  <a:moveTo>
                    <a:pt x="6086470" y="76199"/>
                  </a:moveTo>
                  <a:lnTo>
                    <a:pt x="6010270" y="76199"/>
                  </a:lnTo>
                  <a:lnTo>
                    <a:pt x="6010270" y="0"/>
                  </a:lnTo>
                  <a:lnTo>
                    <a:pt x="6086470" y="0"/>
                  </a:lnTo>
                  <a:lnTo>
                    <a:pt x="6086470" y="76199"/>
                  </a:lnTo>
                  <a:close/>
                </a:path>
                <a:path w="8582025" h="4838700">
                  <a:moveTo>
                    <a:pt x="6238870" y="76199"/>
                  </a:moveTo>
                  <a:lnTo>
                    <a:pt x="6162670" y="76199"/>
                  </a:lnTo>
                  <a:lnTo>
                    <a:pt x="6162670" y="0"/>
                  </a:lnTo>
                  <a:lnTo>
                    <a:pt x="6238870" y="0"/>
                  </a:lnTo>
                  <a:lnTo>
                    <a:pt x="6238870" y="76199"/>
                  </a:lnTo>
                  <a:close/>
                </a:path>
                <a:path w="8582025" h="4838700">
                  <a:moveTo>
                    <a:pt x="6391270" y="76199"/>
                  </a:moveTo>
                  <a:lnTo>
                    <a:pt x="6315070" y="76199"/>
                  </a:lnTo>
                  <a:lnTo>
                    <a:pt x="6315070" y="0"/>
                  </a:lnTo>
                  <a:lnTo>
                    <a:pt x="6391270" y="0"/>
                  </a:lnTo>
                  <a:lnTo>
                    <a:pt x="6391270" y="76199"/>
                  </a:lnTo>
                  <a:close/>
                </a:path>
                <a:path w="8582025" h="4838700">
                  <a:moveTo>
                    <a:pt x="6543670" y="76199"/>
                  </a:moveTo>
                  <a:lnTo>
                    <a:pt x="6467470" y="76199"/>
                  </a:lnTo>
                  <a:lnTo>
                    <a:pt x="6467470" y="0"/>
                  </a:lnTo>
                  <a:lnTo>
                    <a:pt x="6543670" y="0"/>
                  </a:lnTo>
                  <a:lnTo>
                    <a:pt x="6543670" y="76199"/>
                  </a:lnTo>
                  <a:close/>
                </a:path>
                <a:path w="8582025" h="4838700">
                  <a:moveTo>
                    <a:pt x="6696070" y="76199"/>
                  </a:moveTo>
                  <a:lnTo>
                    <a:pt x="6619870" y="76199"/>
                  </a:lnTo>
                  <a:lnTo>
                    <a:pt x="6619870" y="0"/>
                  </a:lnTo>
                  <a:lnTo>
                    <a:pt x="6696070" y="0"/>
                  </a:lnTo>
                  <a:lnTo>
                    <a:pt x="6696070" y="76199"/>
                  </a:lnTo>
                  <a:close/>
                </a:path>
                <a:path w="8582025" h="4838700">
                  <a:moveTo>
                    <a:pt x="6848470" y="76199"/>
                  </a:moveTo>
                  <a:lnTo>
                    <a:pt x="6772270" y="76199"/>
                  </a:lnTo>
                  <a:lnTo>
                    <a:pt x="6772270" y="0"/>
                  </a:lnTo>
                  <a:lnTo>
                    <a:pt x="6848470" y="0"/>
                  </a:lnTo>
                  <a:lnTo>
                    <a:pt x="6848470" y="76199"/>
                  </a:lnTo>
                  <a:close/>
                </a:path>
                <a:path w="8582025" h="4838700">
                  <a:moveTo>
                    <a:pt x="7000870" y="76199"/>
                  </a:moveTo>
                  <a:lnTo>
                    <a:pt x="6924670" y="76199"/>
                  </a:lnTo>
                  <a:lnTo>
                    <a:pt x="6924670" y="0"/>
                  </a:lnTo>
                  <a:lnTo>
                    <a:pt x="7000870" y="0"/>
                  </a:lnTo>
                  <a:lnTo>
                    <a:pt x="7000870" y="76199"/>
                  </a:lnTo>
                  <a:close/>
                </a:path>
                <a:path w="8582025" h="4838700">
                  <a:moveTo>
                    <a:pt x="7153270" y="76199"/>
                  </a:moveTo>
                  <a:lnTo>
                    <a:pt x="7077070" y="76199"/>
                  </a:lnTo>
                  <a:lnTo>
                    <a:pt x="7077070" y="0"/>
                  </a:lnTo>
                  <a:lnTo>
                    <a:pt x="7153270" y="0"/>
                  </a:lnTo>
                  <a:lnTo>
                    <a:pt x="7153270" y="76199"/>
                  </a:lnTo>
                  <a:close/>
                </a:path>
                <a:path w="8582025" h="4838700">
                  <a:moveTo>
                    <a:pt x="7305670" y="76199"/>
                  </a:moveTo>
                  <a:lnTo>
                    <a:pt x="7229470" y="76199"/>
                  </a:lnTo>
                  <a:lnTo>
                    <a:pt x="7229470" y="0"/>
                  </a:lnTo>
                  <a:lnTo>
                    <a:pt x="7305670" y="0"/>
                  </a:lnTo>
                  <a:lnTo>
                    <a:pt x="7305670" y="76199"/>
                  </a:lnTo>
                  <a:close/>
                </a:path>
                <a:path w="8582025" h="4838700">
                  <a:moveTo>
                    <a:pt x="7458070" y="76199"/>
                  </a:moveTo>
                  <a:lnTo>
                    <a:pt x="7381870" y="76199"/>
                  </a:lnTo>
                  <a:lnTo>
                    <a:pt x="7381870" y="0"/>
                  </a:lnTo>
                  <a:lnTo>
                    <a:pt x="7458070" y="0"/>
                  </a:lnTo>
                  <a:lnTo>
                    <a:pt x="7458070" y="76199"/>
                  </a:lnTo>
                  <a:close/>
                </a:path>
                <a:path w="8582025" h="4838700">
                  <a:moveTo>
                    <a:pt x="7610470" y="76199"/>
                  </a:moveTo>
                  <a:lnTo>
                    <a:pt x="7534270" y="76199"/>
                  </a:lnTo>
                  <a:lnTo>
                    <a:pt x="7534270" y="0"/>
                  </a:lnTo>
                  <a:lnTo>
                    <a:pt x="7610470" y="0"/>
                  </a:lnTo>
                  <a:lnTo>
                    <a:pt x="7610470" y="76199"/>
                  </a:lnTo>
                  <a:close/>
                </a:path>
                <a:path w="8582025" h="4838700">
                  <a:moveTo>
                    <a:pt x="7762870" y="76199"/>
                  </a:moveTo>
                  <a:lnTo>
                    <a:pt x="7686670" y="76199"/>
                  </a:lnTo>
                  <a:lnTo>
                    <a:pt x="7686670" y="0"/>
                  </a:lnTo>
                  <a:lnTo>
                    <a:pt x="7762870" y="0"/>
                  </a:lnTo>
                  <a:lnTo>
                    <a:pt x="7762870" y="76199"/>
                  </a:lnTo>
                  <a:close/>
                </a:path>
                <a:path w="8582025" h="4838700">
                  <a:moveTo>
                    <a:pt x="7915270" y="76199"/>
                  </a:moveTo>
                  <a:lnTo>
                    <a:pt x="7839070" y="76199"/>
                  </a:lnTo>
                  <a:lnTo>
                    <a:pt x="7839070" y="0"/>
                  </a:lnTo>
                  <a:lnTo>
                    <a:pt x="7915270" y="0"/>
                  </a:lnTo>
                  <a:lnTo>
                    <a:pt x="7915270" y="76199"/>
                  </a:lnTo>
                  <a:close/>
                </a:path>
                <a:path w="8582025" h="4838700">
                  <a:moveTo>
                    <a:pt x="8067670" y="76199"/>
                  </a:moveTo>
                  <a:lnTo>
                    <a:pt x="7991470" y="76199"/>
                  </a:lnTo>
                  <a:lnTo>
                    <a:pt x="7991470" y="0"/>
                  </a:lnTo>
                  <a:lnTo>
                    <a:pt x="8067670" y="0"/>
                  </a:lnTo>
                  <a:lnTo>
                    <a:pt x="8067670" y="76199"/>
                  </a:lnTo>
                  <a:close/>
                </a:path>
                <a:path w="8582025" h="4838700">
                  <a:moveTo>
                    <a:pt x="8220070" y="76199"/>
                  </a:moveTo>
                  <a:lnTo>
                    <a:pt x="8143870" y="76199"/>
                  </a:lnTo>
                  <a:lnTo>
                    <a:pt x="8143870" y="0"/>
                  </a:lnTo>
                  <a:lnTo>
                    <a:pt x="8220070" y="0"/>
                  </a:lnTo>
                  <a:lnTo>
                    <a:pt x="8220070" y="76199"/>
                  </a:lnTo>
                  <a:close/>
                </a:path>
                <a:path w="8582025" h="4838700">
                  <a:moveTo>
                    <a:pt x="8369581" y="76316"/>
                  </a:moveTo>
                  <a:lnTo>
                    <a:pt x="8367633" y="76238"/>
                  </a:lnTo>
                  <a:lnTo>
                    <a:pt x="8365681" y="76199"/>
                  </a:lnTo>
                  <a:lnTo>
                    <a:pt x="8296270" y="76199"/>
                  </a:lnTo>
                  <a:lnTo>
                    <a:pt x="8296270" y="0"/>
                  </a:lnTo>
                  <a:lnTo>
                    <a:pt x="8363788" y="0"/>
                  </a:lnTo>
                  <a:lnTo>
                    <a:pt x="8372590" y="1013"/>
                  </a:lnTo>
                  <a:lnTo>
                    <a:pt x="8369581" y="76316"/>
                  </a:lnTo>
                  <a:close/>
                </a:path>
                <a:path w="8582025" h="4838700">
                  <a:moveTo>
                    <a:pt x="8459882" y="113401"/>
                  </a:moveTo>
                  <a:lnTo>
                    <a:pt x="8450224" y="105334"/>
                  </a:lnTo>
                  <a:lnTo>
                    <a:pt x="8439996" y="98209"/>
                  </a:lnTo>
                  <a:lnTo>
                    <a:pt x="8429199" y="92024"/>
                  </a:lnTo>
                  <a:lnTo>
                    <a:pt x="8417832" y="86780"/>
                  </a:lnTo>
                  <a:lnTo>
                    <a:pt x="8446289" y="17319"/>
                  </a:lnTo>
                  <a:lnTo>
                    <a:pt x="8460132" y="22267"/>
                  </a:lnTo>
                  <a:lnTo>
                    <a:pt x="8500809" y="48128"/>
                  </a:lnTo>
                  <a:lnTo>
                    <a:pt x="8510503" y="57822"/>
                  </a:lnTo>
                  <a:lnTo>
                    <a:pt x="8459882" y="113401"/>
                  </a:lnTo>
                  <a:close/>
                </a:path>
                <a:path w="8582025" h="4838700">
                  <a:moveTo>
                    <a:pt x="8505313" y="199781"/>
                  </a:moveTo>
                  <a:lnTo>
                    <a:pt x="8503123" y="187517"/>
                  </a:lnTo>
                  <a:lnTo>
                    <a:pt x="8499892" y="175587"/>
                  </a:lnTo>
                  <a:lnTo>
                    <a:pt x="8495621" y="163992"/>
                  </a:lnTo>
                  <a:lnTo>
                    <a:pt x="8490309" y="152731"/>
                  </a:lnTo>
                  <a:lnTo>
                    <a:pt x="8557283" y="117520"/>
                  </a:lnTo>
                  <a:lnTo>
                    <a:pt x="8560596" y="122731"/>
                  </a:lnTo>
                  <a:lnTo>
                    <a:pt x="8577077" y="168843"/>
                  </a:lnTo>
                  <a:lnTo>
                    <a:pt x="8579494" y="189820"/>
                  </a:lnTo>
                  <a:lnTo>
                    <a:pt x="8505313" y="199781"/>
                  </a:lnTo>
                  <a:close/>
                </a:path>
                <a:path w="8582025" h="4838700">
                  <a:moveTo>
                    <a:pt x="8581963" y="342187"/>
                  </a:moveTo>
                  <a:lnTo>
                    <a:pt x="8506595" y="342187"/>
                  </a:lnTo>
                  <a:lnTo>
                    <a:pt x="8506595" y="265987"/>
                  </a:lnTo>
                  <a:lnTo>
                    <a:pt x="8581963" y="265987"/>
                  </a:lnTo>
                  <a:lnTo>
                    <a:pt x="8581963" y="342187"/>
                  </a:lnTo>
                  <a:close/>
                </a:path>
                <a:path w="8582025" h="4838700">
                  <a:moveTo>
                    <a:pt x="8581963" y="494587"/>
                  </a:moveTo>
                  <a:lnTo>
                    <a:pt x="8506595" y="494587"/>
                  </a:lnTo>
                  <a:lnTo>
                    <a:pt x="8506595" y="418387"/>
                  </a:lnTo>
                  <a:lnTo>
                    <a:pt x="8581963" y="418387"/>
                  </a:lnTo>
                  <a:lnTo>
                    <a:pt x="8581963" y="494587"/>
                  </a:lnTo>
                  <a:close/>
                </a:path>
                <a:path w="8582025" h="4838700">
                  <a:moveTo>
                    <a:pt x="8581963" y="646987"/>
                  </a:moveTo>
                  <a:lnTo>
                    <a:pt x="8506595" y="646987"/>
                  </a:lnTo>
                  <a:lnTo>
                    <a:pt x="8506595" y="570787"/>
                  </a:lnTo>
                  <a:lnTo>
                    <a:pt x="8581963" y="570787"/>
                  </a:lnTo>
                  <a:lnTo>
                    <a:pt x="8581963" y="646987"/>
                  </a:lnTo>
                  <a:close/>
                </a:path>
                <a:path w="8582025" h="4838700">
                  <a:moveTo>
                    <a:pt x="8581963" y="799387"/>
                  </a:moveTo>
                  <a:lnTo>
                    <a:pt x="8506595" y="799387"/>
                  </a:lnTo>
                  <a:lnTo>
                    <a:pt x="8506595" y="723187"/>
                  </a:lnTo>
                  <a:lnTo>
                    <a:pt x="8581963" y="723187"/>
                  </a:lnTo>
                  <a:lnTo>
                    <a:pt x="8581963" y="799387"/>
                  </a:lnTo>
                  <a:close/>
                </a:path>
                <a:path w="8582025" h="4838700">
                  <a:moveTo>
                    <a:pt x="8581963" y="951787"/>
                  </a:moveTo>
                  <a:lnTo>
                    <a:pt x="8506595" y="951787"/>
                  </a:lnTo>
                  <a:lnTo>
                    <a:pt x="8506595" y="875587"/>
                  </a:lnTo>
                  <a:lnTo>
                    <a:pt x="8581963" y="875587"/>
                  </a:lnTo>
                  <a:lnTo>
                    <a:pt x="8581963" y="951787"/>
                  </a:lnTo>
                  <a:close/>
                </a:path>
                <a:path w="8582025" h="4838700">
                  <a:moveTo>
                    <a:pt x="8581963" y="1104187"/>
                  </a:moveTo>
                  <a:lnTo>
                    <a:pt x="8506595" y="1104187"/>
                  </a:lnTo>
                  <a:lnTo>
                    <a:pt x="8506595" y="1027987"/>
                  </a:lnTo>
                  <a:lnTo>
                    <a:pt x="8581963" y="1027987"/>
                  </a:lnTo>
                  <a:lnTo>
                    <a:pt x="8581963" y="1104187"/>
                  </a:lnTo>
                  <a:close/>
                </a:path>
                <a:path w="8582025" h="4838700">
                  <a:moveTo>
                    <a:pt x="8581963" y="1256587"/>
                  </a:moveTo>
                  <a:lnTo>
                    <a:pt x="8506595" y="1256587"/>
                  </a:lnTo>
                  <a:lnTo>
                    <a:pt x="8506595" y="1180387"/>
                  </a:lnTo>
                  <a:lnTo>
                    <a:pt x="8581963" y="1180387"/>
                  </a:lnTo>
                  <a:lnTo>
                    <a:pt x="8581963" y="1256587"/>
                  </a:lnTo>
                  <a:close/>
                </a:path>
                <a:path w="8582025" h="4838700">
                  <a:moveTo>
                    <a:pt x="8581963" y="1408987"/>
                  </a:moveTo>
                  <a:lnTo>
                    <a:pt x="8506595" y="1408987"/>
                  </a:lnTo>
                  <a:lnTo>
                    <a:pt x="8506595" y="1332787"/>
                  </a:lnTo>
                  <a:lnTo>
                    <a:pt x="8581963" y="1332787"/>
                  </a:lnTo>
                  <a:lnTo>
                    <a:pt x="8581963" y="1408987"/>
                  </a:lnTo>
                  <a:close/>
                </a:path>
                <a:path w="8582025" h="4838700">
                  <a:moveTo>
                    <a:pt x="8581963" y="1561387"/>
                  </a:moveTo>
                  <a:lnTo>
                    <a:pt x="8506595" y="1561387"/>
                  </a:lnTo>
                  <a:lnTo>
                    <a:pt x="8506595" y="1485187"/>
                  </a:lnTo>
                  <a:lnTo>
                    <a:pt x="8581963" y="1485187"/>
                  </a:lnTo>
                  <a:lnTo>
                    <a:pt x="8581963" y="1561387"/>
                  </a:lnTo>
                  <a:close/>
                </a:path>
                <a:path w="8582025" h="4838700">
                  <a:moveTo>
                    <a:pt x="8581963" y="1713787"/>
                  </a:moveTo>
                  <a:lnTo>
                    <a:pt x="8506595" y="1713787"/>
                  </a:lnTo>
                  <a:lnTo>
                    <a:pt x="8506595" y="1637587"/>
                  </a:lnTo>
                  <a:lnTo>
                    <a:pt x="8581963" y="1637587"/>
                  </a:lnTo>
                  <a:lnTo>
                    <a:pt x="8581963" y="1713787"/>
                  </a:lnTo>
                  <a:close/>
                </a:path>
                <a:path w="8582025" h="4838700">
                  <a:moveTo>
                    <a:pt x="8581963" y="1866187"/>
                  </a:moveTo>
                  <a:lnTo>
                    <a:pt x="8506595" y="1866187"/>
                  </a:lnTo>
                  <a:lnTo>
                    <a:pt x="8506595" y="1789987"/>
                  </a:lnTo>
                  <a:lnTo>
                    <a:pt x="8581963" y="1789987"/>
                  </a:lnTo>
                  <a:lnTo>
                    <a:pt x="8581963" y="1866187"/>
                  </a:lnTo>
                  <a:close/>
                </a:path>
                <a:path w="8582025" h="4838700">
                  <a:moveTo>
                    <a:pt x="8581963" y="2018587"/>
                  </a:moveTo>
                  <a:lnTo>
                    <a:pt x="8506595" y="2018587"/>
                  </a:lnTo>
                  <a:lnTo>
                    <a:pt x="8506595" y="1942387"/>
                  </a:lnTo>
                  <a:lnTo>
                    <a:pt x="8581963" y="1942387"/>
                  </a:lnTo>
                  <a:lnTo>
                    <a:pt x="8581963" y="2018587"/>
                  </a:lnTo>
                  <a:close/>
                </a:path>
                <a:path w="8582025" h="4838700">
                  <a:moveTo>
                    <a:pt x="8581963" y="2170987"/>
                  </a:moveTo>
                  <a:lnTo>
                    <a:pt x="8506595" y="2170987"/>
                  </a:lnTo>
                  <a:lnTo>
                    <a:pt x="8506595" y="2094787"/>
                  </a:lnTo>
                  <a:lnTo>
                    <a:pt x="8581963" y="2094787"/>
                  </a:lnTo>
                  <a:lnTo>
                    <a:pt x="8581963" y="2170987"/>
                  </a:lnTo>
                  <a:close/>
                </a:path>
                <a:path w="8582025" h="4838700">
                  <a:moveTo>
                    <a:pt x="8581963" y="2323387"/>
                  </a:moveTo>
                  <a:lnTo>
                    <a:pt x="8506595" y="2323387"/>
                  </a:lnTo>
                  <a:lnTo>
                    <a:pt x="8506595" y="2247187"/>
                  </a:lnTo>
                  <a:lnTo>
                    <a:pt x="8581963" y="2247187"/>
                  </a:lnTo>
                  <a:lnTo>
                    <a:pt x="8581963" y="2323387"/>
                  </a:lnTo>
                  <a:close/>
                </a:path>
                <a:path w="8582025" h="4838700">
                  <a:moveTo>
                    <a:pt x="8581963" y="2475787"/>
                  </a:moveTo>
                  <a:lnTo>
                    <a:pt x="8506595" y="2475787"/>
                  </a:lnTo>
                  <a:lnTo>
                    <a:pt x="8506595" y="2399587"/>
                  </a:lnTo>
                  <a:lnTo>
                    <a:pt x="8581963" y="2399587"/>
                  </a:lnTo>
                  <a:lnTo>
                    <a:pt x="8581963" y="2475787"/>
                  </a:lnTo>
                  <a:close/>
                </a:path>
                <a:path w="8582025" h="4838700">
                  <a:moveTo>
                    <a:pt x="8581963" y="2628187"/>
                  </a:moveTo>
                  <a:lnTo>
                    <a:pt x="8506595" y="2628187"/>
                  </a:lnTo>
                  <a:lnTo>
                    <a:pt x="8506595" y="2551987"/>
                  </a:lnTo>
                  <a:lnTo>
                    <a:pt x="8581963" y="2551987"/>
                  </a:lnTo>
                  <a:lnTo>
                    <a:pt x="8581963" y="2628187"/>
                  </a:lnTo>
                  <a:close/>
                </a:path>
                <a:path w="8582025" h="4838700">
                  <a:moveTo>
                    <a:pt x="8581963" y="2780587"/>
                  </a:moveTo>
                  <a:lnTo>
                    <a:pt x="8506595" y="2780587"/>
                  </a:lnTo>
                  <a:lnTo>
                    <a:pt x="8506595" y="2704387"/>
                  </a:lnTo>
                  <a:lnTo>
                    <a:pt x="8581963" y="2704387"/>
                  </a:lnTo>
                  <a:lnTo>
                    <a:pt x="8581963" y="2780587"/>
                  </a:lnTo>
                  <a:close/>
                </a:path>
                <a:path w="8582025" h="4838700">
                  <a:moveTo>
                    <a:pt x="8581963" y="2932987"/>
                  </a:moveTo>
                  <a:lnTo>
                    <a:pt x="8506595" y="2932987"/>
                  </a:lnTo>
                  <a:lnTo>
                    <a:pt x="8506595" y="2856787"/>
                  </a:lnTo>
                  <a:lnTo>
                    <a:pt x="8581963" y="2856787"/>
                  </a:lnTo>
                  <a:lnTo>
                    <a:pt x="8581963" y="2932987"/>
                  </a:lnTo>
                  <a:close/>
                </a:path>
                <a:path w="8582025" h="4838700">
                  <a:moveTo>
                    <a:pt x="8581963" y="3085387"/>
                  </a:moveTo>
                  <a:lnTo>
                    <a:pt x="8506595" y="3085387"/>
                  </a:lnTo>
                  <a:lnTo>
                    <a:pt x="8506595" y="3009187"/>
                  </a:lnTo>
                  <a:lnTo>
                    <a:pt x="8581963" y="3009187"/>
                  </a:lnTo>
                  <a:lnTo>
                    <a:pt x="8581963" y="3085387"/>
                  </a:lnTo>
                  <a:close/>
                </a:path>
                <a:path w="8582025" h="4838700">
                  <a:moveTo>
                    <a:pt x="8581963" y="3237787"/>
                  </a:moveTo>
                  <a:lnTo>
                    <a:pt x="8506595" y="3237787"/>
                  </a:lnTo>
                  <a:lnTo>
                    <a:pt x="8506595" y="3161587"/>
                  </a:lnTo>
                  <a:lnTo>
                    <a:pt x="8581963" y="3161587"/>
                  </a:lnTo>
                  <a:lnTo>
                    <a:pt x="8581963" y="3237787"/>
                  </a:lnTo>
                  <a:close/>
                </a:path>
                <a:path w="8582025" h="4838700">
                  <a:moveTo>
                    <a:pt x="8581963" y="3390187"/>
                  </a:moveTo>
                  <a:lnTo>
                    <a:pt x="8506595" y="3390187"/>
                  </a:lnTo>
                  <a:lnTo>
                    <a:pt x="8506595" y="3313987"/>
                  </a:lnTo>
                  <a:lnTo>
                    <a:pt x="8581963" y="3313987"/>
                  </a:lnTo>
                  <a:lnTo>
                    <a:pt x="8581963" y="3390187"/>
                  </a:lnTo>
                  <a:close/>
                </a:path>
                <a:path w="8582025" h="4838700">
                  <a:moveTo>
                    <a:pt x="8581963" y="3542587"/>
                  </a:moveTo>
                  <a:lnTo>
                    <a:pt x="8506595" y="3542587"/>
                  </a:lnTo>
                  <a:lnTo>
                    <a:pt x="8506595" y="3466387"/>
                  </a:lnTo>
                  <a:lnTo>
                    <a:pt x="8581963" y="3466387"/>
                  </a:lnTo>
                  <a:lnTo>
                    <a:pt x="8581963" y="3542587"/>
                  </a:lnTo>
                  <a:close/>
                </a:path>
                <a:path w="8582025" h="4838700">
                  <a:moveTo>
                    <a:pt x="8581963" y="3694987"/>
                  </a:moveTo>
                  <a:lnTo>
                    <a:pt x="8506595" y="3694987"/>
                  </a:lnTo>
                  <a:lnTo>
                    <a:pt x="8506595" y="3618787"/>
                  </a:lnTo>
                  <a:lnTo>
                    <a:pt x="8581963" y="3618787"/>
                  </a:lnTo>
                  <a:lnTo>
                    <a:pt x="8581963" y="3694987"/>
                  </a:lnTo>
                  <a:close/>
                </a:path>
                <a:path w="8582025" h="4838700">
                  <a:moveTo>
                    <a:pt x="8581963" y="3847387"/>
                  </a:moveTo>
                  <a:lnTo>
                    <a:pt x="8506595" y="3847387"/>
                  </a:lnTo>
                  <a:lnTo>
                    <a:pt x="8506595" y="3771187"/>
                  </a:lnTo>
                  <a:lnTo>
                    <a:pt x="8581963" y="3771187"/>
                  </a:lnTo>
                  <a:lnTo>
                    <a:pt x="8581963" y="3847387"/>
                  </a:lnTo>
                  <a:close/>
                </a:path>
                <a:path w="8582025" h="4838700">
                  <a:moveTo>
                    <a:pt x="8581963" y="3999787"/>
                  </a:moveTo>
                  <a:lnTo>
                    <a:pt x="8506595" y="3999787"/>
                  </a:lnTo>
                  <a:lnTo>
                    <a:pt x="8506595" y="3923587"/>
                  </a:lnTo>
                  <a:lnTo>
                    <a:pt x="8581963" y="3923587"/>
                  </a:lnTo>
                  <a:lnTo>
                    <a:pt x="8581963" y="3999787"/>
                  </a:lnTo>
                  <a:close/>
                </a:path>
                <a:path w="8582025" h="4838700">
                  <a:moveTo>
                    <a:pt x="8581963" y="4152187"/>
                  </a:moveTo>
                  <a:lnTo>
                    <a:pt x="8506595" y="4152187"/>
                  </a:lnTo>
                  <a:lnTo>
                    <a:pt x="8506595" y="4075987"/>
                  </a:lnTo>
                  <a:lnTo>
                    <a:pt x="8581963" y="4075987"/>
                  </a:lnTo>
                  <a:lnTo>
                    <a:pt x="8581963" y="4152187"/>
                  </a:lnTo>
                  <a:close/>
                </a:path>
                <a:path w="8582025" h="4838700">
                  <a:moveTo>
                    <a:pt x="8581963" y="4304587"/>
                  </a:moveTo>
                  <a:lnTo>
                    <a:pt x="8506595" y="4304587"/>
                  </a:lnTo>
                  <a:lnTo>
                    <a:pt x="8506595" y="4228387"/>
                  </a:lnTo>
                  <a:lnTo>
                    <a:pt x="8581963" y="4228387"/>
                  </a:lnTo>
                  <a:lnTo>
                    <a:pt x="8581963" y="4304587"/>
                  </a:lnTo>
                  <a:close/>
                </a:path>
                <a:path w="8582025" h="4838700">
                  <a:moveTo>
                    <a:pt x="8581963" y="4456987"/>
                  </a:moveTo>
                  <a:lnTo>
                    <a:pt x="8506595" y="4456987"/>
                  </a:lnTo>
                  <a:lnTo>
                    <a:pt x="8506595" y="4380787"/>
                  </a:lnTo>
                  <a:lnTo>
                    <a:pt x="8581963" y="4380787"/>
                  </a:lnTo>
                  <a:lnTo>
                    <a:pt x="8581963" y="4456987"/>
                  </a:lnTo>
                  <a:close/>
                </a:path>
                <a:path w="8582025" h="4838700">
                  <a:moveTo>
                    <a:pt x="8581963" y="4609387"/>
                  </a:moveTo>
                  <a:lnTo>
                    <a:pt x="8506595" y="4609387"/>
                  </a:lnTo>
                  <a:lnTo>
                    <a:pt x="8506595" y="4533187"/>
                  </a:lnTo>
                  <a:lnTo>
                    <a:pt x="8581963" y="4533187"/>
                  </a:lnTo>
                  <a:lnTo>
                    <a:pt x="8581963" y="4609387"/>
                  </a:lnTo>
                  <a:close/>
                </a:path>
                <a:path w="8582025" h="4838700">
                  <a:moveTo>
                    <a:pt x="8537503" y="4752214"/>
                  </a:moveTo>
                  <a:lnTo>
                    <a:pt x="8477306" y="4706165"/>
                  </a:lnTo>
                  <a:lnTo>
                    <a:pt x="8484492" y="4695883"/>
                  </a:lnTo>
                  <a:lnTo>
                    <a:pt x="8490694" y="4685115"/>
                  </a:lnTo>
                  <a:lnTo>
                    <a:pt x="8495912" y="4673861"/>
                  </a:lnTo>
                  <a:lnTo>
                    <a:pt x="8500144" y="4662121"/>
                  </a:lnTo>
                  <a:lnTo>
                    <a:pt x="8571820" y="4684488"/>
                  </a:lnTo>
                  <a:lnTo>
                    <a:pt x="8560596" y="4715892"/>
                  </a:lnTo>
                  <a:lnTo>
                    <a:pt x="8537503" y="4752214"/>
                  </a:lnTo>
                  <a:close/>
                </a:path>
                <a:path w="8582025" h="4838700">
                  <a:moveTo>
                    <a:pt x="8411544" y="4833123"/>
                  </a:moveTo>
                  <a:lnTo>
                    <a:pt x="8395011" y="4758930"/>
                  </a:lnTo>
                  <a:lnTo>
                    <a:pt x="8407063" y="4755688"/>
                  </a:lnTo>
                  <a:lnTo>
                    <a:pt x="8418704" y="4751425"/>
                  </a:lnTo>
                  <a:lnTo>
                    <a:pt x="8429935" y="4746141"/>
                  </a:lnTo>
                  <a:lnTo>
                    <a:pt x="8440754" y="4739837"/>
                  </a:lnTo>
                  <a:lnTo>
                    <a:pt x="8481261" y="4802923"/>
                  </a:lnTo>
                  <a:lnTo>
                    <a:pt x="8460132" y="4816356"/>
                  </a:lnTo>
                  <a:lnTo>
                    <a:pt x="8414020" y="4832838"/>
                  </a:lnTo>
                  <a:lnTo>
                    <a:pt x="8411544" y="4833123"/>
                  </a:lnTo>
                  <a:close/>
                </a:path>
                <a:path w="8582025" h="4838700">
                  <a:moveTo>
                    <a:pt x="8335645" y="4838623"/>
                  </a:moveTo>
                  <a:lnTo>
                    <a:pt x="8259445" y="4838623"/>
                  </a:lnTo>
                  <a:lnTo>
                    <a:pt x="8259445" y="4762350"/>
                  </a:lnTo>
                  <a:lnTo>
                    <a:pt x="8335645" y="4762350"/>
                  </a:lnTo>
                  <a:lnTo>
                    <a:pt x="8335645" y="4838623"/>
                  </a:lnTo>
                  <a:close/>
                </a:path>
                <a:path w="8582025" h="4838700">
                  <a:moveTo>
                    <a:pt x="8183245" y="4838623"/>
                  </a:moveTo>
                  <a:lnTo>
                    <a:pt x="8107045" y="4838623"/>
                  </a:lnTo>
                  <a:lnTo>
                    <a:pt x="8107045" y="4762350"/>
                  </a:lnTo>
                  <a:lnTo>
                    <a:pt x="8183245" y="4762350"/>
                  </a:lnTo>
                  <a:lnTo>
                    <a:pt x="8183245" y="4838623"/>
                  </a:lnTo>
                  <a:close/>
                </a:path>
                <a:path w="8582025" h="4838700">
                  <a:moveTo>
                    <a:pt x="8030845" y="4838623"/>
                  </a:moveTo>
                  <a:lnTo>
                    <a:pt x="7954645" y="4838623"/>
                  </a:lnTo>
                  <a:lnTo>
                    <a:pt x="7954645" y="4762350"/>
                  </a:lnTo>
                  <a:lnTo>
                    <a:pt x="8030845" y="4762350"/>
                  </a:lnTo>
                  <a:lnTo>
                    <a:pt x="8030845" y="4838623"/>
                  </a:lnTo>
                  <a:close/>
                </a:path>
                <a:path w="8582025" h="4838700">
                  <a:moveTo>
                    <a:pt x="7878445" y="4838623"/>
                  </a:moveTo>
                  <a:lnTo>
                    <a:pt x="7802245" y="4838623"/>
                  </a:lnTo>
                  <a:lnTo>
                    <a:pt x="7802245" y="4762350"/>
                  </a:lnTo>
                  <a:lnTo>
                    <a:pt x="7878445" y="4762350"/>
                  </a:lnTo>
                  <a:lnTo>
                    <a:pt x="7878445" y="4838623"/>
                  </a:lnTo>
                  <a:close/>
                </a:path>
                <a:path w="8582025" h="4838700">
                  <a:moveTo>
                    <a:pt x="7726045" y="4838623"/>
                  </a:moveTo>
                  <a:lnTo>
                    <a:pt x="7649845" y="4838623"/>
                  </a:lnTo>
                  <a:lnTo>
                    <a:pt x="7649845" y="4762350"/>
                  </a:lnTo>
                  <a:lnTo>
                    <a:pt x="7726045" y="4762350"/>
                  </a:lnTo>
                  <a:lnTo>
                    <a:pt x="7726045" y="4838623"/>
                  </a:lnTo>
                  <a:close/>
                </a:path>
                <a:path w="8582025" h="4838700">
                  <a:moveTo>
                    <a:pt x="7573645" y="4838623"/>
                  </a:moveTo>
                  <a:lnTo>
                    <a:pt x="7497445" y="4838623"/>
                  </a:lnTo>
                  <a:lnTo>
                    <a:pt x="7497445" y="4762350"/>
                  </a:lnTo>
                  <a:lnTo>
                    <a:pt x="7573645" y="4762350"/>
                  </a:lnTo>
                  <a:lnTo>
                    <a:pt x="7573645" y="4838623"/>
                  </a:lnTo>
                  <a:close/>
                </a:path>
                <a:path w="8582025" h="4838700">
                  <a:moveTo>
                    <a:pt x="7421245" y="4838623"/>
                  </a:moveTo>
                  <a:lnTo>
                    <a:pt x="7345045" y="4838623"/>
                  </a:lnTo>
                  <a:lnTo>
                    <a:pt x="7345045" y="4762350"/>
                  </a:lnTo>
                  <a:lnTo>
                    <a:pt x="7421245" y="4762350"/>
                  </a:lnTo>
                  <a:lnTo>
                    <a:pt x="7421245" y="4838623"/>
                  </a:lnTo>
                  <a:close/>
                </a:path>
                <a:path w="8582025" h="4838700">
                  <a:moveTo>
                    <a:pt x="7268845" y="4838623"/>
                  </a:moveTo>
                  <a:lnTo>
                    <a:pt x="7192645" y="4838623"/>
                  </a:lnTo>
                  <a:lnTo>
                    <a:pt x="7192645" y="4762350"/>
                  </a:lnTo>
                  <a:lnTo>
                    <a:pt x="7268845" y="4762350"/>
                  </a:lnTo>
                  <a:lnTo>
                    <a:pt x="7268845" y="4838623"/>
                  </a:lnTo>
                  <a:close/>
                </a:path>
                <a:path w="8582025" h="4838700">
                  <a:moveTo>
                    <a:pt x="7116445" y="4838623"/>
                  </a:moveTo>
                  <a:lnTo>
                    <a:pt x="7040245" y="4838623"/>
                  </a:lnTo>
                  <a:lnTo>
                    <a:pt x="7040245" y="4762350"/>
                  </a:lnTo>
                  <a:lnTo>
                    <a:pt x="7116445" y="4762350"/>
                  </a:lnTo>
                  <a:lnTo>
                    <a:pt x="7116445" y="4838623"/>
                  </a:lnTo>
                  <a:close/>
                </a:path>
                <a:path w="8582025" h="4838700">
                  <a:moveTo>
                    <a:pt x="6964045" y="4838623"/>
                  </a:moveTo>
                  <a:lnTo>
                    <a:pt x="6887845" y="4838623"/>
                  </a:lnTo>
                  <a:lnTo>
                    <a:pt x="6887845" y="4762350"/>
                  </a:lnTo>
                  <a:lnTo>
                    <a:pt x="6964045" y="4762350"/>
                  </a:lnTo>
                  <a:lnTo>
                    <a:pt x="6964045" y="4838623"/>
                  </a:lnTo>
                  <a:close/>
                </a:path>
                <a:path w="8582025" h="4838700">
                  <a:moveTo>
                    <a:pt x="6811645" y="4838623"/>
                  </a:moveTo>
                  <a:lnTo>
                    <a:pt x="6735445" y="4838623"/>
                  </a:lnTo>
                  <a:lnTo>
                    <a:pt x="6735445" y="4762350"/>
                  </a:lnTo>
                  <a:lnTo>
                    <a:pt x="6811645" y="4762350"/>
                  </a:lnTo>
                  <a:lnTo>
                    <a:pt x="6811645" y="4838623"/>
                  </a:lnTo>
                  <a:close/>
                </a:path>
                <a:path w="8582025" h="4838700">
                  <a:moveTo>
                    <a:pt x="6659245" y="4838623"/>
                  </a:moveTo>
                  <a:lnTo>
                    <a:pt x="6583045" y="4838623"/>
                  </a:lnTo>
                  <a:lnTo>
                    <a:pt x="6583045" y="4762350"/>
                  </a:lnTo>
                  <a:lnTo>
                    <a:pt x="6659245" y="4762350"/>
                  </a:lnTo>
                  <a:lnTo>
                    <a:pt x="6659245" y="4838623"/>
                  </a:lnTo>
                  <a:close/>
                </a:path>
                <a:path w="8582025" h="4838700">
                  <a:moveTo>
                    <a:pt x="6506845" y="4838623"/>
                  </a:moveTo>
                  <a:lnTo>
                    <a:pt x="6430645" y="4838623"/>
                  </a:lnTo>
                  <a:lnTo>
                    <a:pt x="6430645" y="4762350"/>
                  </a:lnTo>
                  <a:lnTo>
                    <a:pt x="6506845" y="4762350"/>
                  </a:lnTo>
                  <a:lnTo>
                    <a:pt x="6506845" y="4838623"/>
                  </a:lnTo>
                  <a:close/>
                </a:path>
                <a:path w="8582025" h="4838700">
                  <a:moveTo>
                    <a:pt x="6354445" y="4838623"/>
                  </a:moveTo>
                  <a:lnTo>
                    <a:pt x="6278245" y="4838623"/>
                  </a:lnTo>
                  <a:lnTo>
                    <a:pt x="6278245" y="4762350"/>
                  </a:lnTo>
                  <a:lnTo>
                    <a:pt x="6354445" y="4762350"/>
                  </a:lnTo>
                  <a:lnTo>
                    <a:pt x="6354445" y="4838623"/>
                  </a:lnTo>
                  <a:close/>
                </a:path>
                <a:path w="8582025" h="4838700">
                  <a:moveTo>
                    <a:pt x="6202045" y="4838623"/>
                  </a:moveTo>
                  <a:lnTo>
                    <a:pt x="6125845" y="4838623"/>
                  </a:lnTo>
                  <a:lnTo>
                    <a:pt x="6125845" y="4762350"/>
                  </a:lnTo>
                  <a:lnTo>
                    <a:pt x="6202045" y="4762350"/>
                  </a:lnTo>
                  <a:lnTo>
                    <a:pt x="6202045" y="4838623"/>
                  </a:lnTo>
                  <a:close/>
                </a:path>
                <a:path w="8582025" h="4838700">
                  <a:moveTo>
                    <a:pt x="6049645" y="4838623"/>
                  </a:moveTo>
                  <a:lnTo>
                    <a:pt x="5973445" y="4838623"/>
                  </a:lnTo>
                  <a:lnTo>
                    <a:pt x="5973445" y="4762350"/>
                  </a:lnTo>
                  <a:lnTo>
                    <a:pt x="6049645" y="4762350"/>
                  </a:lnTo>
                  <a:lnTo>
                    <a:pt x="6049645" y="4838623"/>
                  </a:lnTo>
                  <a:close/>
                </a:path>
                <a:path w="8582025" h="4838700">
                  <a:moveTo>
                    <a:pt x="5897245" y="4838623"/>
                  </a:moveTo>
                  <a:lnTo>
                    <a:pt x="5821045" y="4838623"/>
                  </a:lnTo>
                  <a:lnTo>
                    <a:pt x="5821045" y="4762350"/>
                  </a:lnTo>
                  <a:lnTo>
                    <a:pt x="5897245" y="4762350"/>
                  </a:lnTo>
                  <a:lnTo>
                    <a:pt x="5897245" y="4838623"/>
                  </a:lnTo>
                  <a:close/>
                </a:path>
                <a:path w="8582025" h="4838700">
                  <a:moveTo>
                    <a:pt x="5744845" y="4838623"/>
                  </a:moveTo>
                  <a:lnTo>
                    <a:pt x="5668645" y="4838623"/>
                  </a:lnTo>
                  <a:lnTo>
                    <a:pt x="5668645" y="4762350"/>
                  </a:lnTo>
                  <a:lnTo>
                    <a:pt x="5744845" y="4762350"/>
                  </a:lnTo>
                  <a:lnTo>
                    <a:pt x="5744845" y="4838623"/>
                  </a:lnTo>
                  <a:close/>
                </a:path>
                <a:path w="8582025" h="4838700">
                  <a:moveTo>
                    <a:pt x="5592445" y="4838623"/>
                  </a:moveTo>
                  <a:lnTo>
                    <a:pt x="5516245" y="4838623"/>
                  </a:lnTo>
                  <a:lnTo>
                    <a:pt x="5516245" y="4762350"/>
                  </a:lnTo>
                  <a:lnTo>
                    <a:pt x="5592445" y="4762350"/>
                  </a:lnTo>
                  <a:lnTo>
                    <a:pt x="5592445" y="4838623"/>
                  </a:lnTo>
                  <a:close/>
                </a:path>
                <a:path w="8582025" h="4838700">
                  <a:moveTo>
                    <a:pt x="5440045" y="4838623"/>
                  </a:moveTo>
                  <a:lnTo>
                    <a:pt x="5363845" y="4838623"/>
                  </a:lnTo>
                  <a:lnTo>
                    <a:pt x="5363845" y="4762350"/>
                  </a:lnTo>
                  <a:lnTo>
                    <a:pt x="5440045" y="4762350"/>
                  </a:lnTo>
                  <a:lnTo>
                    <a:pt x="5440045" y="4838623"/>
                  </a:lnTo>
                  <a:close/>
                </a:path>
                <a:path w="8582025" h="4838700">
                  <a:moveTo>
                    <a:pt x="5287645" y="4838623"/>
                  </a:moveTo>
                  <a:lnTo>
                    <a:pt x="5211445" y="4838623"/>
                  </a:lnTo>
                  <a:lnTo>
                    <a:pt x="5211445" y="4762350"/>
                  </a:lnTo>
                  <a:lnTo>
                    <a:pt x="5287645" y="4762350"/>
                  </a:lnTo>
                  <a:lnTo>
                    <a:pt x="5287645" y="4838623"/>
                  </a:lnTo>
                  <a:close/>
                </a:path>
                <a:path w="8582025" h="4838700">
                  <a:moveTo>
                    <a:pt x="5135245" y="4838623"/>
                  </a:moveTo>
                  <a:lnTo>
                    <a:pt x="5059045" y="4838623"/>
                  </a:lnTo>
                  <a:lnTo>
                    <a:pt x="5059045" y="4762350"/>
                  </a:lnTo>
                  <a:lnTo>
                    <a:pt x="5135245" y="4762350"/>
                  </a:lnTo>
                  <a:lnTo>
                    <a:pt x="5135245" y="4838623"/>
                  </a:lnTo>
                  <a:close/>
                </a:path>
                <a:path w="8582025" h="4838700">
                  <a:moveTo>
                    <a:pt x="4982845" y="4838623"/>
                  </a:moveTo>
                  <a:lnTo>
                    <a:pt x="4906645" y="4838623"/>
                  </a:lnTo>
                  <a:lnTo>
                    <a:pt x="4906645" y="4762350"/>
                  </a:lnTo>
                  <a:lnTo>
                    <a:pt x="4982845" y="4762350"/>
                  </a:lnTo>
                  <a:lnTo>
                    <a:pt x="4982845" y="4838623"/>
                  </a:lnTo>
                  <a:close/>
                </a:path>
                <a:path w="8582025" h="4838700">
                  <a:moveTo>
                    <a:pt x="4830445" y="4838623"/>
                  </a:moveTo>
                  <a:lnTo>
                    <a:pt x="4754245" y="4838623"/>
                  </a:lnTo>
                  <a:lnTo>
                    <a:pt x="4754245" y="4762350"/>
                  </a:lnTo>
                  <a:lnTo>
                    <a:pt x="4830445" y="4762350"/>
                  </a:lnTo>
                  <a:lnTo>
                    <a:pt x="4830445" y="4838623"/>
                  </a:lnTo>
                  <a:close/>
                </a:path>
                <a:path w="8582025" h="4838700">
                  <a:moveTo>
                    <a:pt x="4678045" y="4838623"/>
                  </a:moveTo>
                  <a:lnTo>
                    <a:pt x="4601845" y="4838623"/>
                  </a:lnTo>
                  <a:lnTo>
                    <a:pt x="4601845" y="4762350"/>
                  </a:lnTo>
                  <a:lnTo>
                    <a:pt x="4678045" y="4762350"/>
                  </a:lnTo>
                  <a:lnTo>
                    <a:pt x="4678045" y="4838623"/>
                  </a:lnTo>
                  <a:close/>
                </a:path>
                <a:path w="8582025" h="4838700">
                  <a:moveTo>
                    <a:pt x="4525645" y="4838623"/>
                  </a:moveTo>
                  <a:lnTo>
                    <a:pt x="4449445" y="4838623"/>
                  </a:lnTo>
                  <a:lnTo>
                    <a:pt x="4449445" y="4762350"/>
                  </a:lnTo>
                  <a:lnTo>
                    <a:pt x="4525645" y="4762350"/>
                  </a:lnTo>
                  <a:lnTo>
                    <a:pt x="4525645" y="4838623"/>
                  </a:lnTo>
                  <a:close/>
                </a:path>
                <a:path w="8582025" h="4838700">
                  <a:moveTo>
                    <a:pt x="4373245" y="4838623"/>
                  </a:moveTo>
                  <a:lnTo>
                    <a:pt x="4297045" y="4838623"/>
                  </a:lnTo>
                  <a:lnTo>
                    <a:pt x="4297045" y="4762350"/>
                  </a:lnTo>
                  <a:lnTo>
                    <a:pt x="4373245" y="4762350"/>
                  </a:lnTo>
                  <a:lnTo>
                    <a:pt x="4373245" y="4838623"/>
                  </a:lnTo>
                  <a:close/>
                </a:path>
                <a:path w="8582025" h="4838700">
                  <a:moveTo>
                    <a:pt x="4220845" y="4838623"/>
                  </a:moveTo>
                  <a:lnTo>
                    <a:pt x="4144645" y="4838623"/>
                  </a:lnTo>
                  <a:lnTo>
                    <a:pt x="4144645" y="4762350"/>
                  </a:lnTo>
                  <a:lnTo>
                    <a:pt x="4220845" y="4762350"/>
                  </a:lnTo>
                  <a:lnTo>
                    <a:pt x="4220845" y="4838623"/>
                  </a:lnTo>
                  <a:close/>
                </a:path>
                <a:path w="8582025" h="4838700">
                  <a:moveTo>
                    <a:pt x="4068445" y="4838623"/>
                  </a:moveTo>
                  <a:lnTo>
                    <a:pt x="3992245" y="4838623"/>
                  </a:lnTo>
                  <a:lnTo>
                    <a:pt x="3992245" y="4762350"/>
                  </a:lnTo>
                  <a:lnTo>
                    <a:pt x="4068445" y="4762350"/>
                  </a:lnTo>
                  <a:lnTo>
                    <a:pt x="4068445" y="4838623"/>
                  </a:lnTo>
                  <a:close/>
                </a:path>
                <a:path w="8582025" h="4838700">
                  <a:moveTo>
                    <a:pt x="3916045" y="4838623"/>
                  </a:moveTo>
                  <a:lnTo>
                    <a:pt x="3839845" y="4838623"/>
                  </a:lnTo>
                  <a:lnTo>
                    <a:pt x="3839845" y="4762350"/>
                  </a:lnTo>
                  <a:lnTo>
                    <a:pt x="3916045" y="4762350"/>
                  </a:lnTo>
                  <a:lnTo>
                    <a:pt x="3916045" y="4838623"/>
                  </a:lnTo>
                  <a:close/>
                </a:path>
                <a:path w="8582025" h="4838700">
                  <a:moveTo>
                    <a:pt x="3763645" y="4838623"/>
                  </a:moveTo>
                  <a:lnTo>
                    <a:pt x="3687445" y="4838623"/>
                  </a:lnTo>
                  <a:lnTo>
                    <a:pt x="3687445" y="4762350"/>
                  </a:lnTo>
                  <a:lnTo>
                    <a:pt x="3763645" y="4762350"/>
                  </a:lnTo>
                  <a:lnTo>
                    <a:pt x="3763645" y="4838623"/>
                  </a:lnTo>
                  <a:close/>
                </a:path>
                <a:path w="8582025" h="4838700">
                  <a:moveTo>
                    <a:pt x="3611245" y="4838623"/>
                  </a:moveTo>
                  <a:lnTo>
                    <a:pt x="3535045" y="4838623"/>
                  </a:lnTo>
                  <a:lnTo>
                    <a:pt x="3535045" y="4762350"/>
                  </a:lnTo>
                  <a:lnTo>
                    <a:pt x="3611245" y="4762350"/>
                  </a:lnTo>
                  <a:lnTo>
                    <a:pt x="3611245" y="4838623"/>
                  </a:lnTo>
                  <a:close/>
                </a:path>
                <a:path w="8582025" h="4838700">
                  <a:moveTo>
                    <a:pt x="3458845" y="4838623"/>
                  </a:moveTo>
                  <a:lnTo>
                    <a:pt x="3382645" y="4838623"/>
                  </a:lnTo>
                  <a:lnTo>
                    <a:pt x="3382645" y="4762350"/>
                  </a:lnTo>
                  <a:lnTo>
                    <a:pt x="3458845" y="4762350"/>
                  </a:lnTo>
                  <a:lnTo>
                    <a:pt x="3458845" y="4838623"/>
                  </a:lnTo>
                  <a:close/>
                </a:path>
                <a:path w="8582025" h="4838700">
                  <a:moveTo>
                    <a:pt x="3306445" y="4838623"/>
                  </a:moveTo>
                  <a:lnTo>
                    <a:pt x="3230245" y="4838623"/>
                  </a:lnTo>
                  <a:lnTo>
                    <a:pt x="3230245" y="4762350"/>
                  </a:lnTo>
                  <a:lnTo>
                    <a:pt x="3306445" y="4762350"/>
                  </a:lnTo>
                  <a:lnTo>
                    <a:pt x="3306445" y="4838623"/>
                  </a:lnTo>
                  <a:close/>
                </a:path>
                <a:path w="8582025" h="4838700">
                  <a:moveTo>
                    <a:pt x="3154045" y="4838623"/>
                  </a:moveTo>
                  <a:lnTo>
                    <a:pt x="3077845" y="4838623"/>
                  </a:lnTo>
                  <a:lnTo>
                    <a:pt x="3077845" y="4762350"/>
                  </a:lnTo>
                  <a:lnTo>
                    <a:pt x="3154045" y="4762350"/>
                  </a:lnTo>
                  <a:lnTo>
                    <a:pt x="3154045" y="4838623"/>
                  </a:lnTo>
                  <a:close/>
                </a:path>
                <a:path w="8582025" h="4838700">
                  <a:moveTo>
                    <a:pt x="3001645" y="4838623"/>
                  </a:moveTo>
                  <a:lnTo>
                    <a:pt x="2925445" y="4838623"/>
                  </a:lnTo>
                  <a:lnTo>
                    <a:pt x="2925445" y="4762350"/>
                  </a:lnTo>
                  <a:lnTo>
                    <a:pt x="3001645" y="4762350"/>
                  </a:lnTo>
                  <a:lnTo>
                    <a:pt x="3001645" y="4838623"/>
                  </a:lnTo>
                  <a:close/>
                </a:path>
                <a:path w="8582025" h="4838700">
                  <a:moveTo>
                    <a:pt x="2849245" y="4838623"/>
                  </a:moveTo>
                  <a:lnTo>
                    <a:pt x="2773045" y="4838623"/>
                  </a:lnTo>
                  <a:lnTo>
                    <a:pt x="2773045" y="4762350"/>
                  </a:lnTo>
                  <a:lnTo>
                    <a:pt x="2849245" y="4762350"/>
                  </a:lnTo>
                  <a:lnTo>
                    <a:pt x="2849245" y="4838623"/>
                  </a:lnTo>
                  <a:close/>
                </a:path>
                <a:path w="8582025" h="4838700">
                  <a:moveTo>
                    <a:pt x="2696845" y="4838623"/>
                  </a:moveTo>
                  <a:lnTo>
                    <a:pt x="2620645" y="4838623"/>
                  </a:lnTo>
                  <a:lnTo>
                    <a:pt x="2620645" y="4762350"/>
                  </a:lnTo>
                  <a:lnTo>
                    <a:pt x="2696845" y="4762350"/>
                  </a:lnTo>
                  <a:lnTo>
                    <a:pt x="2696845" y="4838623"/>
                  </a:lnTo>
                  <a:close/>
                </a:path>
                <a:path w="8582025" h="4838700">
                  <a:moveTo>
                    <a:pt x="2544445" y="4838623"/>
                  </a:moveTo>
                  <a:lnTo>
                    <a:pt x="2468245" y="4838623"/>
                  </a:lnTo>
                  <a:lnTo>
                    <a:pt x="2468245" y="4762350"/>
                  </a:lnTo>
                  <a:lnTo>
                    <a:pt x="2544445" y="4762350"/>
                  </a:lnTo>
                  <a:lnTo>
                    <a:pt x="2544445" y="4838623"/>
                  </a:lnTo>
                  <a:close/>
                </a:path>
                <a:path w="8582025" h="4838700">
                  <a:moveTo>
                    <a:pt x="2392045" y="4838623"/>
                  </a:moveTo>
                  <a:lnTo>
                    <a:pt x="2315845" y="4838623"/>
                  </a:lnTo>
                  <a:lnTo>
                    <a:pt x="2315845" y="4762350"/>
                  </a:lnTo>
                  <a:lnTo>
                    <a:pt x="2392045" y="4762350"/>
                  </a:lnTo>
                  <a:lnTo>
                    <a:pt x="2392045" y="4838623"/>
                  </a:lnTo>
                  <a:close/>
                </a:path>
                <a:path w="8582025" h="4838700">
                  <a:moveTo>
                    <a:pt x="2239645" y="4838623"/>
                  </a:moveTo>
                  <a:lnTo>
                    <a:pt x="2163445" y="4838623"/>
                  </a:lnTo>
                  <a:lnTo>
                    <a:pt x="2163445" y="4762350"/>
                  </a:lnTo>
                  <a:lnTo>
                    <a:pt x="2239645" y="4762350"/>
                  </a:lnTo>
                  <a:lnTo>
                    <a:pt x="2239645" y="4838623"/>
                  </a:lnTo>
                  <a:close/>
                </a:path>
                <a:path w="8582025" h="4838700">
                  <a:moveTo>
                    <a:pt x="2087245" y="4838623"/>
                  </a:moveTo>
                  <a:lnTo>
                    <a:pt x="2011045" y="4838623"/>
                  </a:lnTo>
                  <a:lnTo>
                    <a:pt x="2011045" y="4762350"/>
                  </a:lnTo>
                  <a:lnTo>
                    <a:pt x="2087245" y="4762350"/>
                  </a:lnTo>
                  <a:lnTo>
                    <a:pt x="2087245" y="4838623"/>
                  </a:lnTo>
                  <a:close/>
                </a:path>
                <a:path w="8582025" h="4838700">
                  <a:moveTo>
                    <a:pt x="1934845" y="4838623"/>
                  </a:moveTo>
                  <a:lnTo>
                    <a:pt x="1858645" y="4838623"/>
                  </a:lnTo>
                  <a:lnTo>
                    <a:pt x="1858645" y="4762350"/>
                  </a:lnTo>
                  <a:lnTo>
                    <a:pt x="1934845" y="4762350"/>
                  </a:lnTo>
                  <a:lnTo>
                    <a:pt x="1934845" y="4838623"/>
                  </a:lnTo>
                  <a:close/>
                </a:path>
                <a:path w="8582025" h="4838700">
                  <a:moveTo>
                    <a:pt x="1782445" y="4838623"/>
                  </a:moveTo>
                  <a:lnTo>
                    <a:pt x="1706245" y="4838623"/>
                  </a:lnTo>
                  <a:lnTo>
                    <a:pt x="1706245" y="4762350"/>
                  </a:lnTo>
                  <a:lnTo>
                    <a:pt x="1782445" y="4762350"/>
                  </a:lnTo>
                  <a:lnTo>
                    <a:pt x="1782445" y="4838623"/>
                  </a:lnTo>
                  <a:close/>
                </a:path>
                <a:path w="8582025" h="4838700">
                  <a:moveTo>
                    <a:pt x="1630045" y="4838623"/>
                  </a:moveTo>
                  <a:lnTo>
                    <a:pt x="1553845" y="4838623"/>
                  </a:lnTo>
                  <a:lnTo>
                    <a:pt x="1553845" y="4762350"/>
                  </a:lnTo>
                  <a:lnTo>
                    <a:pt x="1630045" y="4762350"/>
                  </a:lnTo>
                  <a:lnTo>
                    <a:pt x="1630045" y="4838623"/>
                  </a:lnTo>
                  <a:close/>
                </a:path>
                <a:path w="8582025" h="4838700">
                  <a:moveTo>
                    <a:pt x="1477645" y="4838623"/>
                  </a:moveTo>
                  <a:lnTo>
                    <a:pt x="1401445" y="4838623"/>
                  </a:lnTo>
                  <a:lnTo>
                    <a:pt x="1401445" y="4762350"/>
                  </a:lnTo>
                  <a:lnTo>
                    <a:pt x="1477645" y="4762350"/>
                  </a:lnTo>
                  <a:lnTo>
                    <a:pt x="1477645" y="4838623"/>
                  </a:lnTo>
                  <a:close/>
                </a:path>
                <a:path w="8582025" h="4838700">
                  <a:moveTo>
                    <a:pt x="1325245" y="4838623"/>
                  </a:moveTo>
                  <a:lnTo>
                    <a:pt x="1249045" y="4838623"/>
                  </a:lnTo>
                  <a:lnTo>
                    <a:pt x="1249045" y="4762350"/>
                  </a:lnTo>
                  <a:lnTo>
                    <a:pt x="1325245" y="4762350"/>
                  </a:lnTo>
                  <a:lnTo>
                    <a:pt x="1325245" y="4838623"/>
                  </a:lnTo>
                  <a:close/>
                </a:path>
                <a:path w="8582025" h="4838700">
                  <a:moveTo>
                    <a:pt x="1172845" y="4838623"/>
                  </a:moveTo>
                  <a:lnTo>
                    <a:pt x="1096645" y="4838623"/>
                  </a:lnTo>
                  <a:lnTo>
                    <a:pt x="1096645" y="4762350"/>
                  </a:lnTo>
                  <a:lnTo>
                    <a:pt x="1172845" y="4762350"/>
                  </a:lnTo>
                  <a:lnTo>
                    <a:pt x="1172845" y="4838623"/>
                  </a:lnTo>
                  <a:close/>
                </a:path>
                <a:path w="8582025" h="4838700">
                  <a:moveTo>
                    <a:pt x="1020445" y="4838623"/>
                  </a:moveTo>
                  <a:lnTo>
                    <a:pt x="944245" y="4838623"/>
                  </a:lnTo>
                  <a:lnTo>
                    <a:pt x="944245" y="4762350"/>
                  </a:lnTo>
                  <a:lnTo>
                    <a:pt x="1020445" y="4762350"/>
                  </a:lnTo>
                  <a:lnTo>
                    <a:pt x="1020445" y="4838623"/>
                  </a:lnTo>
                  <a:close/>
                </a:path>
                <a:path w="8582025" h="4838700">
                  <a:moveTo>
                    <a:pt x="868045" y="4838623"/>
                  </a:moveTo>
                  <a:lnTo>
                    <a:pt x="791845" y="4838623"/>
                  </a:lnTo>
                  <a:lnTo>
                    <a:pt x="791845" y="4762350"/>
                  </a:lnTo>
                  <a:lnTo>
                    <a:pt x="868045" y="4762350"/>
                  </a:lnTo>
                  <a:lnTo>
                    <a:pt x="868045" y="4838623"/>
                  </a:lnTo>
                  <a:close/>
                </a:path>
                <a:path w="8582025" h="4838700">
                  <a:moveTo>
                    <a:pt x="715645" y="4838623"/>
                  </a:moveTo>
                  <a:lnTo>
                    <a:pt x="639445" y="4838623"/>
                  </a:lnTo>
                  <a:lnTo>
                    <a:pt x="639445" y="4762350"/>
                  </a:lnTo>
                  <a:lnTo>
                    <a:pt x="715645" y="4762350"/>
                  </a:lnTo>
                  <a:lnTo>
                    <a:pt x="715645" y="4838623"/>
                  </a:lnTo>
                  <a:close/>
                </a:path>
                <a:path w="8582025" h="4838700">
                  <a:moveTo>
                    <a:pt x="563245" y="4838623"/>
                  </a:moveTo>
                  <a:lnTo>
                    <a:pt x="487045" y="4838623"/>
                  </a:lnTo>
                  <a:lnTo>
                    <a:pt x="487045" y="4762350"/>
                  </a:lnTo>
                  <a:lnTo>
                    <a:pt x="563245" y="4762350"/>
                  </a:lnTo>
                  <a:lnTo>
                    <a:pt x="563245" y="4838623"/>
                  </a:lnTo>
                  <a:close/>
                </a:path>
                <a:path w="8582025" h="4838700">
                  <a:moveTo>
                    <a:pt x="410845" y="4838623"/>
                  </a:moveTo>
                  <a:lnTo>
                    <a:pt x="334645" y="4838623"/>
                  </a:lnTo>
                  <a:lnTo>
                    <a:pt x="334645" y="4762350"/>
                  </a:lnTo>
                  <a:lnTo>
                    <a:pt x="410845" y="4762350"/>
                  </a:lnTo>
                  <a:lnTo>
                    <a:pt x="410845" y="4838623"/>
                  </a:lnTo>
                  <a:close/>
                </a:path>
                <a:path w="8582025" h="4838700">
                  <a:moveTo>
                    <a:pt x="258445" y="4838623"/>
                  </a:moveTo>
                  <a:lnTo>
                    <a:pt x="219014" y="4838623"/>
                  </a:lnTo>
                  <a:lnTo>
                    <a:pt x="182421" y="4834409"/>
                  </a:lnTo>
                  <a:lnTo>
                    <a:pt x="194959" y="4760336"/>
                  </a:lnTo>
                  <a:lnTo>
                    <a:pt x="202889" y="4761678"/>
                  </a:lnTo>
                  <a:lnTo>
                    <a:pt x="210927" y="4762350"/>
                  </a:lnTo>
                  <a:lnTo>
                    <a:pt x="258445" y="4762350"/>
                  </a:lnTo>
                  <a:lnTo>
                    <a:pt x="258445" y="4838623"/>
                  </a:lnTo>
                  <a:close/>
                </a:path>
                <a:path w="8582025" h="4838700">
                  <a:moveTo>
                    <a:pt x="111087" y="4808992"/>
                  </a:moveTo>
                  <a:lnTo>
                    <a:pt x="81993" y="4790495"/>
                  </a:lnTo>
                  <a:lnTo>
                    <a:pt x="52452" y="4760954"/>
                  </a:lnTo>
                  <a:lnTo>
                    <a:pt x="110136" y="4711926"/>
                  </a:lnTo>
                  <a:lnTo>
                    <a:pt x="118666" y="4721135"/>
                  </a:lnTo>
                  <a:lnTo>
                    <a:pt x="127883" y="4729496"/>
                  </a:lnTo>
                  <a:lnTo>
                    <a:pt x="137789" y="4737011"/>
                  </a:lnTo>
                  <a:lnTo>
                    <a:pt x="148382" y="4743680"/>
                  </a:lnTo>
                  <a:lnTo>
                    <a:pt x="111087" y="4808992"/>
                  </a:lnTo>
                  <a:close/>
                </a:path>
                <a:path w="8582025" h="4838700">
                  <a:moveTo>
                    <a:pt x="14754" y="4695044"/>
                  </a:moveTo>
                  <a:lnTo>
                    <a:pt x="5725" y="4669780"/>
                  </a:lnTo>
                  <a:lnTo>
                    <a:pt x="72" y="4620709"/>
                  </a:lnTo>
                  <a:lnTo>
                    <a:pt x="76202" y="4620290"/>
                  </a:lnTo>
                  <a:lnTo>
                    <a:pt x="76805" y="4632834"/>
                  </a:lnTo>
                  <a:lnTo>
                    <a:pt x="78474" y="4645143"/>
                  </a:lnTo>
                  <a:lnTo>
                    <a:pt x="81210" y="4657215"/>
                  </a:lnTo>
                  <a:lnTo>
                    <a:pt x="85012" y="4669051"/>
                  </a:lnTo>
                  <a:lnTo>
                    <a:pt x="14754" y="4695044"/>
                  </a:lnTo>
                  <a:close/>
                </a:path>
                <a:path w="8582025" h="4838700">
                  <a:moveTo>
                    <a:pt x="76199" y="4544483"/>
                  </a:moveTo>
                  <a:lnTo>
                    <a:pt x="0" y="4544483"/>
                  </a:lnTo>
                  <a:lnTo>
                    <a:pt x="0" y="4468283"/>
                  </a:lnTo>
                  <a:lnTo>
                    <a:pt x="76199" y="4468283"/>
                  </a:lnTo>
                  <a:lnTo>
                    <a:pt x="76199" y="4544483"/>
                  </a:lnTo>
                  <a:close/>
                </a:path>
                <a:path w="8582025" h="4838700">
                  <a:moveTo>
                    <a:pt x="76199" y="4392083"/>
                  </a:moveTo>
                  <a:lnTo>
                    <a:pt x="0" y="4392083"/>
                  </a:lnTo>
                  <a:lnTo>
                    <a:pt x="0" y="4315883"/>
                  </a:lnTo>
                  <a:lnTo>
                    <a:pt x="76199" y="4315883"/>
                  </a:lnTo>
                  <a:lnTo>
                    <a:pt x="76199" y="4392083"/>
                  </a:lnTo>
                  <a:close/>
                </a:path>
                <a:path w="8582025" h="4838700">
                  <a:moveTo>
                    <a:pt x="76199" y="4239683"/>
                  </a:moveTo>
                  <a:lnTo>
                    <a:pt x="0" y="4239683"/>
                  </a:lnTo>
                  <a:lnTo>
                    <a:pt x="0" y="4163483"/>
                  </a:lnTo>
                  <a:lnTo>
                    <a:pt x="76199" y="4163483"/>
                  </a:lnTo>
                  <a:lnTo>
                    <a:pt x="76199" y="4239683"/>
                  </a:lnTo>
                  <a:close/>
                </a:path>
                <a:path w="8582025" h="4838700">
                  <a:moveTo>
                    <a:pt x="76199" y="4087283"/>
                  </a:moveTo>
                  <a:lnTo>
                    <a:pt x="0" y="4087283"/>
                  </a:lnTo>
                  <a:lnTo>
                    <a:pt x="0" y="4011083"/>
                  </a:lnTo>
                  <a:lnTo>
                    <a:pt x="76199" y="4011083"/>
                  </a:lnTo>
                  <a:lnTo>
                    <a:pt x="76199" y="4087283"/>
                  </a:lnTo>
                  <a:close/>
                </a:path>
                <a:path w="8582025" h="4838700">
                  <a:moveTo>
                    <a:pt x="76199" y="3934883"/>
                  </a:moveTo>
                  <a:lnTo>
                    <a:pt x="0" y="3934883"/>
                  </a:lnTo>
                  <a:lnTo>
                    <a:pt x="0" y="3858683"/>
                  </a:lnTo>
                  <a:lnTo>
                    <a:pt x="76199" y="3858683"/>
                  </a:lnTo>
                  <a:lnTo>
                    <a:pt x="76199" y="3934883"/>
                  </a:lnTo>
                  <a:close/>
                </a:path>
                <a:path w="8582025" h="4838700">
                  <a:moveTo>
                    <a:pt x="76199" y="3782483"/>
                  </a:moveTo>
                  <a:lnTo>
                    <a:pt x="0" y="3782483"/>
                  </a:lnTo>
                  <a:lnTo>
                    <a:pt x="0" y="3706283"/>
                  </a:lnTo>
                  <a:lnTo>
                    <a:pt x="76199" y="3706283"/>
                  </a:lnTo>
                  <a:lnTo>
                    <a:pt x="76199" y="3782483"/>
                  </a:lnTo>
                  <a:close/>
                </a:path>
                <a:path w="8582025" h="4838700">
                  <a:moveTo>
                    <a:pt x="76199" y="3630083"/>
                  </a:moveTo>
                  <a:lnTo>
                    <a:pt x="0" y="3630083"/>
                  </a:lnTo>
                  <a:lnTo>
                    <a:pt x="0" y="3553883"/>
                  </a:lnTo>
                  <a:lnTo>
                    <a:pt x="76199" y="3553883"/>
                  </a:lnTo>
                  <a:lnTo>
                    <a:pt x="76199" y="3630083"/>
                  </a:lnTo>
                  <a:close/>
                </a:path>
                <a:path w="8582025" h="4838700">
                  <a:moveTo>
                    <a:pt x="76199" y="3477683"/>
                  </a:moveTo>
                  <a:lnTo>
                    <a:pt x="0" y="3477683"/>
                  </a:lnTo>
                  <a:lnTo>
                    <a:pt x="0" y="3401483"/>
                  </a:lnTo>
                  <a:lnTo>
                    <a:pt x="76199" y="3401483"/>
                  </a:lnTo>
                  <a:lnTo>
                    <a:pt x="76199" y="3477683"/>
                  </a:lnTo>
                  <a:close/>
                </a:path>
                <a:path w="8582025" h="4838700">
                  <a:moveTo>
                    <a:pt x="76199" y="3325283"/>
                  </a:moveTo>
                  <a:lnTo>
                    <a:pt x="0" y="3325283"/>
                  </a:lnTo>
                  <a:lnTo>
                    <a:pt x="0" y="3249083"/>
                  </a:lnTo>
                  <a:lnTo>
                    <a:pt x="76199" y="3249083"/>
                  </a:lnTo>
                  <a:lnTo>
                    <a:pt x="76199" y="3325283"/>
                  </a:lnTo>
                  <a:close/>
                </a:path>
                <a:path w="8582025" h="4838700">
                  <a:moveTo>
                    <a:pt x="76199" y="3172883"/>
                  </a:moveTo>
                  <a:lnTo>
                    <a:pt x="0" y="3172883"/>
                  </a:lnTo>
                  <a:lnTo>
                    <a:pt x="0" y="3096683"/>
                  </a:lnTo>
                  <a:lnTo>
                    <a:pt x="76199" y="3096683"/>
                  </a:lnTo>
                  <a:lnTo>
                    <a:pt x="76199" y="3172883"/>
                  </a:lnTo>
                  <a:close/>
                </a:path>
                <a:path w="8582025" h="4838700">
                  <a:moveTo>
                    <a:pt x="76199" y="3020483"/>
                  </a:moveTo>
                  <a:lnTo>
                    <a:pt x="0" y="3020483"/>
                  </a:lnTo>
                  <a:lnTo>
                    <a:pt x="0" y="2944283"/>
                  </a:lnTo>
                  <a:lnTo>
                    <a:pt x="76199" y="2944283"/>
                  </a:lnTo>
                  <a:lnTo>
                    <a:pt x="76199" y="3020483"/>
                  </a:lnTo>
                  <a:close/>
                </a:path>
                <a:path w="8582025" h="4838700">
                  <a:moveTo>
                    <a:pt x="76199" y="2868083"/>
                  </a:moveTo>
                  <a:lnTo>
                    <a:pt x="0" y="2868083"/>
                  </a:lnTo>
                  <a:lnTo>
                    <a:pt x="0" y="2791883"/>
                  </a:lnTo>
                  <a:lnTo>
                    <a:pt x="76199" y="2791883"/>
                  </a:lnTo>
                  <a:lnTo>
                    <a:pt x="76199" y="2868083"/>
                  </a:lnTo>
                  <a:close/>
                </a:path>
                <a:path w="8582025" h="4838700">
                  <a:moveTo>
                    <a:pt x="76199" y="2715683"/>
                  </a:moveTo>
                  <a:lnTo>
                    <a:pt x="0" y="2715683"/>
                  </a:lnTo>
                  <a:lnTo>
                    <a:pt x="0" y="2639483"/>
                  </a:lnTo>
                  <a:lnTo>
                    <a:pt x="76199" y="2639483"/>
                  </a:lnTo>
                  <a:lnTo>
                    <a:pt x="76199" y="2715683"/>
                  </a:lnTo>
                  <a:close/>
                </a:path>
                <a:path w="8582025" h="4838700">
                  <a:moveTo>
                    <a:pt x="76199" y="2563283"/>
                  </a:moveTo>
                  <a:lnTo>
                    <a:pt x="0" y="2563283"/>
                  </a:lnTo>
                  <a:lnTo>
                    <a:pt x="0" y="2487083"/>
                  </a:lnTo>
                  <a:lnTo>
                    <a:pt x="76199" y="2487083"/>
                  </a:lnTo>
                  <a:lnTo>
                    <a:pt x="76199" y="2563283"/>
                  </a:lnTo>
                  <a:close/>
                </a:path>
                <a:path w="8582025" h="4838700">
                  <a:moveTo>
                    <a:pt x="76199" y="2410884"/>
                  </a:moveTo>
                  <a:lnTo>
                    <a:pt x="0" y="2410884"/>
                  </a:lnTo>
                  <a:lnTo>
                    <a:pt x="0" y="2334683"/>
                  </a:lnTo>
                  <a:lnTo>
                    <a:pt x="76199" y="2334683"/>
                  </a:lnTo>
                  <a:lnTo>
                    <a:pt x="76199" y="2410884"/>
                  </a:lnTo>
                  <a:close/>
                </a:path>
                <a:path w="8582025" h="4838700">
                  <a:moveTo>
                    <a:pt x="76199" y="2258483"/>
                  </a:moveTo>
                  <a:lnTo>
                    <a:pt x="0" y="2258483"/>
                  </a:lnTo>
                  <a:lnTo>
                    <a:pt x="0" y="2182283"/>
                  </a:lnTo>
                  <a:lnTo>
                    <a:pt x="76199" y="2182283"/>
                  </a:lnTo>
                  <a:lnTo>
                    <a:pt x="76199" y="2258483"/>
                  </a:lnTo>
                  <a:close/>
                </a:path>
                <a:path w="8582025" h="4838700">
                  <a:moveTo>
                    <a:pt x="76199" y="2106083"/>
                  </a:moveTo>
                  <a:lnTo>
                    <a:pt x="0" y="2106083"/>
                  </a:lnTo>
                  <a:lnTo>
                    <a:pt x="0" y="2029884"/>
                  </a:lnTo>
                  <a:lnTo>
                    <a:pt x="76199" y="2029884"/>
                  </a:lnTo>
                  <a:lnTo>
                    <a:pt x="76199" y="2106083"/>
                  </a:lnTo>
                  <a:close/>
                </a:path>
                <a:path w="8582025" h="4838700">
                  <a:moveTo>
                    <a:pt x="76199" y="1953684"/>
                  </a:moveTo>
                  <a:lnTo>
                    <a:pt x="0" y="1953684"/>
                  </a:lnTo>
                  <a:lnTo>
                    <a:pt x="0" y="1877484"/>
                  </a:lnTo>
                  <a:lnTo>
                    <a:pt x="76199" y="1877484"/>
                  </a:lnTo>
                  <a:lnTo>
                    <a:pt x="76199" y="1953684"/>
                  </a:lnTo>
                  <a:close/>
                </a:path>
                <a:path w="8582025" h="4838700">
                  <a:moveTo>
                    <a:pt x="76199" y="1801284"/>
                  </a:moveTo>
                  <a:lnTo>
                    <a:pt x="0" y="1801284"/>
                  </a:lnTo>
                  <a:lnTo>
                    <a:pt x="0" y="1725084"/>
                  </a:lnTo>
                  <a:lnTo>
                    <a:pt x="76199" y="1725084"/>
                  </a:lnTo>
                  <a:lnTo>
                    <a:pt x="76199" y="1801284"/>
                  </a:lnTo>
                  <a:close/>
                </a:path>
                <a:path w="8582025" h="4838700">
                  <a:moveTo>
                    <a:pt x="76199" y="1648884"/>
                  </a:moveTo>
                  <a:lnTo>
                    <a:pt x="0" y="1648884"/>
                  </a:lnTo>
                  <a:lnTo>
                    <a:pt x="0" y="1572684"/>
                  </a:lnTo>
                  <a:lnTo>
                    <a:pt x="76199" y="1572684"/>
                  </a:lnTo>
                  <a:lnTo>
                    <a:pt x="76199" y="1648884"/>
                  </a:lnTo>
                  <a:close/>
                </a:path>
                <a:path w="8582025" h="4838700">
                  <a:moveTo>
                    <a:pt x="76199" y="1496484"/>
                  </a:moveTo>
                  <a:lnTo>
                    <a:pt x="0" y="1496484"/>
                  </a:lnTo>
                  <a:lnTo>
                    <a:pt x="0" y="1420284"/>
                  </a:lnTo>
                  <a:lnTo>
                    <a:pt x="76199" y="1420284"/>
                  </a:lnTo>
                  <a:lnTo>
                    <a:pt x="76199" y="1496484"/>
                  </a:lnTo>
                  <a:close/>
                </a:path>
                <a:path w="8582025" h="4838700">
                  <a:moveTo>
                    <a:pt x="76199" y="1344084"/>
                  </a:moveTo>
                  <a:lnTo>
                    <a:pt x="0" y="1344084"/>
                  </a:lnTo>
                  <a:lnTo>
                    <a:pt x="0" y="1267884"/>
                  </a:lnTo>
                  <a:lnTo>
                    <a:pt x="76199" y="1267884"/>
                  </a:lnTo>
                  <a:lnTo>
                    <a:pt x="76199" y="1344084"/>
                  </a:lnTo>
                  <a:close/>
                </a:path>
                <a:path w="8582025" h="4838700">
                  <a:moveTo>
                    <a:pt x="76199" y="1191684"/>
                  </a:moveTo>
                  <a:lnTo>
                    <a:pt x="0" y="1191684"/>
                  </a:lnTo>
                  <a:lnTo>
                    <a:pt x="0" y="1115484"/>
                  </a:lnTo>
                  <a:lnTo>
                    <a:pt x="76199" y="1115484"/>
                  </a:lnTo>
                  <a:lnTo>
                    <a:pt x="76199" y="1191684"/>
                  </a:lnTo>
                  <a:close/>
                </a:path>
                <a:path w="8582025" h="4838700">
                  <a:moveTo>
                    <a:pt x="76199" y="1039284"/>
                  </a:moveTo>
                  <a:lnTo>
                    <a:pt x="0" y="1039284"/>
                  </a:lnTo>
                  <a:lnTo>
                    <a:pt x="0" y="963084"/>
                  </a:lnTo>
                  <a:lnTo>
                    <a:pt x="76199" y="963084"/>
                  </a:lnTo>
                  <a:lnTo>
                    <a:pt x="76199" y="1039284"/>
                  </a:lnTo>
                  <a:close/>
                </a:path>
                <a:path w="8582025" h="4838700">
                  <a:moveTo>
                    <a:pt x="76199" y="886884"/>
                  </a:moveTo>
                  <a:lnTo>
                    <a:pt x="0" y="886884"/>
                  </a:lnTo>
                  <a:lnTo>
                    <a:pt x="0" y="810684"/>
                  </a:lnTo>
                  <a:lnTo>
                    <a:pt x="76199" y="810684"/>
                  </a:lnTo>
                  <a:lnTo>
                    <a:pt x="76199" y="886884"/>
                  </a:lnTo>
                  <a:close/>
                </a:path>
                <a:path w="8582025" h="4838700">
                  <a:moveTo>
                    <a:pt x="76199" y="734484"/>
                  </a:moveTo>
                  <a:lnTo>
                    <a:pt x="0" y="734484"/>
                  </a:lnTo>
                  <a:lnTo>
                    <a:pt x="0" y="658284"/>
                  </a:lnTo>
                  <a:lnTo>
                    <a:pt x="76199" y="658284"/>
                  </a:lnTo>
                  <a:lnTo>
                    <a:pt x="76199" y="734484"/>
                  </a:lnTo>
                  <a:close/>
                </a:path>
                <a:path w="8582025" h="4838700">
                  <a:moveTo>
                    <a:pt x="76199" y="582084"/>
                  </a:moveTo>
                  <a:lnTo>
                    <a:pt x="0" y="582084"/>
                  </a:lnTo>
                  <a:lnTo>
                    <a:pt x="0" y="505884"/>
                  </a:lnTo>
                  <a:lnTo>
                    <a:pt x="76199" y="505884"/>
                  </a:lnTo>
                  <a:lnTo>
                    <a:pt x="76199" y="582084"/>
                  </a:lnTo>
                  <a:close/>
                </a:path>
                <a:path w="8582025" h="4838700">
                  <a:moveTo>
                    <a:pt x="76199" y="429684"/>
                  </a:moveTo>
                  <a:lnTo>
                    <a:pt x="0" y="429684"/>
                  </a:lnTo>
                  <a:lnTo>
                    <a:pt x="0" y="353484"/>
                  </a:lnTo>
                  <a:lnTo>
                    <a:pt x="76199" y="353484"/>
                  </a:lnTo>
                  <a:lnTo>
                    <a:pt x="76199" y="429684"/>
                  </a:lnTo>
                  <a:close/>
                </a:path>
                <a:path w="8582025" h="4838700">
                  <a:moveTo>
                    <a:pt x="76199" y="277284"/>
                  </a:moveTo>
                  <a:lnTo>
                    <a:pt x="0" y="277284"/>
                  </a:lnTo>
                  <a:lnTo>
                    <a:pt x="0" y="218546"/>
                  </a:lnTo>
                  <a:lnTo>
                    <a:pt x="2024" y="200971"/>
                  </a:lnTo>
                  <a:lnTo>
                    <a:pt x="76689" y="207113"/>
                  </a:lnTo>
                  <a:lnTo>
                    <a:pt x="76363" y="211077"/>
                  </a:lnTo>
                  <a:lnTo>
                    <a:pt x="76199" y="215063"/>
                  </a:lnTo>
                  <a:lnTo>
                    <a:pt x="76199" y="277284"/>
                  </a:lnTo>
                  <a:close/>
                </a:path>
                <a:path w="8582025" h="4838700">
                  <a:moveTo>
                    <a:pt x="89197" y="159403"/>
                  </a:moveTo>
                  <a:lnTo>
                    <a:pt x="20421" y="127725"/>
                  </a:lnTo>
                  <a:lnTo>
                    <a:pt x="22206" y="122731"/>
                  </a:lnTo>
                  <a:lnTo>
                    <a:pt x="48067" y="82054"/>
                  </a:lnTo>
                  <a:lnTo>
                    <a:pt x="64337" y="65784"/>
                  </a:lnTo>
                  <a:lnTo>
                    <a:pt x="117571" y="118523"/>
                  </a:lnTo>
                  <a:lnTo>
                    <a:pt x="109109" y="127829"/>
                  </a:lnTo>
                  <a:lnTo>
                    <a:pt x="101559" y="137745"/>
                  </a:lnTo>
                  <a:lnTo>
                    <a:pt x="94922" y="148270"/>
                  </a:lnTo>
                  <a:lnTo>
                    <a:pt x="89197" y="159403"/>
                  </a:lnTo>
                  <a:close/>
                </a:path>
                <a:path w="8582025" h="4838700">
                  <a:moveTo>
                    <a:pt x="158175" y="89770"/>
                  </a:moveTo>
                  <a:lnTo>
                    <a:pt x="125774" y="21157"/>
                  </a:lnTo>
                  <a:lnTo>
                    <a:pt x="168782" y="5785"/>
                  </a:lnTo>
                  <a:lnTo>
                    <a:pt x="198938" y="2312"/>
                  </a:lnTo>
                  <a:lnTo>
                    <a:pt x="205769" y="76805"/>
                  </a:lnTo>
                  <a:lnTo>
                    <a:pt x="193422" y="78475"/>
                  </a:lnTo>
                  <a:lnTo>
                    <a:pt x="181374" y="81193"/>
                  </a:lnTo>
                  <a:lnTo>
                    <a:pt x="169625" y="84958"/>
                  </a:lnTo>
                  <a:lnTo>
                    <a:pt x="158175" y="89770"/>
                  </a:lnTo>
                  <a:close/>
                </a:path>
                <a:path w="8582025" h="4838700">
                  <a:moveTo>
                    <a:pt x="295271" y="76199"/>
                  </a:moveTo>
                  <a:lnTo>
                    <a:pt x="219071" y="76199"/>
                  </a:lnTo>
                  <a:lnTo>
                    <a:pt x="219071" y="0"/>
                  </a:lnTo>
                  <a:lnTo>
                    <a:pt x="295271" y="0"/>
                  </a:lnTo>
                  <a:lnTo>
                    <a:pt x="295271" y="76199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5" name="object 5"/>
            <p:cNvPicPr/>
            <p:nvPr/>
          </p:nvPicPr>
          <p:blipFill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028699" y="616353"/>
              <a:ext cx="4087087" cy="4294708"/>
            </a:xfrm>
            <a:prstGeom prst="rect">
              <a:avLst/>
            </a:prstGeom>
          </p:spPr>
        </p:pic>
        <p:sp>
          <p:nvSpPr>
            <p:cNvPr id="6" name="object 6"/>
            <p:cNvSpPr/>
            <p:nvPr/>
          </p:nvSpPr>
          <p:spPr>
            <a:xfrm>
              <a:off x="1028699" y="616388"/>
              <a:ext cx="4086225" cy="4324350"/>
            </a:xfrm>
            <a:custGeom>
              <a:avLst/>
              <a:gdLst/>
              <a:ahLst/>
              <a:cxnLst/>
              <a:rect l="l" t="t" r="r" b="b"/>
              <a:pathLst>
                <a:path w="4086225" h="4324350">
                  <a:moveTo>
                    <a:pt x="447668" y="76199"/>
                  </a:moveTo>
                  <a:lnTo>
                    <a:pt x="371468" y="76199"/>
                  </a:lnTo>
                  <a:lnTo>
                    <a:pt x="371468" y="0"/>
                  </a:lnTo>
                  <a:lnTo>
                    <a:pt x="447668" y="0"/>
                  </a:lnTo>
                  <a:lnTo>
                    <a:pt x="447668" y="76199"/>
                  </a:lnTo>
                  <a:close/>
                </a:path>
                <a:path w="4086225" h="4324350">
                  <a:moveTo>
                    <a:pt x="600068" y="76199"/>
                  </a:moveTo>
                  <a:lnTo>
                    <a:pt x="523868" y="76199"/>
                  </a:lnTo>
                  <a:lnTo>
                    <a:pt x="523868" y="0"/>
                  </a:lnTo>
                  <a:lnTo>
                    <a:pt x="600068" y="0"/>
                  </a:lnTo>
                  <a:lnTo>
                    <a:pt x="600068" y="76199"/>
                  </a:lnTo>
                  <a:close/>
                </a:path>
                <a:path w="4086225" h="4324350">
                  <a:moveTo>
                    <a:pt x="752468" y="76199"/>
                  </a:moveTo>
                  <a:lnTo>
                    <a:pt x="676268" y="76199"/>
                  </a:lnTo>
                  <a:lnTo>
                    <a:pt x="676268" y="0"/>
                  </a:lnTo>
                  <a:lnTo>
                    <a:pt x="752468" y="0"/>
                  </a:lnTo>
                  <a:lnTo>
                    <a:pt x="752468" y="76199"/>
                  </a:lnTo>
                  <a:close/>
                </a:path>
                <a:path w="4086225" h="4324350">
                  <a:moveTo>
                    <a:pt x="904868" y="76199"/>
                  </a:moveTo>
                  <a:lnTo>
                    <a:pt x="828668" y="76199"/>
                  </a:lnTo>
                  <a:lnTo>
                    <a:pt x="828668" y="0"/>
                  </a:lnTo>
                  <a:lnTo>
                    <a:pt x="904868" y="0"/>
                  </a:lnTo>
                  <a:lnTo>
                    <a:pt x="904868" y="76199"/>
                  </a:lnTo>
                  <a:close/>
                </a:path>
                <a:path w="4086225" h="4324350">
                  <a:moveTo>
                    <a:pt x="1057268" y="76199"/>
                  </a:moveTo>
                  <a:lnTo>
                    <a:pt x="981068" y="76199"/>
                  </a:lnTo>
                  <a:lnTo>
                    <a:pt x="981068" y="0"/>
                  </a:lnTo>
                  <a:lnTo>
                    <a:pt x="1057268" y="0"/>
                  </a:lnTo>
                  <a:lnTo>
                    <a:pt x="1057268" y="76199"/>
                  </a:lnTo>
                  <a:close/>
                </a:path>
                <a:path w="4086225" h="4324350">
                  <a:moveTo>
                    <a:pt x="1209668" y="76199"/>
                  </a:moveTo>
                  <a:lnTo>
                    <a:pt x="1133468" y="76199"/>
                  </a:lnTo>
                  <a:lnTo>
                    <a:pt x="1133468" y="0"/>
                  </a:lnTo>
                  <a:lnTo>
                    <a:pt x="1209668" y="0"/>
                  </a:lnTo>
                  <a:lnTo>
                    <a:pt x="1209668" y="76199"/>
                  </a:lnTo>
                  <a:close/>
                </a:path>
                <a:path w="4086225" h="4324350">
                  <a:moveTo>
                    <a:pt x="1362068" y="76199"/>
                  </a:moveTo>
                  <a:lnTo>
                    <a:pt x="1285868" y="76199"/>
                  </a:lnTo>
                  <a:lnTo>
                    <a:pt x="1285868" y="0"/>
                  </a:lnTo>
                  <a:lnTo>
                    <a:pt x="1362068" y="0"/>
                  </a:lnTo>
                  <a:lnTo>
                    <a:pt x="1362068" y="76199"/>
                  </a:lnTo>
                  <a:close/>
                </a:path>
                <a:path w="4086225" h="4324350">
                  <a:moveTo>
                    <a:pt x="1514468" y="76199"/>
                  </a:moveTo>
                  <a:lnTo>
                    <a:pt x="1438268" y="76199"/>
                  </a:lnTo>
                  <a:lnTo>
                    <a:pt x="1438268" y="0"/>
                  </a:lnTo>
                  <a:lnTo>
                    <a:pt x="1514468" y="0"/>
                  </a:lnTo>
                  <a:lnTo>
                    <a:pt x="1514468" y="76199"/>
                  </a:lnTo>
                  <a:close/>
                </a:path>
                <a:path w="4086225" h="4324350">
                  <a:moveTo>
                    <a:pt x="1666868" y="76199"/>
                  </a:moveTo>
                  <a:lnTo>
                    <a:pt x="1590668" y="76199"/>
                  </a:lnTo>
                  <a:lnTo>
                    <a:pt x="1590668" y="0"/>
                  </a:lnTo>
                  <a:lnTo>
                    <a:pt x="1666868" y="0"/>
                  </a:lnTo>
                  <a:lnTo>
                    <a:pt x="1666868" y="76199"/>
                  </a:lnTo>
                  <a:close/>
                </a:path>
                <a:path w="4086225" h="4324350">
                  <a:moveTo>
                    <a:pt x="1819268" y="76199"/>
                  </a:moveTo>
                  <a:lnTo>
                    <a:pt x="1743068" y="76199"/>
                  </a:lnTo>
                  <a:lnTo>
                    <a:pt x="1743068" y="0"/>
                  </a:lnTo>
                  <a:lnTo>
                    <a:pt x="1819268" y="0"/>
                  </a:lnTo>
                  <a:lnTo>
                    <a:pt x="1819268" y="76199"/>
                  </a:lnTo>
                  <a:close/>
                </a:path>
                <a:path w="4086225" h="4324350">
                  <a:moveTo>
                    <a:pt x="1971668" y="76199"/>
                  </a:moveTo>
                  <a:lnTo>
                    <a:pt x="1895468" y="76199"/>
                  </a:lnTo>
                  <a:lnTo>
                    <a:pt x="1895468" y="0"/>
                  </a:lnTo>
                  <a:lnTo>
                    <a:pt x="1971668" y="0"/>
                  </a:lnTo>
                  <a:lnTo>
                    <a:pt x="1971668" y="76199"/>
                  </a:lnTo>
                  <a:close/>
                </a:path>
                <a:path w="4086225" h="4324350">
                  <a:moveTo>
                    <a:pt x="2124068" y="76199"/>
                  </a:moveTo>
                  <a:lnTo>
                    <a:pt x="2047868" y="76199"/>
                  </a:lnTo>
                  <a:lnTo>
                    <a:pt x="2047868" y="0"/>
                  </a:lnTo>
                  <a:lnTo>
                    <a:pt x="2124068" y="0"/>
                  </a:lnTo>
                  <a:lnTo>
                    <a:pt x="2124068" y="76199"/>
                  </a:lnTo>
                  <a:close/>
                </a:path>
                <a:path w="4086225" h="4324350">
                  <a:moveTo>
                    <a:pt x="2276468" y="76199"/>
                  </a:moveTo>
                  <a:lnTo>
                    <a:pt x="2200268" y="76199"/>
                  </a:lnTo>
                  <a:lnTo>
                    <a:pt x="2200268" y="0"/>
                  </a:lnTo>
                  <a:lnTo>
                    <a:pt x="2276468" y="0"/>
                  </a:lnTo>
                  <a:lnTo>
                    <a:pt x="2276468" y="76199"/>
                  </a:lnTo>
                  <a:close/>
                </a:path>
                <a:path w="4086225" h="4324350">
                  <a:moveTo>
                    <a:pt x="2428868" y="76199"/>
                  </a:moveTo>
                  <a:lnTo>
                    <a:pt x="2352668" y="76199"/>
                  </a:lnTo>
                  <a:lnTo>
                    <a:pt x="2352668" y="0"/>
                  </a:lnTo>
                  <a:lnTo>
                    <a:pt x="2428868" y="0"/>
                  </a:lnTo>
                  <a:lnTo>
                    <a:pt x="2428868" y="76199"/>
                  </a:lnTo>
                  <a:close/>
                </a:path>
                <a:path w="4086225" h="4324350">
                  <a:moveTo>
                    <a:pt x="2581268" y="76199"/>
                  </a:moveTo>
                  <a:lnTo>
                    <a:pt x="2505068" y="76199"/>
                  </a:lnTo>
                  <a:lnTo>
                    <a:pt x="2505068" y="0"/>
                  </a:lnTo>
                  <a:lnTo>
                    <a:pt x="2581268" y="0"/>
                  </a:lnTo>
                  <a:lnTo>
                    <a:pt x="2581268" y="76199"/>
                  </a:lnTo>
                  <a:close/>
                </a:path>
                <a:path w="4086225" h="4324350">
                  <a:moveTo>
                    <a:pt x="2733668" y="76199"/>
                  </a:moveTo>
                  <a:lnTo>
                    <a:pt x="2657468" y="76199"/>
                  </a:lnTo>
                  <a:lnTo>
                    <a:pt x="2657468" y="0"/>
                  </a:lnTo>
                  <a:lnTo>
                    <a:pt x="2733668" y="0"/>
                  </a:lnTo>
                  <a:lnTo>
                    <a:pt x="2733668" y="76199"/>
                  </a:lnTo>
                  <a:close/>
                </a:path>
                <a:path w="4086225" h="4324350">
                  <a:moveTo>
                    <a:pt x="2886068" y="76199"/>
                  </a:moveTo>
                  <a:lnTo>
                    <a:pt x="2809868" y="76199"/>
                  </a:lnTo>
                  <a:lnTo>
                    <a:pt x="2809868" y="0"/>
                  </a:lnTo>
                  <a:lnTo>
                    <a:pt x="2886068" y="0"/>
                  </a:lnTo>
                  <a:lnTo>
                    <a:pt x="2886068" y="76199"/>
                  </a:lnTo>
                  <a:close/>
                </a:path>
                <a:path w="4086225" h="4324350">
                  <a:moveTo>
                    <a:pt x="3038468" y="76199"/>
                  </a:moveTo>
                  <a:lnTo>
                    <a:pt x="2962268" y="76199"/>
                  </a:lnTo>
                  <a:lnTo>
                    <a:pt x="2962268" y="0"/>
                  </a:lnTo>
                  <a:lnTo>
                    <a:pt x="3038468" y="0"/>
                  </a:lnTo>
                  <a:lnTo>
                    <a:pt x="3038468" y="76199"/>
                  </a:lnTo>
                  <a:close/>
                </a:path>
                <a:path w="4086225" h="4324350">
                  <a:moveTo>
                    <a:pt x="3190868" y="76199"/>
                  </a:moveTo>
                  <a:lnTo>
                    <a:pt x="3114668" y="76199"/>
                  </a:lnTo>
                  <a:lnTo>
                    <a:pt x="3114668" y="0"/>
                  </a:lnTo>
                  <a:lnTo>
                    <a:pt x="3190868" y="0"/>
                  </a:lnTo>
                  <a:lnTo>
                    <a:pt x="3190868" y="76199"/>
                  </a:lnTo>
                  <a:close/>
                </a:path>
                <a:path w="4086225" h="4324350">
                  <a:moveTo>
                    <a:pt x="3343268" y="76199"/>
                  </a:moveTo>
                  <a:lnTo>
                    <a:pt x="3267068" y="76199"/>
                  </a:lnTo>
                  <a:lnTo>
                    <a:pt x="3267068" y="0"/>
                  </a:lnTo>
                  <a:lnTo>
                    <a:pt x="3343268" y="0"/>
                  </a:lnTo>
                  <a:lnTo>
                    <a:pt x="3343268" y="76199"/>
                  </a:lnTo>
                  <a:close/>
                </a:path>
                <a:path w="4086225" h="4324350">
                  <a:moveTo>
                    <a:pt x="3495668" y="76199"/>
                  </a:moveTo>
                  <a:lnTo>
                    <a:pt x="3419468" y="76199"/>
                  </a:lnTo>
                  <a:lnTo>
                    <a:pt x="3419468" y="0"/>
                  </a:lnTo>
                  <a:lnTo>
                    <a:pt x="3495668" y="0"/>
                  </a:lnTo>
                  <a:lnTo>
                    <a:pt x="3495668" y="76199"/>
                  </a:lnTo>
                  <a:close/>
                </a:path>
                <a:path w="4086225" h="4324350">
                  <a:moveTo>
                    <a:pt x="3648068" y="76199"/>
                  </a:moveTo>
                  <a:lnTo>
                    <a:pt x="3571868" y="76199"/>
                  </a:lnTo>
                  <a:lnTo>
                    <a:pt x="3571868" y="0"/>
                  </a:lnTo>
                  <a:lnTo>
                    <a:pt x="3648068" y="0"/>
                  </a:lnTo>
                  <a:lnTo>
                    <a:pt x="3648068" y="76199"/>
                  </a:lnTo>
                  <a:close/>
                </a:path>
                <a:path w="4086225" h="4324350">
                  <a:moveTo>
                    <a:pt x="3800468" y="76199"/>
                  </a:moveTo>
                  <a:lnTo>
                    <a:pt x="3724268" y="76199"/>
                  </a:lnTo>
                  <a:lnTo>
                    <a:pt x="3724268" y="0"/>
                  </a:lnTo>
                  <a:lnTo>
                    <a:pt x="3800468" y="0"/>
                  </a:lnTo>
                  <a:lnTo>
                    <a:pt x="3800468" y="76199"/>
                  </a:lnTo>
                  <a:close/>
                </a:path>
                <a:path w="4086225" h="4324350">
                  <a:moveTo>
                    <a:pt x="3922022" y="86785"/>
                  </a:moveTo>
                  <a:lnTo>
                    <a:pt x="3910349" y="82583"/>
                  </a:lnTo>
                  <a:lnTo>
                    <a:pt x="3898417" y="79438"/>
                  </a:lnTo>
                  <a:lnTo>
                    <a:pt x="3886225" y="77349"/>
                  </a:lnTo>
                  <a:lnTo>
                    <a:pt x="3873772" y="76317"/>
                  </a:lnTo>
                  <a:lnTo>
                    <a:pt x="3876790" y="975"/>
                  </a:lnTo>
                  <a:lnTo>
                    <a:pt x="3918244" y="5750"/>
                  </a:lnTo>
                  <a:lnTo>
                    <a:pt x="3950505" y="17281"/>
                  </a:lnTo>
                  <a:lnTo>
                    <a:pt x="3922022" y="86785"/>
                  </a:lnTo>
                  <a:close/>
                </a:path>
                <a:path w="4086225" h="4324350">
                  <a:moveTo>
                    <a:pt x="3994491" y="152743"/>
                  </a:moveTo>
                  <a:lnTo>
                    <a:pt x="3988196" y="141925"/>
                  </a:lnTo>
                  <a:lnTo>
                    <a:pt x="3981027" y="131764"/>
                  </a:lnTo>
                  <a:lnTo>
                    <a:pt x="3972985" y="122259"/>
                  </a:lnTo>
                  <a:lnTo>
                    <a:pt x="3964068" y="113410"/>
                  </a:lnTo>
                  <a:lnTo>
                    <a:pt x="4014734" y="57794"/>
                  </a:lnTo>
                  <a:lnTo>
                    <a:pt x="4038959" y="82019"/>
                  </a:lnTo>
                  <a:lnTo>
                    <a:pt x="4061524" y="117511"/>
                  </a:lnTo>
                  <a:lnTo>
                    <a:pt x="3994491" y="152743"/>
                  </a:lnTo>
                  <a:close/>
                </a:path>
                <a:path w="4086225" h="4324350">
                  <a:moveTo>
                    <a:pt x="4086225" y="266011"/>
                  </a:moveTo>
                  <a:lnTo>
                    <a:pt x="4010769" y="266011"/>
                  </a:lnTo>
                  <a:lnTo>
                    <a:pt x="4010701" y="211551"/>
                  </a:lnTo>
                  <a:lnTo>
                    <a:pt x="4010342" y="206154"/>
                  </a:lnTo>
                  <a:lnTo>
                    <a:pt x="4009489" y="199794"/>
                  </a:lnTo>
                  <a:lnTo>
                    <a:pt x="4083723" y="189835"/>
                  </a:lnTo>
                  <a:lnTo>
                    <a:pt x="4086225" y="211551"/>
                  </a:lnTo>
                  <a:lnTo>
                    <a:pt x="4086225" y="266011"/>
                  </a:lnTo>
                  <a:close/>
                </a:path>
                <a:path w="4086225" h="4324350">
                  <a:moveTo>
                    <a:pt x="4086225" y="418411"/>
                  </a:moveTo>
                  <a:lnTo>
                    <a:pt x="4010769" y="418411"/>
                  </a:lnTo>
                  <a:lnTo>
                    <a:pt x="4010769" y="342211"/>
                  </a:lnTo>
                  <a:lnTo>
                    <a:pt x="4086225" y="342211"/>
                  </a:lnTo>
                  <a:lnTo>
                    <a:pt x="4086225" y="418411"/>
                  </a:lnTo>
                  <a:close/>
                </a:path>
                <a:path w="4086225" h="4324350">
                  <a:moveTo>
                    <a:pt x="4086225" y="570811"/>
                  </a:moveTo>
                  <a:lnTo>
                    <a:pt x="4010769" y="570811"/>
                  </a:lnTo>
                  <a:lnTo>
                    <a:pt x="4010769" y="494611"/>
                  </a:lnTo>
                  <a:lnTo>
                    <a:pt x="4086225" y="494611"/>
                  </a:lnTo>
                  <a:lnTo>
                    <a:pt x="4086225" y="570811"/>
                  </a:lnTo>
                  <a:close/>
                </a:path>
                <a:path w="4086225" h="4324350">
                  <a:moveTo>
                    <a:pt x="4086225" y="723211"/>
                  </a:moveTo>
                  <a:lnTo>
                    <a:pt x="4010769" y="723211"/>
                  </a:lnTo>
                  <a:lnTo>
                    <a:pt x="4010769" y="647011"/>
                  </a:lnTo>
                  <a:lnTo>
                    <a:pt x="4086225" y="647011"/>
                  </a:lnTo>
                  <a:lnTo>
                    <a:pt x="4086225" y="723211"/>
                  </a:lnTo>
                  <a:close/>
                </a:path>
                <a:path w="4086225" h="4324350">
                  <a:moveTo>
                    <a:pt x="4086225" y="875611"/>
                  </a:moveTo>
                  <a:lnTo>
                    <a:pt x="4010769" y="875611"/>
                  </a:lnTo>
                  <a:lnTo>
                    <a:pt x="4010769" y="799411"/>
                  </a:lnTo>
                  <a:lnTo>
                    <a:pt x="4086225" y="799411"/>
                  </a:lnTo>
                  <a:lnTo>
                    <a:pt x="4086225" y="875611"/>
                  </a:lnTo>
                  <a:close/>
                </a:path>
                <a:path w="4086225" h="4324350">
                  <a:moveTo>
                    <a:pt x="4086225" y="1028011"/>
                  </a:moveTo>
                  <a:lnTo>
                    <a:pt x="4010769" y="1028011"/>
                  </a:lnTo>
                  <a:lnTo>
                    <a:pt x="4010769" y="951811"/>
                  </a:lnTo>
                  <a:lnTo>
                    <a:pt x="4086225" y="951811"/>
                  </a:lnTo>
                  <a:lnTo>
                    <a:pt x="4086225" y="1028011"/>
                  </a:lnTo>
                  <a:close/>
                </a:path>
                <a:path w="4086225" h="4324350">
                  <a:moveTo>
                    <a:pt x="4086225" y="1180411"/>
                  </a:moveTo>
                  <a:lnTo>
                    <a:pt x="4010769" y="1180411"/>
                  </a:lnTo>
                  <a:lnTo>
                    <a:pt x="4010769" y="1104211"/>
                  </a:lnTo>
                  <a:lnTo>
                    <a:pt x="4086225" y="1104211"/>
                  </a:lnTo>
                  <a:lnTo>
                    <a:pt x="4086225" y="1180411"/>
                  </a:lnTo>
                  <a:close/>
                </a:path>
                <a:path w="4086225" h="4324350">
                  <a:moveTo>
                    <a:pt x="4086225" y="1332811"/>
                  </a:moveTo>
                  <a:lnTo>
                    <a:pt x="4010769" y="1332811"/>
                  </a:lnTo>
                  <a:lnTo>
                    <a:pt x="4010769" y="1256611"/>
                  </a:lnTo>
                  <a:lnTo>
                    <a:pt x="4086225" y="1256611"/>
                  </a:lnTo>
                  <a:lnTo>
                    <a:pt x="4086225" y="1332811"/>
                  </a:lnTo>
                  <a:close/>
                </a:path>
                <a:path w="4086225" h="4324350">
                  <a:moveTo>
                    <a:pt x="4086225" y="1485211"/>
                  </a:moveTo>
                  <a:lnTo>
                    <a:pt x="4010769" y="1485211"/>
                  </a:lnTo>
                  <a:lnTo>
                    <a:pt x="4010769" y="1409011"/>
                  </a:lnTo>
                  <a:lnTo>
                    <a:pt x="4086225" y="1409011"/>
                  </a:lnTo>
                  <a:lnTo>
                    <a:pt x="4086225" y="1485211"/>
                  </a:lnTo>
                  <a:close/>
                </a:path>
                <a:path w="4086225" h="4324350">
                  <a:moveTo>
                    <a:pt x="4086225" y="1637611"/>
                  </a:moveTo>
                  <a:lnTo>
                    <a:pt x="4010769" y="1637611"/>
                  </a:lnTo>
                  <a:lnTo>
                    <a:pt x="4010769" y="1561411"/>
                  </a:lnTo>
                  <a:lnTo>
                    <a:pt x="4086225" y="1561411"/>
                  </a:lnTo>
                  <a:lnTo>
                    <a:pt x="4086225" y="1637611"/>
                  </a:lnTo>
                  <a:close/>
                </a:path>
                <a:path w="4086225" h="4324350">
                  <a:moveTo>
                    <a:pt x="4086225" y="1790011"/>
                  </a:moveTo>
                  <a:lnTo>
                    <a:pt x="4010769" y="1790011"/>
                  </a:lnTo>
                  <a:lnTo>
                    <a:pt x="4010769" y="1713811"/>
                  </a:lnTo>
                  <a:lnTo>
                    <a:pt x="4086225" y="1713811"/>
                  </a:lnTo>
                  <a:lnTo>
                    <a:pt x="4086225" y="1790011"/>
                  </a:lnTo>
                  <a:close/>
                </a:path>
                <a:path w="4086225" h="4324350">
                  <a:moveTo>
                    <a:pt x="4086225" y="1942411"/>
                  </a:moveTo>
                  <a:lnTo>
                    <a:pt x="4010769" y="1942411"/>
                  </a:lnTo>
                  <a:lnTo>
                    <a:pt x="4010769" y="1866211"/>
                  </a:lnTo>
                  <a:lnTo>
                    <a:pt x="4086225" y="1866211"/>
                  </a:lnTo>
                  <a:lnTo>
                    <a:pt x="4086225" y="1942411"/>
                  </a:lnTo>
                  <a:close/>
                </a:path>
                <a:path w="4086225" h="4324350">
                  <a:moveTo>
                    <a:pt x="4086225" y="2094811"/>
                  </a:moveTo>
                  <a:lnTo>
                    <a:pt x="4010769" y="2094811"/>
                  </a:lnTo>
                  <a:lnTo>
                    <a:pt x="4010769" y="2018611"/>
                  </a:lnTo>
                  <a:lnTo>
                    <a:pt x="4086225" y="2018611"/>
                  </a:lnTo>
                  <a:lnTo>
                    <a:pt x="4086225" y="2094811"/>
                  </a:lnTo>
                  <a:close/>
                </a:path>
                <a:path w="4086225" h="4324350">
                  <a:moveTo>
                    <a:pt x="4086225" y="2247211"/>
                  </a:moveTo>
                  <a:lnTo>
                    <a:pt x="4010769" y="2247211"/>
                  </a:lnTo>
                  <a:lnTo>
                    <a:pt x="4010769" y="2171011"/>
                  </a:lnTo>
                  <a:lnTo>
                    <a:pt x="4086225" y="2171011"/>
                  </a:lnTo>
                  <a:lnTo>
                    <a:pt x="4086225" y="2247211"/>
                  </a:lnTo>
                  <a:close/>
                </a:path>
                <a:path w="4086225" h="4324350">
                  <a:moveTo>
                    <a:pt x="4086225" y="2399611"/>
                  </a:moveTo>
                  <a:lnTo>
                    <a:pt x="4010769" y="2399611"/>
                  </a:lnTo>
                  <a:lnTo>
                    <a:pt x="4010769" y="2323411"/>
                  </a:lnTo>
                  <a:lnTo>
                    <a:pt x="4086225" y="2323411"/>
                  </a:lnTo>
                  <a:lnTo>
                    <a:pt x="4086225" y="2399611"/>
                  </a:lnTo>
                  <a:close/>
                </a:path>
                <a:path w="4086225" h="4324350">
                  <a:moveTo>
                    <a:pt x="4086225" y="2552011"/>
                  </a:moveTo>
                  <a:lnTo>
                    <a:pt x="4010769" y="2552011"/>
                  </a:lnTo>
                  <a:lnTo>
                    <a:pt x="4010769" y="2475811"/>
                  </a:lnTo>
                  <a:lnTo>
                    <a:pt x="4086225" y="2475811"/>
                  </a:lnTo>
                  <a:lnTo>
                    <a:pt x="4086225" y="2552011"/>
                  </a:lnTo>
                  <a:close/>
                </a:path>
                <a:path w="4086225" h="4324350">
                  <a:moveTo>
                    <a:pt x="4086225" y="2704411"/>
                  </a:moveTo>
                  <a:lnTo>
                    <a:pt x="4010769" y="2704411"/>
                  </a:lnTo>
                  <a:lnTo>
                    <a:pt x="4010769" y="2628211"/>
                  </a:lnTo>
                  <a:lnTo>
                    <a:pt x="4086225" y="2628211"/>
                  </a:lnTo>
                  <a:lnTo>
                    <a:pt x="4086225" y="2704411"/>
                  </a:lnTo>
                  <a:close/>
                </a:path>
                <a:path w="4086225" h="4324350">
                  <a:moveTo>
                    <a:pt x="4086225" y="2856811"/>
                  </a:moveTo>
                  <a:lnTo>
                    <a:pt x="4010769" y="2856811"/>
                  </a:lnTo>
                  <a:lnTo>
                    <a:pt x="4010769" y="2780611"/>
                  </a:lnTo>
                  <a:lnTo>
                    <a:pt x="4086225" y="2780611"/>
                  </a:lnTo>
                  <a:lnTo>
                    <a:pt x="4086225" y="2856811"/>
                  </a:lnTo>
                  <a:close/>
                </a:path>
                <a:path w="4086225" h="4324350">
                  <a:moveTo>
                    <a:pt x="4086225" y="3009211"/>
                  </a:moveTo>
                  <a:lnTo>
                    <a:pt x="4010769" y="3009211"/>
                  </a:lnTo>
                  <a:lnTo>
                    <a:pt x="4010769" y="2933011"/>
                  </a:lnTo>
                  <a:lnTo>
                    <a:pt x="4086225" y="2933011"/>
                  </a:lnTo>
                  <a:lnTo>
                    <a:pt x="4086225" y="3009211"/>
                  </a:lnTo>
                  <a:close/>
                </a:path>
                <a:path w="4086225" h="4324350">
                  <a:moveTo>
                    <a:pt x="4086225" y="3161611"/>
                  </a:moveTo>
                  <a:lnTo>
                    <a:pt x="4010769" y="3161611"/>
                  </a:lnTo>
                  <a:lnTo>
                    <a:pt x="4010769" y="3085411"/>
                  </a:lnTo>
                  <a:lnTo>
                    <a:pt x="4086225" y="3085411"/>
                  </a:lnTo>
                  <a:lnTo>
                    <a:pt x="4086225" y="3161611"/>
                  </a:lnTo>
                  <a:close/>
                </a:path>
                <a:path w="4086225" h="4324350">
                  <a:moveTo>
                    <a:pt x="4086225" y="3314011"/>
                  </a:moveTo>
                  <a:lnTo>
                    <a:pt x="4010769" y="3314011"/>
                  </a:lnTo>
                  <a:lnTo>
                    <a:pt x="4010769" y="3237811"/>
                  </a:lnTo>
                  <a:lnTo>
                    <a:pt x="4086225" y="3237811"/>
                  </a:lnTo>
                  <a:lnTo>
                    <a:pt x="4086225" y="3314011"/>
                  </a:lnTo>
                  <a:close/>
                </a:path>
                <a:path w="4086225" h="4324350">
                  <a:moveTo>
                    <a:pt x="4086225" y="3466411"/>
                  </a:moveTo>
                  <a:lnTo>
                    <a:pt x="4010769" y="3466411"/>
                  </a:lnTo>
                  <a:lnTo>
                    <a:pt x="4010769" y="3390211"/>
                  </a:lnTo>
                  <a:lnTo>
                    <a:pt x="4086225" y="3390211"/>
                  </a:lnTo>
                  <a:lnTo>
                    <a:pt x="4086225" y="3466411"/>
                  </a:lnTo>
                  <a:close/>
                </a:path>
                <a:path w="4086225" h="4324350">
                  <a:moveTo>
                    <a:pt x="4086225" y="3618811"/>
                  </a:moveTo>
                  <a:lnTo>
                    <a:pt x="4010769" y="3618811"/>
                  </a:lnTo>
                  <a:lnTo>
                    <a:pt x="4010769" y="3542611"/>
                  </a:lnTo>
                  <a:lnTo>
                    <a:pt x="4086225" y="3542611"/>
                  </a:lnTo>
                  <a:lnTo>
                    <a:pt x="4086225" y="3618811"/>
                  </a:lnTo>
                  <a:close/>
                </a:path>
                <a:path w="4086225" h="4324350">
                  <a:moveTo>
                    <a:pt x="4086225" y="3771211"/>
                  </a:moveTo>
                  <a:lnTo>
                    <a:pt x="4010769" y="3771211"/>
                  </a:lnTo>
                  <a:lnTo>
                    <a:pt x="4010769" y="3695011"/>
                  </a:lnTo>
                  <a:lnTo>
                    <a:pt x="4086225" y="3695011"/>
                  </a:lnTo>
                  <a:lnTo>
                    <a:pt x="4086225" y="3771211"/>
                  </a:lnTo>
                  <a:close/>
                </a:path>
                <a:path w="4086225" h="4324350">
                  <a:moveTo>
                    <a:pt x="4086225" y="3923611"/>
                  </a:moveTo>
                  <a:lnTo>
                    <a:pt x="4010769" y="3923611"/>
                  </a:lnTo>
                  <a:lnTo>
                    <a:pt x="4010769" y="3847411"/>
                  </a:lnTo>
                  <a:lnTo>
                    <a:pt x="4086225" y="3847411"/>
                  </a:lnTo>
                  <a:lnTo>
                    <a:pt x="4086225" y="3923611"/>
                  </a:lnTo>
                  <a:close/>
                </a:path>
                <a:path w="4086225" h="4324350">
                  <a:moveTo>
                    <a:pt x="4086225" y="4076011"/>
                  </a:moveTo>
                  <a:lnTo>
                    <a:pt x="4010769" y="4076011"/>
                  </a:lnTo>
                  <a:lnTo>
                    <a:pt x="4010769" y="3999811"/>
                  </a:lnTo>
                  <a:lnTo>
                    <a:pt x="4086225" y="3999811"/>
                  </a:lnTo>
                  <a:lnTo>
                    <a:pt x="4086225" y="4076011"/>
                  </a:lnTo>
                  <a:close/>
                </a:path>
                <a:path w="4086225" h="4324350">
                  <a:moveTo>
                    <a:pt x="4052783" y="4222059"/>
                  </a:moveTo>
                  <a:lnTo>
                    <a:pt x="3989172" y="4182284"/>
                  </a:lnTo>
                  <a:lnTo>
                    <a:pt x="3995346" y="4171390"/>
                  </a:lnTo>
                  <a:lnTo>
                    <a:pt x="4000494" y="4160096"/>
                  </a:lnTo>
                  <a:lnTo>
                    <a:pt x="4004616" y="4148402"/>
                  </a:lnTo>
                  <a:lnTo>
                    <a:pt x="4007713" y="4136307"/>
                  </a:lnTo>
                  <a:lnTo>
                    <a:pt x="4081891" y="4151896"/>
                  </a:lnTo>
                  <a:lnTo>
                    <a:pt x="4081301" y="4157015"/>
                  </a:lnTo>
                  <a:lnTo>
                    <a:pt x="4064820" y="4203126"/>
                  </a:lnTo>
                  <a:lnTo>
                    <a:pt x="4052783" y="4222059"/>
                  </a:lnTo>
                  <a:close/>
                </a:path>
                <a:path w="4086225" h="4324350">
                  <a:moveTo>
                    <a:pt x="3935363" y="4313953"/>
                  </a:moveTo>
                  <a:lnTo>
                    <a:pt x="3912154" y="4242603"/>
                  </a:lnTo>
                  <a:lnTo>
                    <a:pt x="3923846" y="4238230"/>
                  </a:lnTo>
                  <a:lnTo>
                    <a:pt x="3935040" y="4232877"/>
                  </a:lnTo>
                  <a:lnTo>
                    <a:pt x="3945736" y="4226545"/>
                  </a:lnTo>
                  <a:lnTo>
                    <a:pt x="3955935" y="4219234"/>
                  </a:lnTo>
                  <a:lnTo>
                    <a:pt x="4002872" y="4279103"/>
                  </a:lnTo>
                  <a:lnTo>
                    <a:pt x="3964356" y="4303591"/>
                  </a:lnTo>
                  <a:lnTo>
                    <a:pt x="3935363" y="4313953"/>
                  </a:lnTo>
                  <a:close/>
                </a:path>
                <a:path w="4086225" h="4324350">
                  <a:moveTo>
                    <a:pt x="3860414" y="4324315"/>
                  </a:moveTo>
                  <a:lnTo>
                    <a:pt x="3784214" y="4324315"/>
                  </a:lnTo>
                  <a:lnTo>
                    <a:pt x="3784214" y="4249568"/>
                  </a:lnTo>
                  <a:lnTo>
                    <a:pt x="3860414" y="4249568"/>
                  </a:lnTo>
                  <a:lnTo>
                    <a:pt x="3860414" y="4324315"/>
                  </a:lnTo>
                  <a:close/>
                </a:path>
                <a:path w="4086225" h="4324350">
                  <a:moveTo>
                    <a:pt x="3708014" y="4324315"/>
                  </a:moveTo>
                  <a:lnTo>
                    <a:pt x="3631814" y="4324315"/>
                  </a:lnTo>
                  <a:lnTo>
                    <a:pt x="3631814" y="4249568"/>
                  </a:lnTo>
                  <a:lnTo>
                    <a:pt x="3708014" y="4249568"/>
                  </a:lnTo>
                  <a:lnTo>
                    <a:pt x="3708014" y="4324315"/>
                  </a:lnTo>
                  <a:close/>
                </a:path>
                <a:path w="4086225" h="4324350">
                  <a:moveTo>
                    <a:pt x="3555614" y="4324315"/>
                  </a:moveTo>
                  <a:lnTo>
                    <a:pt x="3479414" y="4324315"/>
                  </a:lnTo>
                  <a:lnTo>
                    <a:pt x="3479414" y="4249568"/>
                  </a:lnTo>
                  <a:lnTo>
                    <a:pt x="3555614" y="4249568"/>
                  </a:lnTo>
                  <a:lnTo>
                    <a:pt x="3555614" y="4324315"/>
                  </a:lnTo>
                  <a:close/>
                </a:path>
                <a:path w="4086225" h="4324350">
                  <a:moveTo>
                    <a:pt x="3403214" y="4324315"/>
                  </a:moveTo>
                  <a:lnTo>
                    <a:pt x="3327014" y="4324315"/>
                  </a:lnTo>
                  <a:lnTo>
                    <a:pt x="3327014" y="4249568"/>
                  </a:lnTo>
                  <a:lnTo>
                    <a:pt x="3403214" y="4249568"/>
                  </a:lnTo>
                  <a:lnTo>
                    <a:pt x="3403214" y="4324315"/>
                  </a:lnTo>
                  <a:close/>
                </a:path>
                <a:path w="4086225" h="4324350">
                  <a:moveTo>
                    <a:pt x="3250814" y="4324315"/>
                  </a:moveTo>
                  <a:lnTo>
                    <a:pt x="3174614" y="4324315"/>
                  </a:lnTo>
                  <a:lnTo>
                    <a:pt x="3174614" y="4249568"/>
                  </a:lnTo>
                  <a:lnTo>
                    <a:pt x="3250814" y="4249568"/>
                  </a:lnTo>
                  <a:lnTo>
                    <a:pt x="3250814" y="4324315"/>
                  </a:lnTo>
                  <a:close/>
                </a:path>
                <a:path w="4086225" h="4324350">
                  <a:moveTo>
                    <a:pt x="3098414" y="4324315"/>
                  </a:moveTo>
                  <a:lnTo>
                    <a:pt x="3022214" y="4324315"/>
                  </a:lnTo>
                  <a:lnTo>
                    <a:pt x="3022214" y="4249568"/>
                  </a:lnTo>
                  <a:lnTo>
                    <a:pt x="3098414" y="4249568"/>
                  </a:lnTo>
                  <a:lnTo>
                    <a:pt x="3098414" y="4324315"/>
                  </a:lnTo>
                  <a:close/>
                </a:path>
                <a:path w="4086225" h="4324350">
                  <a:moveTo>
                    <a:pt x="2946014" y="4324315"/>
                  </a:moveTo>
                  <a:lnTo>
                    <a:pt x="2869814" y="4324315"/>
                  </a:lnTo>
                  <a:lnTo>
                    <a:pt x="2869814" y="4249568"/>
                  </a:lnTo>
                  <a:lnTo>
                    <a:pt x="2946014" y="4249568"/>
                  </a:lnTo>
                  <a:lnTo>
                    <a:pt x="2946014" y="4324315"/>
                  </a:lnTo>
                  <a:close/>
                </a:path>
                <a:path w="4086225" h="4324350">
                  <a:moveTo>
                    <a:pt x="2793614" y="4324315"/>
                  </a:moveTo>
                  <a:lnTo>
                    <a:pt x="2717414" y="4324315"/>
                  </a:lnTo>
                  <a:lnTo>
                    <a:pt x="2717414" y="4249568"/>
                  </a:lnTo>
                  <a:lnTo>
                    <a:pt x="2793614" y="4249568"/>
                  </a:lnTo>
                  <a:lnTo>
                    <a:pt x="2793614" y="4324315"/>
                  </a:lnTo>
                  <a:close/>
                </a:path>
                <a:path w="4086225" h="4324350">
                  <a:moveTo>
                    <a:pt x="2641214" y="4324315"/>
                  </a:moveTo>
                  <a:lnTo>
                    <a:pt x="2565014" y="4324315"/>
                  </a:lnTo>
                  <a:lnTo>
                    <a:pt x="2565014" y="4249568"/>
                  </a:lnTo>
                  <a:lnTo>
                    <a:pt x="2641214" y="4249568"/>
                  </a:lnTo>
                  <a:lnTo>
                    <a:pt x="2641214" y="4324315"/>
                  </a:lnTo>
                  <a:close/>
                </a:path>
                <a:path w="4086225" h="4324350">
                  <a:moveTo>
                    <a:pt x="2488814" y="4324315"/>
                  </a:moveTo>
                  <a:lnTo>
                    <a:pt x="2412614" y="4324315"/>
                  </a:lnTo>
                  <a:lnTo>
                    <a:pt x="2412614" y="4249568"/>
                  </a:lnTo>
                  <a:lnTo>
                    <a:pt x="2488814" y="4249568"/>
                  </a:lnTo>
                  <a:lnTo>
                    <a:pt x="2488814" y="4324315"/>
                  </a:lnTo>
                  <a:close/>
                </a:path>
                <a:path w="4086225" h="4324350">
                  <a:moveTo>
                    <a:pt x="2336414" y="4324315"/>
                  </a:moveTo>
                  <a:lnTo>
                    <a:pt x="2260214" y="4324315"/>
                  </a:lnTo>
                  <a:lnTo>
                    <a:pt x="2260214" y="4249568"/>
                  </a:lnTo>
                  <a:lnTo>
                    <a:pt x="2336414" y="4249568"/>
                  </a:lnTo>
                  <a:lnTo>
                    <a:pt x="2336414" y="4324315"/>
                  </a:lnTo>
                  <a:close/>
                </a:path>
                <a:path w="4086225" h="4324350">
                  <a:moveTo>
                    <a:pt x="2184014" y="4324315"/>
                  </a:moveTo>
                  <a:lnTo>
                    <a:pt x="2107814" y="4324315"/>
                  </a:lnTo>
                  <a:lnTo>
                    <a:pt x="2107814" y="4249568"/>
                  </a:lnTo>
                  <a:lnTo>
                    <a:pt x="2184014" y="4249568"/>
                  </a:lnTo>
                  <a:lnTo>
                    <a:pt x="2184014" y="4324315"/>
                  </a:lnTo>
                  <a:close/>
                </a:path>
                <a:path w="4086225" h="4324350">
                  <a:moveTo>
                    <a:pt x="2031614" y="4324315"/>
                  </a:moveTo>
                  <a:lnTo>
                    <a:pt x="1955414" y="4324315"/>
                  </a:lnTo>
                  <a:lnTo>
                    <a:pt x="1955414" y="4249568"/>
                  </a:lnTo>
                  <a:lnTo>
                    <a:pt x="2031614" y="4249568"/>
                  </a:lnTo>
                  <a:lnTo>
                    <a:pt x="2031614" y="4324315"/>
                  </a:lnTo>
                  <a:close/>
                </a:path>
                <a:path w="4086225" h="4324350">
                  <a:moveTo>
                    <a:pt x="1879214" y="4324315"/>
                  </a:moveTo>
                  <a:lnTo>
                    <a:pt x="1803014" y="4324315"/>
                  </a:lnTo>
                  <a:lnTo>
                    <a:pt x="1803014" y="4249568"/>
                  </a:lnTo>
                  <a:lnTo>
                    <a:pt x="1879214" y="4249568"/>
                  </a:lnTo>
                  <a:lnTo>
                    <a:pt x="1879214" y="4324315"/>
                  </a:lnTo>
                  <a:close/>
                </a:path>
                <a:path w="4086225" h="4324350">
                  <a:moveTo>
                    <a:pt x="1726814" y="4324315"/>
                  </a:moveTo>
                  <a:lnTo>
                    <a:pt x="1650613" y="4324315"/>
                  </a:lnTo>
                  <a:lnTo>
                    <a:pt x="1650613" y="4249568"/>
                  </a:lnTo>
                  <a:lnTo>
                    <a:pt x="1726814" y="4249568"/>
                  </a:lnTo>
                  <a:lnTo>
                    <a:pt x="1726814" y="4324315"/>
                  </a:lnTo>
                  <a:close/>
                </a:path>
                <a:path w="4086225" h="4324350">
                  <a:moveTo>
                    <a:pt x="1574414" y="4324315"/>
                  </a:moveTo>
                  <a:lnTo>
                    <a:pt x="1498214" y="4324315"/>
                  </a:lnTo>
                  <a:lnTo>
                    <a:pt x="1498214" y="4249568"/>
                  </a:lnTo>
                  <a:lnTo>
                    <a:pt x="1574414" y="4249568"/>
                  </a:lnTo>
                  <a:lnTo>
                    <a:pt x="1574414" y="4324315"/>
                  </a:lnTo>
                  <a:close/>
                </a:path>
                <a:path w="4086225" h="4324350">
                  <a:moveTo>
                    <a:pt x="1422013" y="4324315"/>
                  </a:moveTo>
                  <a:lnTo>
                    <a:pt x="1345813" y="4324315"/>
                  </a:lnTo>
                  <a:lnTo>
                    <a:pt x="1345813" y="4249568"/>
                  </a:lnTo>
                  <a:lnTo>
                    <a:pt x="1422013" y="4249568"/>
                  </a:lnTo>
                  <a:lnTo>
                    <a:pt x="1422013" y="4324315"/>
                  </a:lnTo>
                  <a:close/>
                </a:path>
                <a:path w="4086225" h="4324350">
                  <a:moveTo>
                    <a:pt x="1269614" y="4324315"/>
                  </a:moveTo>
                  <a:lnTo>
                    <a:pt x="1193414" y="4324315"/>
                  </a:lnTo>
                  <a:lnTo>
                    <a:pt x="1193414" y="4249568"/>
                  </a:lnTo>
                  <a:lnTo>
                    <a:pt x="1269614" y="4249568"/>
                  </a:lnTo>
                  <a:lnTo>
                    <a:pt x="1269614" y="4324315"/>
                  </a:lnTo>
                  <a:close/>
                </a:path>
                <a:path w="4086225" h="4324350">
                  <a:moveTo>
                    <a:pt x="1117213" y="4324315"/>
                  </a:moveTo>
                  <a:lnTo>
                    <a:pt x="1041013" y="4324315"/>
                  </a:lnTo>
                  <a:lnTo>
                    <a:pt x="1041013" y="4249568"/>
                  </a:lnTo>
                  <a:lnTo>
                    <a:pt x="1117213" y="4249568"/>
                  </a:lnTo>
                  <a:lnTo>
                    <a:pt x="1117213" y="4324315"/>
                  </a:lnTo>
                  <a:close/>
                </a:path>
                <a:path w="4086225" h="4324350">
                  <a:moveTo>
                    <a:pt x="964814" y="4324315"/>
                  </a:moveTo>
                  <a:lnTo>
                    <a:pt x="888613" y="4324315"/>
                  </a:lnTo>
                  <a:lnTo>
                    <a:pt x="888613" y="4249568"/>
                  </a:lnTo>
                  <a:lnTo>
                    <a:pt x="964814" y="4249568"/>
                  </a:lnTo>
                  <a:lnTo>
                    <a:pt x="964814" y="4324315"/>
                  </a:lnTo>
                  <a:close/>
                </a:path>
                <a:path w="4086225" h="4324350">
                  <a:moveTo>
                    <a:pt x="812413" y="4324315"/>
                  </a:moveTo>
                  <a:lnTo>
                    <a:pt x="736213" y="4324315"/>
                  </a:lnTo>
                  <a:lnTo>
                    <a:pt x="736213" y="4249568"/>
                  </a:lnTo>
                  <a:lnTo>
                    <a:pt x="812413" y="4249568"/>
                  </a:lnTo>
                  <a:lnTo>
                    <a:pt x="812413" y="4324315"/>
                  </a:lnTo>
                  <a:close/>
                </a:path>
                <a:path w="4086225" h="4324350">
                  <a:moveTo>
                    <a:pt x="660014" y="4324315"/>
                  </a:moveTo>
                  <a:lnTo>
                    <a:pt x="583813" y="4324315"/>
                  </a:lnTo>
                  <a:lnTo>
                    <a:pt x="583813" y="4249568"/>
                  </a:lnTo>
                  <a:lnTo>
                    <a:pt x="660014" y="4249568"/>
                  </a:lnTo>
                  <a:lnTo>
                    <a:pt x="660014" y="4324315"/>
                  </a:lnTo>
                  <a:close/>
                </a:path>
                <a:path w="4086225" h="4324350">
                  <a:moveTo>
                    <a:pt x="507613" y="4324315"/>
                  </a:moveTo>
                  <a:lnTo>
                    <a:pt x="431413" y="4324315"/>
                  </a:lnTo>
                  <a:lnTo>
                    <a:pt x="431413" y="4249568"/>
                  </a:lnTo>
                  <a:lnTo>
                    <a:pt x="507613" y="4249568"/>
                  </a:lnTo>
                  <a:lnTo>
                    <a:pt x="507613" y="4324315"/>
                  </a:lnTo>
                  <a:close/>
                </a:path>
                <a:path w="4086225" h="4324350">
                  <a:moveTo>
                    <a:pt x="355213" y="4324315"/>
                  </a:moveTo>
                  <a:lnTo>
                    <a:pt x="279013" y="4324315"/>
                  </a:lnTo>
                  <a:lnTo>
                    <a:pt x="279013" y="4249568"/>
                  </a:lnTo>
                  <a:lnTo>
                    <a:pt x="355213" y="4249568"/>
                  </a:lnTo>
                  <a:lnTo>
                    <a:pt x="355213" y="4324315"/>
                  </a:lnTo>
                  <a:close/>
                </a:path>
                <a:path w="4086225" h="4324350">
                  <a:moveTo>
                    <a:pt x="202688" y="4323971"/>
                  </a:moveTo>
                  <a:lnTo>
                    <a:pt x="168843" y="4320072"/>
                  </a:lnTo>
                  <a:lnTo>
                    <a:pt x="129368" y="4305963"/>
                  </a:lnTo>
                  <a:lnTo>
                    <a:pt x="160441" y="4237044"/>
                  </a:lnTo>
                  <a:lnTo>
                    <a:pt x="171965" y="4241651"/>
                  </a:lnTo>
                  <a:lnTo>
                    <a:pt x="183773" y="4245206"/>
                  </a:lnTo>
                  <a:lnTo>
                    <a:pt x="195867" y="4247712"/>
                  </a:lnTo>
                  <a:lnTo>
                    <a:pt x="208246" y="4249168"/>
                  </a:lnTo>
                  <a:lnTo>
                    <a:pt x="202688" y="4323971"/>
                  </a:lnTo>
                  <a:close/>
                </a:path>
                <a:path w="4086225" h="4324350">
                  <a:moveTo>
                    <a:pt x="66988" y="4262663"/>
                  </a:moveTo>
                  <a:lnTo>
                    <a:pt x="48128" y="4243803"/>
                  </a:lnTo>
                  <a:lnTo>
                    <a:pt x="22267" y="4203126"/>
                  </a:lnTo>
                  <a:lnTo>
                    <a:pt x="21741" y="4201655"/>
                  </a:lnTo>
                  <a:lnTo>
                    <a:pt x="90261" y="4168622"/>
                  </a:lnTo>
                  <a:lnTo>
                    <a:pt x="96179" y="4179652"/>
                  </a:lnTo>
                  <a:lnTo>
                    <a:pt x="102996" y="4190057"/>
                  </a:lnTo>
                  <a:lnTo>
                    <a:pt x="110714" y="4199837"/>
                  </a:lnTo>
                  <a:lnTo>
                    <a:pt x="119330" y="4208992"/>
                  </a:lnTo>
                  <a:lnTo>
                    <a:pt x="66988" y="4262663"/>
                  </a:lnTo>
                  <a:close/>
                </a:path>
                <a:path w="4086225" h="4324350">
                  <a:moveTo>
                    <a:pt x="2506" y="4128542"/>
                  </a:moveTo>
                  <a:lnTo>
                    <a:pt x="0" y="4106783"/>
                  </a:lnTo>
                  <a:lnTo>
                    <a:pt x="0" y="4052270"/>
                  </a:lnTo>
                  <a:lnTo>
                    <a:pt x="76199" y="4052270"/>
                  </a:lnTo>
                  <a:lnTo>
                    <a:pt x="76199" y="4111542"/>
                  </a:lnTo>
                  <a:lnTo>
                    <a:pt x="76437" y="4116352"/>
                  </a:lnTo>
                  <a:lnTo>
                    <a:pt x="76913" y="4121128"/>
                  </a:lnTo>
                  <a:lnTo>
                    <a:pt x="2506" y="4128542"/>
                  </a:lnTo>
                  <a:close/>
                </a:path>
                <a:path w="4086225" h="4324350">
                  <a:moveTo>
                    <a:pt x="76199" y="3976070"/>
                  </a:moveTo>
                  <a:lnTo>
                    <a:pt x="0" y="3976070"/>
                  </a:lnTo>
                  <a:lnTo>
                    <a:pt x="0" y="3899870"/>
                  </a:lnTo>
                  <a:lnTo>
                    <a:pt x="76199" y="3899870"/>
                  </a:lnTo>
                  <a:lnTo>
                    <a:pt x="76199" y="3976070"/>
                  </a:lnTo>
                  <a:close/>
                </a:path>
                <a:path w="4086225" h="4324350">
                  <a:moveTo>
                    <a:pt x="76199" y="3823670"/>
                  </a:moveTo>
                  <a:lnTo>
                    <a:pt x="0" y="3823670"/>
                  </a:lnTo>
                  <a:lnTo>
                    <a:pt x="0" y="3747470"/>
                  </a:lnTo>
                  <a:lnTo>
                    <a:pt x="76199" y="3747470"/>
                  </a:lnTo>
                  <a:lnTo>
                    <a:pt x="76199" y="3823670"/>
                  </a:lnTo>
                  <a:close/>
                </a:path>
                <a:path w="4086225" h="4324350">
                  <a:moveTo>
                    <a:pt x="76199" y="3671270"/>
                  </a:moveTo>
                  <a:lnTo>
                    <a:pt x="0" y="3671270"/>
                  </a:lnTo>
                  <a:lnTo>
                    <a:pt x="0" y="3595070"/>
                  </a:lnTo>
                  <a:lnTo>
                    <a:pt x="76199" y="3595070"/>
                  </a:lnTo>
                  <a:lnTo>
                    <a:pt x="76199" y="3671270"/>
                  </a:lnTo>
                  <a:close/>
                </a:path>
                <a:path w="4086225" h="4324350">
                  <a:moveTo>
                    <a:pt x="76199" y="3518870"/>
                  </a:moveTo>
                  <a:lnTo>
                    <a:pt x="0" y="3518870"/>
                  </a:lnTo>
                  <a:lnTo>
                    <a:pt x="0" y="3442670"/>
                  </a:lnTo>
                  <a:lnTo>
                    <a:pt x="76199" y="3442670"/>
                  </a:lnTo>
                  <a:lnTo>
                    <a:pt x="76199" y="3518870"/>
                  </a:lnTo>
                  <a:close/>
                </a:path>
                <a:path w="4086225" h="4324350">
                  <a:moveTo>
                    <a:pt x="76199" y="3366470"/>
                  </a:moveTo>
                  <a:lnTo>
                    <a:pt x="0" y="3366470"/>
                  </a:lnTo>
                  <a:lnTo>
                    <a:pt x="0" y="3290270"/>
                  </a:lnTo>
                  <a:lnTo>
                    <a:pt x="76199" y="3290270"/>
                  </a:lnTo>
                  <a:lnTo>
                    <a:pt x="76199" y="3366470"/>
                  </a:lnTo>
                  <a:close/>
                </a:path>
                <a:path w="4086225" h="4324350">
                  <a:moveTo>
                    <a:pt x="76199" y="3214070"/>
                  </a:moveTo>
                  <a:lnTo>
                    <a:pt x="0" y="3214070"/>
                  </a:lnTo>
                  <a:lnTo>
                    <a:pt x="0" y="3137870"/>
                  </a:lnTo>
                  <a:lnTo>
                    <a:pt x="76199" y="3137870"/>
                  </a:lnTo>
                  <a:lnTo>
                    <a:pt x="76199" y="3214070"/>
                  </a:lnTo>
                  <a:close/>
                </a:path>
                <a:path w="4086225" h="4324350">
                  <a:moveTo>
                    <a:pt x="76199" y="3061670"/>
                  </a:moveTo>
                  <a:lnTo>
                    <a:pt x="0" y="3061670"/>
                  </a:lnTo>
                  <a:lnTo>
                    <a:pt x="0" y="2985470"/>
                  </a:lnTo>
                  <a:lnTo>
                    <a:pt x="76199" y="2985470"/>
                  </a:lnTo>
                  <a:lnTo>
                    <a:pt x="76199" y="3061670"/>
                  </a:lnTo>
                  <a:close/>
                </a:path>
                <a:path w="4086225" h="4324350">
                  <a:moveTo>
                    <a:pt x="76199" y="2909269"/>
                  </a:moveTo>
                  <a:lnTo>
                    <a:pt x="0" y="2909269"/>
                  </a:lnTo>
                  <a:lnTo>
                    <a:pt x="0" y="2833070"/>
                  </a:lnTo>
                  <a:lnTo>
                    <a:pt x="76199" y="2833070"/>
                  </a:lnTo>
                  <a:lnTo>
                    <a:pt x="76199" y="2909269"/>
                  </a:lnTo>
                  <a:close/>
                </a:path>
                <a:path w="4086225" h="4324350">
                  <a:moveTo>
                    <a:pt x="76199" y="2756870"/>
                  </a:moveTo>
                  <a:lnTo>
                    <a:pt x="0" y="2756870"/>
                  </a:lnTo>
                  <a:lnTo>
                    <a:pt x="0" y="2680670"/>
                  </a:lnTo>
                  <a:lnTo>
                    <a:pt x="76199" y="2680670"/>
                  </a:lnTo>
                  <a:lnTo>
                    <a:pt x="76199" y="2756870"/>
                  </a:lnTo>
                  <a:close/>
                </a:path>
                <a:path w="4086225" h="4324350">
                  <a:moveTo>
                    <a:pt x="76199" y="2604469"/>
                  </a:moveTo>
                  <a:lnTo>
                    <a:pt x="0" y="2604469"/>
                  </a:lnTo>
                  <a:lnTo>
                    <a:pt x="0" y="2528269"/>
                  </a:lnTo>
                  <a:lnTo>
                    <a:pt x="76199" y="2528269"/>
                  </a:lnTo>
                  <a:lnTo>
                    <a:pt x="76199" y="2604469"/>
                  </a:lnTo>
                  <a:close/>
                </a:path>
                <a:path w="4086225" h="4324350">
                  <a:moveTo>
                    <a:pt x="76199" y="2452069"/>
                  </a:moveTo>
                  <a:lnTo>
                    <a:pt x="0" y="2452069"/>
                  </a:lnTo>
                  <a:lnTo>
                    <a:pt x="0" y="2375869"/>
                  </a:lnTo>
                  <a:lnTo>
                    <a:pt x="76199" y="2375869"/>
                  </a:lnTo>
                  <a:lnTo>
                    <a:pt x="76199" y="2452069"/>
                  </a:lnTo>
                  <a:close/>
                </a:path>
                <a:path w="4086225" h="4324350">
                  <a:moveTo>
                    <a:pt x="76199" y="2299669"/>
                  </a:moveTo>
                  <a:lnTo>
                    <a:pt x="0" y="2299669"/>
                  </a:lnTo>
                  <a:lnTo>
                    <a:pt x="0" y="2223469"/>
                  </a:lnTo>
                  <a:lnTo>
                    <a:pt x="76199" y="2223469"/>
                  </a:lnTo>
                  <a:lnTo>
                    <a:pt x="76199" y="2299669"/>
                  </a:lnTo>
                  <a:close/>
                </a:path>
                <a:path w="4086225" h="4324350">
                  <a:moveTo>
                    <a:pt x="76199" y="2147269"/>
                  </a:moveTo>
                  <a:lnTo>
                    <a:pt x="0" y="2147269"/>
                  </a:lnTo>
                  <a:lnTo>
                    <a:pt x="0" y="2071069"/>
                  </a:lnTo>
                  <a:lnTo>
                    <a:pt x="76199" y="2071069"/>
                  </a:lnTo>
                  <a:lnTo>
                    <a:pt x="76199" y="2147269"/>
                  </a:lnTo>
                  <a:close/>
                </a:path>
                <a:path w="4086225" h="4324350">
                  <a:moveTo>
                    <a:pt x="76199" y="1994869"/>
                  </a:moveTo>
                  <a:lnTo>
                    <a:pt x="0" y="1994869"/>
                  </a:lnTo>
                  <a:lnTo>
                    <a:pt x="0" y="1918669"/>
                  </a:lnTo>
                  <a:lnTo>
                    <a:pt x="76199" y="1918669"/>
                  </a:lnTo>
                  <a:lnTo>
                    <a:pt x="76199" y="1994869"/>
                  </a:lnTo>
                  <a:close/>
                </a:path>
                <a:path w="4086225" h="4324350">
                  <a:moveTo>
                    <a:pt x="76199" y="1842469"/>
                  </a:moveTo>
                  <a:lnTo>
                    <a:pt x="0" y="1842469"/>
                  </a:lnTo>
                  <a:lnTo>
                    <a:pt x="0" y="1766269"/>
                  </a:lnTo>
                  <a:lnTo>
                    <a:pt x="76199" y="1766269"/>
                  </a:lnTo>
                  <a:lnTo>
                    <a:pt x="76199" y="1842469"/>
                  </a:lnTo>
                  <a:close/>
                </a:path>
                <a:path w="4086225" h="4324350">
                  <a:moveTo>
                    <a:pt x="76199" y="1690069"/>
                  </a:moveTo>
                  <a:lnTo>
                    <a:pt x="0" y="1690069"/>
                  </a:lnTo>
                  <a:lnTo>
                    <a:pt x="0" y="1613869"/>
                  </a:lnTo>
                  <a:lnTo>
                    <a:pt x="76199" y="1613869"/>
                  </a:lnTo>
                  <a:lnTo>
                    <a:pt x="76199" y="1690069"/>
                  </a:lnTo>
                  <a:close/>
                </a:path>
                <a:path w="4086225" h="4324350">
                  <a:moveTo>
                    <a:pt x="76199" y="1537669"/>
                  </a:moveTo>
                  <a:lnTo>
                    <a:pt x="0" y="1537669"/>
                  </a:lnTo>
                  <a:lnTo>
                    <a:pt x="0" y="1461469"/>
                  </a:lnTo>
                  <a:lnTo>
                    <a:pt x="76199" y="1461469"/>
                  </a:lnTo>
                  <a:lnTo>
                    <a:pt x="76199" y="1537669"/>
                  </a:lnTo>
                  <a:close/>
                </a:path>
                <a:path w="4086225" h="4324350">
                  <a:moveTo>
                    <a:pt x="76199" y="1385269"/>
                  </a:moveTo>
                  <a:lnTo>
                    <a:pt x="0" y="1385269"/>
                  </a:lnTo>
                  <a:lnTo>
                    <a:pt x="0" y="1309069"/>
                  </a:lnTo>
                  <a:lnTo>
                    <a:pt x="76199" y="1309069"/>
                  </a:lnTo>
                  <a:lnTo>
                    <a:pt x="76199" y="1385269"/>
                  </a:lnTo>
                  <a:close/>
                </a:path>
                <a:path w="4086225" h="4324350">
                  <a:moveTo>
                    <a:pt x="76199" y="1232869"/>
                  </a:moveTo>
                  <a:lnTo>
                    <a:pt x="0" y="1232869"/>
                  </a:lnTo>
                  <a:lnTo>
                    <a:pt x="0" y="1156669"/>
                  </a:lnTo>
                  <a:lnTo>
                    <a:pt x="76199" y="1156669"/>
                  </a:lnTo>
                  <a:lnTo>
                    <a:pt x="76199" y="1232869"/>
                  </a:lnTo>
                  <a:close/>
                </a:path>
                <a:path w="4086225" h="4324350">
                  <a:moveTo>
                    <a:pt x="76199" y="1080469"/>
                  </a:moveTo>
                  <a:lnTo>
                    <a:pt x="0" y="1080469"/>
                  </a:lnTo>
                  <a:lnTo>
                    <a:pt x="0" y="1004269"/>
                  </a:lnTo>
                  <a:lnTo>
                    <a:pt x="76199" y="1004269"/>
                  </a:lnTo>
                  <a:lnTo>
                    <a:pt x="76199" y="1080469"/>
                  </a:lnTo>
                  <a:close/>
                </a:path>
                <a:path w="4086225" h="4324350">
                  <a:moveTo>
                    <a:pt x="76199" y="928069"/>
                  </a:moveTo>
                  <a:lnTo>
                    <a:pt x="0" y="928069"/>
                  </a:lnTo>
                  <a:lnTo>
                    <a:pt x="0" y="851869"/>
                  </a:lnTo>
                  <a:lnTo>
                    <a:pt x="76199" y="851869"/>
                  </a:lnTo>
                  <a:lnTo>
                    <a:pt x="76199" y="928069"/>
                  </a:lnTo>
                  <a:close/>
                </a:path>
                <a:path w="4086225" h="4324350">
                  <a:moveTo>
                    <a:pt x="76199" y="775669"/>
                  </a:moveTo>
                  <a:lnTo>
                    <a:pt x="0" y="775669"/>
                  </a:lnTo>
                  <a:lnTo>
                    <a:pt x="0" y="699469"/>
                  </a:lnTo>
                  <a:lnTo>
                    <a:pt x="76199" y="699469"/>
                  </a:lnTo>
                  <a:lnTo>
                    <a:pt x="76199" y="775669"/>
                  </a:lnTo>
                  <a:close/>
                </a:path>
                <a:path w="4086225" h="4324350">
                  <a:moveTo>
                    <a:pt x="76199" y="623269"/>
                  </a:moveTo>
                  <a:lnTo>
                    <a:pt x="0" y="623269"/>
                  </a:lnTo>
                  <a:lnTo>
                    <a:pt x="0" y="547069"/>
                  </a:lnTo>
                  <a:lnTo>
                    <a:pt x="76199" y="547069"/>
                  </a:lnTo>
                  <a:lnTo>
                    <a:pt x="76199" y="623269"/>
                  </a:lnTo>
                  <a:close/>
                </a:path>
                <a:path w="4086225" h="4324350">
                  <a:moveTo>
                    <a:pt x="76199" y="470869"/>
                  </a:moveTo>
                  <a:lnTo>
                    <a:pt x="0" y="470869"/>
                  </a:lnTo>
                  <a:lnTo>
                    <a:pt x="0" y="394669"/>
                  </a:lnTo>
                  <a:lnTo>
                    <a:pt x="76199" y="394669"/>
                  </a:lnTo>
                  <a:lnTo>
                    <a:pt x="76199" y="470869"/>
                  </a:lnTo>
                  <a:close/>
                </a:path>
                <a:path w="4086225" h="4324350">
                  <a:moveTo>
                    <a:pt x="76199" y="318469"/>
                  </a:moveTo>
                  <a:lnTo>
                    <a:pt x="0" y="318469"/>
                  </a:lnTo>
                  <a:lnTo>
                    <a:pt x="0" y="242269"/>
                  </a:lnTo>
                  <a:lnTo>
                    <a:pt x="76199" y="242269"/>
                  </a:lnTo>
                  <a:lnTo>
                    <a:pt x="76199" y="318469"/>
                  </a:lnTo>
                  <a:close/>
                </a:path>
                <a:path w="4086225" h="4324350">
                  <a:moveTo>
                    <a:pt x="134947" y="103572"/>
                  </a:moveTo>
                  <a:lnTo>
                    <a:pt x="90508" y="42718"/>
                  </a:lnTo>
                  <a:lnTo>
                    <a:pt x="122731" y="22231"/>
                  </a:lnTo>
                  <a:lnTo>
                    <a:pt x="158667" y="9387"/>
                  </a:lnTo>
                  <a:lnTo>
                    <a:pt x="179471" y="81738"/>
                  </a:lnTo>
                  <a:lnTo>
                    <a:pt x="167642" y="85703"/>
                  </a:lnTo>
                  <a:lnTo>
                    <a:pt x="156278" y="90664"/>
                  </a:lnTo>
                  <a:lnTo>
                    <a:pt x="145380" y="96621"/>
                  </a:lnTo>
                  <a:lnTo>
                    <a:pt x="134947" y="103572"/>
                  </a:lnTo>
                  <a:close/>
                </a:path>
                <a:path w="4086225" h="4324350">
                  <a:moveTo>
                    <a:pt x="80351" y="184665"/>
                  </a:moveTo>
                  <a:lnTo>
                    <a:pt x="6620" y="166472"/>
                  </a:lnTo>
                  <a:lnTo>
                    <a:pt x="22267" y="122696"/>
                  </a:lnTo>
                  <a:lnTo>
                    <a:pt x="38311" y="97460"/>
                  </a:lnTo>
                  <a:lnTo>
                    <a:pt x="100472" y="139363"/>
                  </a:lnTo>
                  <a:lnTo>
                    <a:pt x="93924" y="150042"/>
                  </a:lnTo>
                  <a:lnTo>
                    <a:pt x="88388" y="161152"/>
                  </a:lnTo>
                  <a:lnTo>
                    <a:pt x="83864" y="172693"/>
                  </a:lnTo>
                  <a:lnTo>
                    <a:pt x="80351" y="184665"/>
                  </a:lnTo>
                  <a:close/>
                </a:path>
                <a:path w="4086225" h="4324350">
                  <a:moveTo>
                    <a:pt x="295268" y="76199"/>
                  </a:moveTo>
                  <a:lnTo>
                    <a:pt x="219068" y="76199"/>
                  </a:lnTo>
                  <a:lnTo>
                    <a:pt x="219068" y="0"/>
                  </a:lnTo>
                  <a:lnTo>
                    <a:pt x="295268" y="0"/>
                  </a:lnTo>
                  <a:lnTo>
                    <a:pt x="295268" y="76199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7" name="object 7"/>
          <p:cNvGrpSpPr/>
          <p:nvPr/>
        </p:nvGrpSpPr>
        <p:grpSpPr>
          <a:xfrm>
            <a:off x="9937891" y="566039"/>
            <a:ext cx="7479030" cy="9299575"/>
            <a:chOff x="9937891" y="566039"/>
            <a:chExt cx="7479030" cy="9299575"/>
          </a:xfrm>
        </p:grpSpPr>
        <p:pic>
          <p:nvPicPr>
            <p:cNvPr id="8" name="object 8"/>
            <p:cNvPicPr/>
            <p:nvPr/>
          </p:nvPicPr>
          <p:blipFill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3171884" y="566040"/>
              <a:ext cx="4016308" cy="4424215"/>
            </a:xfrm>
            <a:prstGeom prst="rect">
              <a:avLst/>
            </a:prstGeom>
          </p:spPr>
        </p:pic>
        <p:sp>
          <p:nvSpPr>
            <p:cNvPr id="9" name="object 9"/>
            <p:cNvSpPr/>
            <p:nvPr/>
          </p:nvSpPr>
          <p:spPr>
            <a:xfrm>
              <a:off x="13171902" y="566039"/>
              <a:ext cx="4016375" cy="4426585"/>
            </a:xfrm>
            <a:custGeom>
              <a:avLst/>
              <a:gdLst/>
              <a:ahLst/>
              <a:cxnLst/>
              <a:rect l="l" t="t" r="r" b="b"/>
              <a:pathLst>
                <a:path w="4016375" h="4426585">
                  <a:moveTo>
                    <a:pt x="447671" y="76199"/>
                  </a:moveTo>
                  <a:lnTo>
                    <a:pt x="371471" y="76199"/>
                  </a:lnTo>
                  <a:lnTo>
                    <a:pt x="371471" y="0"/>
                  </a:lnTo>
                  <a:lnTo>
                    <a:pt x="447671" y="0"/>
                  </a:lnTo>
                  <a:lnTo>
                    <a:pt x="447671" y="76199"/>
                  </a:lnTo>
                  <a:close/>
                </a:path>
                <a:path w="4016375" h="4426585">
                  <a:moveTo>
                    <a:pt x="600071" y="76199"/>
                  </a:moveTo>
                  <a:lnTo>
                    <a:pt x="523871" y="76199"/>
                  </a:lnTo>
                  <a:lnTo>
                    <a:pt x="523871" y="0"/>
                  </a:lnTo>
                  <a:lnTo>
                    <a:pt x="600071" y="0"/>
                  </a:lnTo>
                  <a:lnTo>
                    <a:pt x="600071" y="76199"/>
                  </a:lnTo>
                  <a:close/>
                </a:path>
                <a:path w="4016375" h="4426585">
                  <a:moveTo>
                    <a:pt x="752471" y="76199"/>
                  </a:moveTo>
                  <a:lnTo>
                    <a:pt x="676271" y="76199"/>
                  </a:lnTo>
                  <a:lnTo>
                    <a:pt x="676271" y="0"/>
                  </a:lnTo>
                  <a:lnTo>
                    <a:pt x="752471" y="0"/>
                  </a:lnTo>
                  <a:lnTo>
                    <a:pt x="752471" y="76199"/>
                  </a:lnTo>
                  <a:close/>
                </a:path>
                <a:path w="4016375" h="4426585">
                  <a:moveTo>
                    <a:pt x="904871" y="76199"/>
                  </a:moveTo>
                  <a:lnTo>
                    <a:pt x="828671" y="76199"/>
                  </a:lnTo>
                  <a:lnTo>
                    <a:pt x="828671" y="0"/>
                  </a:lnTo>
                  <a:lnTo>
                    <a:pt x="904871" y="0"/>
                  </a:lnTo>
                  <a:lnTo>
                    <a:pt x="904871" y="76199"/>
                  </a:lnTo>
                  <a:close/>
                </a:path>
                <a:path w="4016375" h="4426585">
                  <a:moveTo>
                    <a:pt x="1057271" y="76199"/>
                  </a:moveTo>
                  <a:lnTo>
                    <a:pt x="981071" y="76199"/>
                  </a:lnTo>
                  <a:lnTo>
                    <a:pt x="981071" y="0"/>
                  </a:lnTo>
                  <a:lnTo>
                    <a:pt x="1057271" y="0"/>
                  </a:lnTo>
                  <a:lnTo>
                    <a:pt x="1057271" y="76199"/>
                  </a:lnTo>
                  <a:close/>
                </a:path>
                <a:path w="4016375" h="4426585">
                  <a:moveTo>
                    <a:pt x="1209671" y="76199"/>
                  </a:moveTo>
                  <a:lnTo>
                    <a:pt x="1133471" y="76199"/>
                  </a:lnTo>
                  <a:lnTo>
                    <a:pt x="1133471" y="0"/>
                  </a:lnTo>
                  <a:lnTo>
                    <a:pt x="1209671" y="0"/>
                  </a:lnTo>
                  <a:lnTo>
                    <a:pt x="1209671" y="76199"/>
                  </a:lnTo>
                  <a:close/>
                </a:path>
                <a:path w="4016375" h="4426585">
                  <a:moveTo>
                    <a:pt x="1362070" y="76199"/>
                  </a:moveTo>
                  <a:lnTo>
                    <a:pt x="1285871" y="76199"/>
                  </a:lnTo>
                  <a:lnTo>
                    <a:pt x="1285871" y="0"/>
                  </a:lnTo>
                  <a:lnTo>
                    <a:pt x="1362070" y="0"/>
                  </a:lnTo>
                  <a:lnTo>
                    <a:pt x="1362070" y="76199"/>
                  </a:lnTo>
                  <a:close/>
                </a:path>
                <a:path w="4016375" h="4426585">
                  <a:moveTo>
                    <a:pt x="1514470" y="76199"/>
                  </a:moveTo>
                  <a:lnTo>
                    <a:pt x="1438270" y="76199"/>
                  </a:lnTo>
                  <a:lnTo>
                    <a:pt x="1438270" y="0"/>
                  </a:lnTo>
                  <a:lnTo>
                    <a:pt x="1514470" y="0"/>
                  </a:lnTo>
                  <a:lnTo>
                    <a:pt x="1514470" y="76199"/>
                  </a:lnTo>
                  <a:close/>
                </a:path>
                <a:path w="4016375" h="4426585">
                  <a:moveTo>
                    <a:pt x="1666870" y="76199"/>
                  </a:moveTo>
                  <a:lnTo>
                    <a:pt x="1590670" y="76199"/>
                  </a:lnTo>
                  <a:lnTo>
                    <a:pt x="1590670" y="0"/>
                  </a:lnTo>
                  <a:lnTo>
                    <a:pt x="1666870" y="0"/>
                  </a:lnTo>
                  <a:lnTo>
                    <a:pt x="1666870" y="76199"/>
                  </a:lnTo>
                  <a:close/>
                </a:path>
                <a:path w="4016375" h="4426585">
                  <a:moveTo>
                    <a:pt x="1819270" y="76199"/>
                  </a:moveTo>
                  <a:lnTo>
                    <a:pt x="1743070" y="76199"/>
                  </a:lnTo>
                  <a:lnTo>
                    <a:pt x="1743070" y="0"/>
                  </a:lnTo>
                  <a:lnTo>
                    <a:pt x="1819270" y="0"/>
                  </a:lnTo>
                  <a:lnTo>
                    <a:pt x="1819270" y="76199"/>
                  </a:lnTo>
                  <a:close/>
                </a:path>
                <a:path w="4016375" h="4426585">
                  <a:moveTo>
                    <a:pt x="1971670" y="76199"/>
                  </a:moveTo>
                  <a:lnTo>
                    <a:pt x="1895470" y="76199"/>
                  </a:lnTo>
                  <a:lnTo>
                    <a:pt x="1895470" y="0"/>
                  </a:lnTo>
                  <a:lnTo>
                    <a:pt x="1971670" y="0"/>
                  </a:lnTo>
                  <a:lnTo>
                    <a:pt x="1971670" y="76199"/>
                  </a:lnTo>
                  <a:close/>
                </a:path>
                <a:path w="4016375" h="4426585">
                  <a:moveTo>
                    <a:pt x="2124071" y="76199"/>
                  </a:moveTo>
                  <a:lnTo>
                    <a:pt x="2047870" y="76199"/>
                  </a:lnTo>
                  <a:lnTo>
                    <a:pt x="2047870" y="0"/>
                  </a:lnTo>
                  <a:lnTo>
                    <a:pt x="2124071" y="0"/>
                  </a:lnTo>
                  <a:lnTo>
                    <a:pt x="2124071" y="76199"/>
                  </a:lnTo>
                  <a:close/>
                </a:path>
                <a:path w="4016375" h="4426585">
                  <a:moveTo>
                    <a:pt x="2276470" y="76199"/>
                  </a:moveTo>
                  <a:lnTo>
                    <a:pt x="2200270" y="76199"/>
                  </a:lnTo>
                  <a:lnTo>
                    <a:pt x="2200270" y="0"/>
                  </a:lnTo>
                  <a:lnTo>
                    <a:pt x="2276470" y="0"/>
                  </a:lnTo>
                  <a:lnTo>
                    <a:pt x="2276470" y="76199"/>
                  </a:lnTo>
                  <a:close/>
                </a:path>
                <a:path w="4016375" h="4426585">
                  <a:moveTo>
                    <a:pt x="2428870" y="76199"/>
                  </a:moveTo>
                  <a:lnTo>
                    <a:pt x="2352670" y="76199"/>
                  </a:lnTo>
                  <a:lnTo>
                    <a:pt x="2352670" y="0"/>
                  </a:lnTo>
                  <a:lnTo>
                    <a:pt x="2428870" y="0"/>
                  </a:lnTo>
                  <a:lnTo>
                    <a:pt x="2428870" y="76199"/>
                  </a:lnTo>
                  <a:close/>
                </a:path>
                <a:path w="4016375" h="4426585">
                  <a:moveTo>
                    <a:pt x="2581270" y="76199"/>
                  </a:moveTo>
                  <a:lnTo>
                    <a:pt x="2505070" y="76199"/>
                  </a:lnTo>
                  <a:lnTo>
                    <a:pt x="2505070" y="0"/>
                  </a:lnTo>
                  <a:lnTo>
                    <a:pt x="2581270" y="0"/>
                  </a:lnTo>
                  <a:lnTo>
                    <a:pt x="2581270" y="76199"/>
                  </a:lnTo>
                  <a:close/>
                </a:path>
                <a:path w="4016375" h="4426585">
                  <a:moveTo>
                    <a:pt x="2733670" y="76199"/>
                  </a:moveTo>
                  <a:lnTo>
                    <a:pt x="2657470" y="76199"/>
                  </a:lnTo>
                  <a:lnTo>
                    <a:pt x="2657470" y="0"/>
                  </a:lnTo>
                  <a:lnTo>
                    <a:pt x="2733670" y="0"/>
                  </a:lnTo>
                  <a:lnTo>
                    <a:pt x="2733670" y="76199"/>
                  </a:lnTo>
                  <a:close/>
                </a:path>
                <a:path w="4016375" h="4426585">
                  <a:moveTo>
                    <a:pt x="2886070" y="76199"/>
                  </a:moveTo>
                  <a:lnTo>
                    <a:pt x="2809870" y="76199"/>
                  </a:lnTo>
                  <a:lnTo>
                    <a:pt x="2809870" y="0"/>
                  </a:lnTo>
                  <a:lnTo>
                    <a:pt x="2886070" y="0"/>
                  </a:lnTo>
                  <a:lnTo>
                    <a:pt x="2886070" y="76199"/>
                  </a:lnTo>
                  <a:close/>
                </a:path>
                <a:path w="4016375" h="4426585">
                  <a:moveTo>
                    <a:pt x="3038470" y="76199"/>
                  </a:moveTo>
                  <a:lnTo>
                    <a:pt x="2962270" y="76199"/>
                  </a:lnTo>
                  <a:lnTo>
                    <a:pt x="2962270" y="0"/>
                  </a:lnTo>
                  <a:lnTo>
                    <a:pt x="3038470" y="0"/>
                  </a:lnTo>
                  <a:lnTo>
                    <a:pt x="3038470" y="76199"/>
                  </a:lnTo>
                  <a:close/>
                </a:path>
                <a:path w="4016375" h="4426585">
                  <a:moveTo>
                    <a:pt x="3190870" y="76199"/>
                  </a:moveTo>
                  <a:lnTo>
                    <a:pt x="3114670" y="76199"/>
                  </a:lnTo>
                  <a:lnTo>
                    <a:pt x="3114670" y="0"/>
                  </a:lnTo>
                  <a:lnTo>
                    <a:pt x="3190870" y="0"/>
                  </a:lnTo>
                  <a:lnTo>
                    <a:pt x="3190870" y="76199"/>
                  </a:lnTo>
                  <a:close/>
                </a:path>
                <a:path w="4016375" h="4426585">
                  <a:moveTo>
                    <a:pt x="3343270" y="76199"/>
                  </a:moveTo>
                  <a:lnTo>
                    <a:pt x="3267070" y="76199"/>
                  </a:lnTo>
                  <a:lnTo>
                    <a:pt x="3267070" y="0"/>
                  </a:lnTo>
                  <a:lnTo>
                    <a:pt x="3343270" y="0"/>
                  </a:lnTo>
                  <a:lnTo>
                    <a:pt x="3343270" y="76199"/>
                  </a:lnTo>
                  <a:close/>
                </a:path>
                <a:path w="4016375" h="4426585">
                  <a:moveTo>
                    <a:pt x="3495670" y="76199"/>
                  </a:moveTo>
                  <a:lnTo>
                    <a:pt x="3419470" y="76199"/>
                  </a:lnTo>
                  <a:lnTo>
                    <a:pt x="3419470" y="0"/>
                  </a:lnTo>
                  <a:lnTo>
                    <a:pt x="3495670" y="0"/>
                  </a:lnTo>
                  <a:lnTo>
                    <a:pt x="3495670" y="76199"/>
                  </a:lnTo>
                  <a:close/>
                </a:path>
                <a:path w="4016375" h="4426585">
                  <a:moveTo>
                    <a:pt x="3648070" y="76199"/>
                  </a:moveTo>
                  <a:lnTo>
                    <a:pt x="3571870" y="76199"/>
                  </a:lnTo>
                  <a:lnTo>
                    <a:pt x="3571870" y="0"/>
                  </a:lnTo>
                  <a:lnTo>
                    <a:pt x="3648070" y="0"/>
                  </a:lnTo>
                  <a:lnTo>
                    <a:pt x="3648070" y="76199"/>
                  </a:lnTo>
                  <a:close/>
                </a:path>
                <a:path w="4016375" h="4426585">
                  <a:moveTo>
                    <a:pt x="3799964" y="76223"/>
                  </a:moveTo>
                  <a:lnTo>
                    <a:pt x="3797169" y="76199"/>
                  </a:lnTo>
                  <a:lnTo>
                    <a:pt x="3724270" y="76199"/>
                  </a:lnTo>
                  <a:lnTo>
                    <a:pt x="3724270" y="0"/>
                  </a:lnTo>
                  <a:lnTo>
                    <a:pt x="3797215" y="0"/>
                  </a:lnTo>
                  <a:lnTo>
                    <a:pt x="3800536" y="382"/>
                  </a:lnTo>
                  <a:lnTo>
                    <a:pt x="3799964" y="76223"/>
                  </a:lnTo>
                  <a:close/>
                </a:path>
                <a:path w="4016375" h="4426585">
                  <a:moveTo>
                    <a:pt x="3890660" y="111031"/>
                  </a:moveTo>
                  <a:lnTo>
                    <a:pt x="3880815" y="103213"/>
                  </a:lnTo>
                  <a:lnTo>
                    <a:pt x="3870425" y="96351"/>
                  </a:lnTo>
                  <a:lnTo>
                    <a:pt x="3859490" y="90442"/>
                  </a:lnTo>
                  <a:lnTo>
                    <a:pt x="3848009" y="85488"/>
                  </a:lnTo>
                  <a:lnTo>
                    <a:pt x="3874664" y="15513"/>
                  </a:lnTo>
                  <a:lnTo>
                    <a:pt x="3893559" y="22267"/>
                  </a:lnTo>
                  <a:lnTo>
                    <a:pt x="3934235" y="48128"/>
                  </a:lnTo>
                  <a:lnTo>
                    <a:pt x="3940091" y="53984"/>
                  </a:lnTo>
                  <a:lnTo>
                    <a:pt x="3890660" y="111031"/>
                  </a:lnTo>
                  <a:close/>
                </a:path>
                <a:path w="4016375" h="4426585">
                  <a:moveTo>
                    <a:pt x="3938246" y="196294"/>
                  </a:moveTo>
                  <a:lnTo>
                    <a:pt x="3935752" y="184083"/>
                  </a:lnTo>
                  <a:lnTo>
                    <a:pt x="3932221" y="172227"/>
                  </a:lnTo>
                  <a:lnTo>
                    <a:pt x="3927653" y="160727"/>
                  </a:lnTo>
                  <a:lnTo>
                    <a:pt x="3922048" y="149582"/>
                  </a:lnTo>
                  <a:lnTo>
                    <a:pt x="3987768" y="112892"/>
                  </a:lnTo>
                  <a:lnTo>
                    <a:pt x="3994023" y="122731"/>
                  </a:lnTo>
                  <a:lnTo>
                    <a:pt x="4010504" y="168843"/>
                  </a:lnTo>
                  <a:lnTo>
                    <a:pt x="4012305" y="184480"/>
                  </a:lnTo>
                  <a:lnTo>
                    <a:pt x="3938246" y="196294"/>
                  </a:lnTo>
                  <a:close/>
                </a:path>
                <a:path w="4016375" h="4426585">
                  <a:moveTo>
                    <a:pt x="4016290" y="336742"/>
                  </a:moveTo>
                  <a:lnTo>
                    <a:pt x="3940040" y="336742"/>
                  </a:lnTo>
                  <a:lnTo>
                    <a:pt x="3940040" y="260542"/>
                  </a:lnTo>
                  <a:lnTo>
                    <a:pt x="4016290" y="260542"/>
                  </a:lnTo>
                  <a:lnTo>
                    <a:pt x="4016290" y="336742"/>
                  </a:lnTo>
                  <a:close/>
                </a:path>
                <a:path w="4016375" h="4426585">
                  <a:moveTo>
                    <a:pt x="4016290" y="489142"/>
                  </a:moveTo>
                  <a:lnTo>
                    <a:pt x="3940040" y="489142"/>
                  </a:lnTo>
                  <a:lnTo>
                    <a:pt x="3940040" y="412942"/>
                  </a:lnTo>
                  <a:lnTo>
                    <a:pt x="4016290" y="412942"/>
                  </a:lnTo>
                  <a:lnTo>
                    <a:pt x="4016290" y="489142"/>
                  </a:lnTo>
                  <a:close/>
                </a:path>
                <a:path w="4016375" h="4426585">
                  <a:moveTo>
                    <a:pt x="4016290" y="641542"/>
                  </a:moveTo>
                  <a:lnTo>
                    <a:pt x="3940040" y="641542"/>
                  </a:lnTo>
                  <a:lnTo>
                    <a:pt x="3940040" y="565342"/>
                  </a:lnTo>
                  <a:lnTo>
                    <a:pt x="4016290" y="565342"/>
                  </a:lnTo>
                  <a:lnTo>
                    <a:pt x="4016290" y="641542"/>
                  </a:lnTo>
                  <a:close/>
                </a:path>
                <a:path w="4016375" h="4426585">
                  <a:moveTo>
                    <a:pt x="4016290" y="793942"/>
                  </a:moveTo>
                  <a:lnTo>
                    <a:pt x="3940040" y="793942"/>
                  </a:lnTo>
                  <a:lnTo>
                    <a:pt x="3940040" y="717742"/>
                  </a:lnTo>
                  <a:lnTo>
                    <a:pt x="4016290" y="717742"/>
                  </a:lnTo>
                  <a:lnTo>
                    <a:pt x="4016290" y="793942"/>
                  </a:lnTo>
                  <a:close/>
                </a:path>
                <a:path w="4016375" h="4426585">
                  <a:moveTo>
                    <a:pt x="4016290" y="946342"/>
                  </a:moveTo>
                  <a:lnTo>
                    <a:pt x="3940040" y="946342"/>
                  </a:lnTo>
                  <a:lnTo>
                    <a:pt x="3940040" y="870142"/>
                  </a:lnTo>
                  <a:lnTo>
                    <a:pt x="4016290" y="870142"/>
                  </a:lnTo>
                  <a:lnTo>
                    <a:pt x="4016290" y="946342"/>
                  </a:lnTo>
                  <a:close/>
                </a:path>
                <a:path w="4016375" h="4426585">
                  <a:moveTo>
                    <a:pt x="4016290" y="1098742"/>
                  </a:moveTo>
                  <a:lnTo>
                    <a:pt x="3940040" y="1098742"/>
                  </a:lnTo>
                  <a:lnTo>
                    <a:pt x="3940040" y="1022542"/>
                  </a:lnTo>
                  <a:lnTo>
                    <a:pt x="4016290" y="1022542"/>
                  </a:lnTo>
                  <a:lnTo>
                    <a:pt x="4016290" y="1098742"/>
                  </a:lnTo>
                  <a:close/>
                </a:path>
                <a:path w="4016375" h="4426585">
                  <a:moveTo>
                    <a:pt x="4016290" y="1251142"/>
                  </a:moveTo>
                  <a:lnTo>
                    <a:pt x="3940040" y="1251142"/>
                  </a:lnTo>
                  <a:lnTo>
                    <a:pt x="3940040" y="1174942"/>
                  </a:lnTo>
                  <a:lnTo>
                    <a:pt x="4016290" y="1174942"/>
                  </a:lnTo>
                  <a:lnTo>
                    <a:pt x="4016290" y="1251142"/>
                  </a:lnTo>
                  <a:close/>
                </a:path>
                <a:path w="4016375" h="4426585">
                  <a:moveTo>
                    <a:pt x="4016290" y="1403542"/>
                  </a:moveTo>
                  <a:lnTo>
                    <a:pt x="3940040" y="1403542"/>
                  </a:lnTo>
                  <a:lnTo>
                    <a:pt x="3940040" y="1327342"/>
                  </a:lnTo>
                  <a:lnTo>
                    <a:pt x="4016290" y="1327342"/>
                  </a:lnTo>
                  <a:lnTo>
                    <a:pt x="4016290" y="1403542"/>
                  </a:lnTo>
                  <a:close/>
                </a:path>
                <a:path w="4016375" h="4426585">
                  <a:moveTo>
                    <a:pt x="4016290" y="1555942"/>
                  </a:moveTo>
                  <a:lnTo>
                    <a:pt x="3940040" y="1555942"/>
                  </a:lnTo>
                  <a:lnTo>
                    <a:pt x="3940040" y="1479742"/>
                  </a:lnTo>
                  <a:lnTo>
                    <a:pt x="4016290" y="1479742"/>
                  </a:lnTo>
                  <a:lnTo>
                    <a:pt x="4016290" y="1555942"/>
                  </a:lnTo>
                  <a:close/>
                </a:path>
                <a:path w="4016375" h="4426585">
                  <a:moveTo>
                    <a:pt x="4016290" y="1708342"/>
                  </a:moveTo>
                  <a:lnTo>
                    <a:pt x="3940040" y="1708342"/>
                  </a:lnTo>
                  <a:lnTo>
                    <a:pt x="3940040" y="1632142"/>
                  </a:lnTo>
                  <a:lnTo>
                    <a:pt x="4016290" y="1632142"/>
                  </a:lnTo>
                  <a:lnTo>
                    <a:pt x="4016290" y="1708342"/>
                  </a:lnTo>
                  <a:close/>
                </a:path>
                <a:path w="4016375" h="4426585">
                  <a:moveTo>
                    <a:pt x="4016290" y="1860742"/>
                  </a:moveTo>
                  <a:lnTo>
                    <a:pt x="3940040" y="1860742"/>
                  </a:lnTo>
                  <a:lnTo>
                    <a:pt x="3940040" y="1784542"/>
                  </a:lnTo>
                  <a:lnTo>
                    <a:pt x="4016290" y="1784542"/>
                  </a:lnTo>
                  <a:lnTo>
                    <a:pt x="4016290" y="1860742"/>
                  </a:lnTo>
                  <a:close/>
                </a:path>
                <a:path w="4016375" h="4426585">
                  <a:moveTo>
                    <a:pt x="4016290" y="2013142"/>
                  </a:moveTo>
                  <a:lnTo>
                    <a:pt x="3940040" y="2013142"/>
                  </a:lnTo>
                  <a:lnTo>
                    <a:pt x="3940040" y="1936942"/>
                  </a:lnTo>
                  <a:lnTo>
                    <a:pt x="4016290" y="1936942"/>
                  </a:lnTo>
                  <a:lnTo>
                    <a:pt x="4016290" y="2013142"/>
                  </a:lnTo>
                  <a:close/>
                </a:path>
                <a:path w="4016375" h="4426585">
                  <a:moveTo>
                    <a:pt x="4016290" y="2165542"/>
                  </a:moveTo>
                  <a:lnTo>
                    <a:pt x="3940040" y="2165542"/>
                  </a:lnTo>
                  <a:lnTo>
                    <a:pt x="3940040" y="2089342"/>
                  </a:lnTo>
                  <a:lnTo>
                    <a:pt x="4016290" y="2089342"/>
                  </a:lnTo>
                  <a:lnTo>
                    <a:pt x="4016290" y="2165542"/>
                  </a:lnTo>
                  <a:close/>
                </a:path>
                <a:path w="4016375" h="4426585">
                  <a:moveTo>
                    <a:pt x="4016290" y="2317942"/>
                  </a:moveTo>
                  <a:lnTo>
                    <a:pt x="3940040" y="2317942"/>
                  </a:lnTo>
                  <a:lnTo>
                    <a:pt x="3940040" y="2241742"/>
                  </a:lnTo>
                  <a:lnTo>
                    <a:pt x="4016290" y="2241742"/>
                  </a:lnTo>
                  <a:lnTo>
                    <a:pt x="4016290" y="2317942"/>
                  </a:lnTo>
                  <a:close/>
                </a:path>
                <a:path w="4016375" h="4426585">
                  <a:moveTo>
                    <a:pt x="4016290" y="2470342"/>
                  </a:moveTo>
                  <a:lnTo>
                    <a:pt x="3940040" y="2470342"/>
                  </a:lnTo>
                  <a:lnTo>
                    <a:pt x="3940040" y="2394142"/>
                  </a:lnTo>
                  <a:lnTo>
                    <a:pt x="4016290" y="2394142"/>
                  </a:lnTo>
                  <a:lnTo>
                    <a:pt x="4016290" y="2470342"/>
                  </a:lnTo>
                  <a:close/>
                </a:path>
                <a:path w="4016375" h="4426585">
                  <a:moveTo>
                    <a:pt x="4016290" y="2622742"/>
                  </a:moveTo>
                  <a:lnTo>
                    <a:pt x="3940040" y="2622742"/>
                  </a:lnTo>
                  <a:lnTo>
                    <a:pt x="3940040" y="2546542"/>
                  </a:lnTo>
                  <a:lnTo>
                    <a:pt x="4016290" y="2546542"/>
                  </a:lnTo>
                  <a:lnTo>
                    <a:pt x="4016290" y="2622742"/>
                  </a:lnTo>
                  <a:close/>
                </a:path>
                <a:path w="4016375" h="4426585">
                  <a:moveTo>
                    <a:pt x="4016290" y="2775142"/>
                  </a:moveTo>
                  <a:lnTo>
                    <a:pt x="3940040" y="2775142"/>
                  </a:lnTo>
                  <a:lnTo>
                    <a:pt x="3940040" y="2698942"/>
                  </a:lnTo>
                  <a:lnTo>
                    <a:pt x="4016290" y="2698942"/>
                  </a:lnTo>
                  <a:lnTo>
                    <a:pt x="4016290" y="2775142"/>
                  </a:lnTo>
                  <a:close/>
                </a:path>
                <a:path w="4016375" h="4426585">
                  <a:moveTo>
                    <a:pt x="4016290" y="2927542"/>
                  </a:moveTo>
                  <a:lnTo>
                    <a:pt x="3940040" y="2927542"/>
                  </a:lnTo>
                  <a:lnTo>
                    <a:pt x="3940040" y="2851342"/>
                  </a:lnTo>
                  <a:lnTo>
                    <a:pt x="4016290" y="2851342"/>
                  </a:lnTo>
                  <a:lnTo>
                    <a:pt x="4016290" y="2927542"/>
                  </a:lnTo>
                  <a:close/>
                </a:path>
                <a:path w="4016375" h="4426585">
                  <a:moveTo>
                    <a:pt x="4016290" y="3079942"/>
                  </a:moveTo>
                  <a:lnTo>
                    <a:pt x="3940040" y="3079942"/>
                  </a:lnTo>
                  <a:lnTo>
                    <a:pt x="3940040" y="3003742"/>
                  </a:lnTo>
                  <a:lnTo>
                    <a:pt x="4016290" y="3003742"/>
                  </a:lnTo>
                  <a:lnTo>
                    <a:pt x="4016290" y="3079942"/>
                  </a:lnTo>
                  <a:close/>
                </a:path>
                <a:path w="4016375" h="4426585">
                  <a:moveTo>
                    <a:pt x="4016290" y="3232342"/>
                  </a:moveTo>
                  <a:lnTo>
                    <a:pt x="3940040" y="3232342"/>
                  </a:lnTo>
                  <a:lnTo>
                    <a:pt x="3940040" y="3156142"/>
                  </a:lnTo>
                  <a:lnTo>
                    <a:pt x="4016290" y="3156142"/>
                  </a:lnTo>
                  <a:lnTo>
                    <a:pt x="4016290" y="3232342"/>
                  </a:lnTo>
                  <a:close/>
                </a:path>
                <a:path w="4016375" h="4426585">
                  <a:moveTo>
                    <a:pt x="4016290" y="3384742"/>
                  </a:moveTo>
                  <a:lnTo>
                    <a:pt x="3940040" y="3384742"/>
                  </a:lnTo>
                  <a:lnTo>
                    <a:pt x="3940040" y="3308542"/>
                  </a:lnTo>
                  <a:lnTo>
                    <a:pt x="4016290" y="3308542"/>
                  </a:lnTo>
                  <a:lnTo>
                    <a:pt x="4016290" y="3384742"/>
                  </a:lnTo>
                  <a:close/>
                </a:path>
                <a:path w="4016375" h="4426585">
                  <a:moveTo>
                    <a:pt x="4016290" y="3537142"/>
                  </a:moveTo>
                  <a:lnTo>
                    <a:pt x="3940040" y="3537142"/>
                  </a:lnTo>
                  <a:lnTo>
                    <a:pt x="3940040" y="3460942"/>
                  </a:lnTo>
                  <a:lnTo>
                    <a:pt x="4016290" y="3460942"/>
                  </a:lnTo>
                  <a:lnTo>
                    <a:pt x="4016290" y="3537142"/>
                  </a:lnTo>
                  <a:close/>
                </a:path>
                <a:path w="4016375" h="4426585">
                  <a:moveTo>
                    <a:pt x="4016290" y="3689542"/>
                  </a:moveTo>
                  <a:lnTo>
                    <a:pt x="3940040" y="3689542"/>
                  </a:lnTo>
                  <a:lnTo>
                    <a:pt x="3940040" y="3613342"/>
                  </a:lnTo>
                  <a:lnTo>
                    <a:pt x="4016290" y="3613342"/>
                  </a:lnTo>
                  <a:lnTo>
                    <a:pt x="4016290" y="3689542"/>
                  </a:lnTo>
                  <a:close/>
                </a:path>
                <a:path w="4016375" h="4426585">
                  <a:moveTo>
                    <a:pt x="4016290" y="3841942"/>
                  </a:moveTo>
                  <a:lnTo>
                    <a:pt x="3940040" y="3841942"/>
                  </a:lnTo>
                  <a:lnTo>
                    <a:pt x="3940040" y="3765742"/>
                  </a:lnTo>
                  <a:lnTo>
                    <a:pt x="4016290" y="3765742"/>
                  </a:lnTo>
                  <a:lnTo>
                    <a:pt x="4016290" y="3841942"/>
                  </a:lnTo>
                  <a:close/>
                </a:path>
                <a:path w="4016375" h="4426585">
                  <a:moveTo>
                    <a:pt x="4016290" y="3994342"/>
                  </a:moveTo>
                  <a:lnTo>
                    <a:pt x="3940040" y="3994342"/>
                  </a:lnTo>
                  <a:lnTo>
                    <a:pt x="3940040" y="3918142"/>
                  </a:lnTo>
                  <a:lnTo>
                    <a:pt x="4016290" y="3918142"/>
                  </a:lnTo>
                  <a:lnTo>
                    <a:pt x="4016290" y="3994342"/>
                  </a:lnTo>
                  <a:close/>
                </a:path>
                <a:path w="4016375" h="4426585">
                  <a:moveTo>
                    <a:pt x="4016290" y="4146742"/>
                  </a:moveTo>
                  <a:lnTo>
                    <a:pt x="3940040" y="4146742"/>
                  </a:lnTo>
                  <a:lnTo>
                    <a:pt x="3940040" y="4070542"/>
                  </a:lnTo>
                  <a:lnTo>
                    <a:pt x="4016290" y="4070542"/>
                  </a:lnTo>
                  <a:lnTo>
                    <a:pt x="4016290" y="4146742"/>
                  </a:lnTo>
                  <a:close/>
                </a:path>
                <a:path w="4016375" h="4426585">
                  <a:moveTo>
                    <a:pt x="3996659" y="4296413"/>
                  </a:moveTo>
                  <a:lnTo>
                    <a:pt x="3927702" y="4265588"/>
                  </a:lnTo>
                  <a:lnTo>
                    <a:pt x="3932271" y="4254051"/>
                  </a:lnTo>
                  <a:lnTo>
                    <a:pt x="3935788" y="4242232"/>
                  </a:lnTo>
                  <a:lnTo>
                    <a:pt x="3938256" y="4230129"/>
                  </a:lnTo>
                  <a:lnTo>
                    <a:pt x="3939673" y="4217743"/>
                  </a:lnTo>
                  <a:lnTo>
                    <a:pt x="4014491" y="4223068"/>
                  </a:lnTo>
                  <a:lnTo>
                    <a:pt x="4010504" y="4257677"/>
                  </a:lnTo>
                  <a:lnTo>
                    <a:pt x="3996659" y="4296413"/>
                  </a:lnTo>
                  <a:close/>
                </a:path>
                <a:path w="4016375" h="4426585">
                  <a:moveTo>
                    <a:pt x="3892813" y="4404519"/>
                  </a:moveTo>
                  <a:lnTo>
                    <a:pt x="3859502" y="4335986"/>
                  </a:lnTo>
                  <a:lnTo>
                    <a:pt x="3870513" y="4330033"/>
                  </a:lnTo>
                  <a:lnTo>
                    <a:pt x="3880896" y="4323182"/>
                  </a:lnTo>
                  <a:lnTo>
                    <a:pt x="3890651" y="4315434"/>
                  </a:lnTo>
                  <a:lnTo>
                    <a:pt x="3899779" y="4306789"/>
                  </a:lnTo>
                  <a:lnTo>
                    <a:pt x="3953639" y="4358988"/>
                  </a:lnTo>
                  <a:lnTo>
                    <a:pt x="3934235" y="4378391"/>
                  </a:lnTo>
                  <a:lnTo>
                    <a:pt x="3893559" y="4404253"/>
                  </a:lnTo>
                  <a:lnTo>
                    <a:pt x="3892813" y="4404519"/>
                  </a:lnTo>
                  <a:close/>
                </a:path>
                <a:path w="4016375" h="4426585">
                  <a:moveTo>
                    <a:pt x="3797215" y="4426520"/>
                  </a:moveTo>
                  <a:lnTo>
                    <a:pt x="3743431" y="4426520"/>
                  </a:lnTo>
                  <a:lnTo>
                    <a:pt x="3743431" y="4350245"/>
                  </a:lnTo>
                  <a:lnTo>
                    <a:pt x="3802163" y="4350245"/>
                  </a:lnTo>
                  <a:lnTo>
                    <a:pt x="3807123" y="4349992"/>
                  </a:lnTo>
                  <a:lnTo>
                    <a:pt x="3812048" y="4349486"/>
                  </a:lnTo>
                  <a:lnTo>
                    <a:pt x="3819702" y="4423930"/>
                  </a:lnTo>
                  <a:lnTo>
                    <a:pt x="3797215" y="4426520"/>
                  </a:lnTo>
                  <a:close/>
                </a:path>
                <a:path w="4016375" h="4426585">
                  <a:moveTo>
                    <a:pt x="3667231" y="4426520"/>
                  </a:moveTo>
                  <a:lnTo>
                    <a:pt x="3591031" y="4426520"/>
                  </a:lnTo>
                  <a:lnTo>
                    <a:pt x="3591031" y="4350245"/>
                  </a:lnTo>
                  <a:lnTo>
                    <a:pt x="3667231" y="4350245"/>
                  </a:lnTo>
                  <a:lnTo>
                    <a:pt x="3667231" y="4426520"/>
                  </a:lnTo>
                  <a:close/>
                </a:path>
                <a:path w="4016375" h="4426585">
                  <a:moveTo>
                    <a:pt x="3514831" y="4426520"/>
                  </a:moveTo>
                  <a:lnTo>
                    <a:pt x="3438631" y="4426520"/>
                  </a:lnTo>
                  <a:lnTo>
                    <a:pt x="3438631" y="4350245"/>
                  </a:lnTo>
                  <a:lnTo>
                    <a:pt x="3514831" y="4350245"/>
                  </a:lnTo>
                  <a:lnTo>
                    <a:pt x="3514831" y="4426520"/>
                  </a:lnTo>
                  <a:close/>
                </a:path>
                <a:path w="4016375" h="4426585">
                  <a:moveTo>
                    <a:pt x="3362431" y="4426520"/>
                  </a:moveTo>
                  <a:lnTo>
                    <a:pt x="3286231" y="4426520"/>
                  </a:lnTo>
                  <a:lnTo>
                    <a:pt x="3286231" y="4350245"/>
                  </a:lnTo>
                  <a:lnTo>
                    <a:pt x="3362431" y="4350245"/>
                  </a:lnTo>
                  <a:lnTo>
                    <a:pt x="3362431" y="4426520"/>
                  </a:lnTo>
                  <a:close/>
                </a:path>
                <a:path w="4016375" h="4426585">
                  <a:moveTo>
                    <a:pt x="3210031" y="4426520"/>
                  </a:moveTo>
                  <a:lnTo>
                    <a:pt x="3133831" y="4426520"/>
                  </a:lnTo>
                  <a:lnTo>
                    <a:pt x="3133831" y="4350245"/>
                  </a:lnTo>
                  <a:lnTo>
                    <a:pt x="3210031" y="4350245"/>
                  </a:lnTo>
                  <a:lnTo>
                    <a:pt x="3210031" y="4426520"/>
                  </a:lnTo>
                  <a:close/>
                </a:path>
                <a:path w="4016375" h="4426585">
                  <a:moveTo>
                    <a:pt x="3057631" y="4426520"/>
                  </a:moveTo>
                  <a:lnTo>
                    <a:pt x="2981431" y="4426520"/>
                  </a:lnTo>
                  <a:lnTo>
                    <a:pt x="2981431" y="4350245"/>
                  </a:lnTo>
                  <a:lnTo>
                    <a:pt x="3057631" y="4350245"/>
                  </a:lnTo>
                  <a:lnTo>
                    <a:pt x="3057631" y="4426520"/>
                  </a:lnTo>
                  <a:close/>
                </a:path>
                <a:path w="4016375" h="4426585">
                  <a:moveTo>
                    <a:pt x="2905231" y="4426520"/>
                  </a:moveTo>
                  <a:lnTo>
                    <a:pt x="2829031" y="4426520"/>
                  </a:lnTo>
                  <a:lnTo>
                    <a:pt x="2829031" y="4350245"/>
                  </a:lnTo>
                  <a:lnTo>
                    <a:pt x="2905231" y="4350245"/>
                  </a:lnTo>
                  <a:lnTo>
                    <a:pt x="2905231" y="4426520"/>
                  </a:lnTo>
                  <a:close/>
                </a:path>
                <a:path w="4016375" h="4426585">
                  <a:moveTo>
                    <a:pt x="2752831" y="4426520"/>
                  </a:moveTo>
                  <a:lnTo>
                    <a:pt x="2676631" y="4426520"/>
                  </a:lnTo>
                  <a:lnTo>
                    <a:pt x="2676631" y="4350245"/>
                  </a:lnTo>
                  <a:lnTo>
                    <a:pt x="2752831" y="4350245"/>
                  </a:lnTo>
                  <a:lnTo>
                    <a:pt x="2752831" y="4426520"/>
                  </a:lnTo>
                  <a:close/>
                </a:path>
                <a:path w="4016375" h="4426585">
                  <a:moveTo>
                    <a:pt x="2600431" y="4426520"/>
                  </a:moveTo>
                  <a:lnTo>
                    <a:pt x="2524231" y="4426520"/>
                  </a:lnTo>
                  <a:lnTo>
                    <a:pt x="2524231" y="4350245"/>
                  </a:lnTo>
                  <a:lnTo>
                    <a:pt x="2600431" y="4350245"/>
                  </a:lnTo>
                  <a:lnTo>
                    <a:pt x="2600431" y="4426520"/>
                  </a:lnTo>
                  <a:close/>
                </a:path>
                <a:path w="4016375" h="4426585">
                  <a:moveTo>
                    <a:pt x="2448031" y="4426520"/>
                  </a:moveTo>
                  <a:lnTo>
                    <a:pt x="2371831" y="4426520"/>
                  </a:lnTo>
                  <a:lnTo>
                    <a:pt x="2371831" y="4350245"/>
                  </a:lnTo>
                  <a:lnTo>
                    <a:pt x="2448031" y="4350245"/>
                  </a:lnTo>
                  <a:lnTo>
                    <a:pt x="2448031" y="4426520"/>
                  </a:lnTo>
                  <a:close/>
                </a:path>
                <a:path w="4016375" h="4426585">
                  <a:moveTo>
                    <a:pt x="2295631" y="4426520"/>
                  </a:moveTo>
                  <a:lnTo>
                    <a:pt x="2219431" y="4426520"/>
                  </a:lnTo>
                  <a:lnTo>
                    <a:pt x="2219431" y="4350245"/>
                  </a:lnTo>
                  <a:lnTo>
                    <a:pt x="2295631" y="4350245"/>
                  </a:lnTo>
                  <a:lnTo>
                    <a:pt x="2295631" y="4426520"/>
                  </a:lnTo>
                  <a:close/>
                </a:path>
                <a:path w="4016375" h="4426585">
                  <a:moveTo>
                    <a:pt x="2143231" y="4426520"/>
                  </a:moveTo>
                  <a:lnTo>
                    <a:pt x="2067031" y="4426520"/>
                  </a:lnTo>
                  <a:lnTo>
                    <a:pt x="2067031" y="4350245"/>
                  </a:lnTo>
                  <a:lnTo>
                    <a:pt x="2143231" y="4350245"/>
                  </a:lnTo>
                  <a:lnTo>
                    <a:pt x="2143231" y="4426520"/>
                  </a:lnTo>
                  <a:close/>
                </a:path>
                <a:path w="4016375" h="4426585">
                  <a:moveTo>
                    <a:pt x="1990831" y="4426520"/>
                  </a:moveTo>
                  <a:lnTo>
                    <a:pt x="1914631" y="4426520"/>
                  </a:lnTo>
                  <a:lnTo>
                    <a:pt x="1914631" y="4350245"/>
                  </a:lnTo>
                  <a:lnTo>
                    <a:pt x="1990831" y="4350245"/>
                  </a:lnTo>
                  <a:lnTo>
                    <a:pt x="1990831" y="4426520"/>
                  </a:lnTo>
                  <a:close/>
                </a:path>
                <a:path w="4016375" h="4426585">
                  <a:moveTo>
                    <a:pt x="1838431" y="4426520"/>
                  </a:moveTo>
                  <a:lnTo>
                    <a:pt x="1762231" y="4426520"/>
                  </a:lnTo>
                  <a:lnTo>
                    <a:pt x="1762231" y="4350245"/>
                  </a:lnTo>
                  <a:lnTo>
                    <a:pt x="1838431" y="4350245"/>
                  </a:lnTo>
                  <a:lnTo>
                    <a:pt x="1838431" y="4426520"/>
                  </a:lnTo>
                  <a:close/>
                </a:path>
                <a:path w="4016375" h="4426585">
                  <a:moveTo>
                    <a:pt x="1686031" y="4426520"/>
                  </a:moveTo>
                  <a:lnTo>
                    <a:pt x="1609831" y="4426520"/>
                  </a:lnTo>
                  <a:lnTo>
                    <a:pt x="1609831" y="4350245"/>
                  </a:lnTo>
                  <a:lnTo>
                    <a:pt x="1686031" y="4350245"/>
                  </a:lnTo>
                  <a:lnTo>
                    <a:pt x="1686031" y="4426520"/>
                  </a:lnTo>
                  <a:close/>
                </a:path>
                <a:path w="4016375" h="4426585">
                  <a:moveTo>
                    <a:pt x="1533631" y="4426520"/>
                  </a:moveTo>
                  <a:lnTo>
                    <a:pt x="1457431" y="4426520"/>
                  </a:lnTo>
                  <a:lnTo>
                    <a:pt x="1457431" y="4350245"/>
                  </a:lnTo>
                  <a:lnTo>
                    <a:pt x="1533631" y="4350245"/>
                  </a:lnTo>
                  <a:lnTo>
                    <a:pt x="1533631" y="4426520"/>
                  </a:lnTo>
                  <a:close/>
                </a:path>
                <a:path w="4016375" h="4426585">
                  <a:moveTo>
                    <a:pt x="1381231" y="4426520"/>
                  </a:moveTo>
                  <a:lnTo>
                    <a:pt x="1305031" y="4426520"/>
                  </a:lnTo>
                  <a:lnTo>
                    <a:pt x="1305031" y="4350245"/>
                  </a:lnTo>
                  <a:lnTo>
                    <a:pt x="1381231" y="4350245"/>
                  </a:lnTo>
                  <a:lnTo>
                    <a:pt x="1381231" y="4426520"/>
                  </a:lnTo>
                  <a:close/>
                </a:path>
                <a:path w="4016375" h="4426585">
                  <a:moveTo>
                    <a:pt x="1228831" y="4426520"/>
                  </a:moveTo>
                  <a:lnTo>
                    <a:pt x="1152631" y="4426520"/>
                  </a:lnTo>
                  <a:lnTo>
                    <a:pt x="1152631" y="4350245"/>
                  </a:lnTo>
                  <a:lnTo>
                    <a:pt x="1228831" y="4350245"/>
                  </a:lnTo>
                  <a:lnTo>
                    <a:pt x="1228831" y="4426520"/>
                  </a:lnTo>
                  <a:close/>
                </a:path>
                <a:path w="4016375" h="4426585">
                  <a:moveTo>
                    <a:pt x="1076431" y="4426520"/>
                  </a:moveTo>
                  <a:lnTo>
                    <a:pt x="1000231" y="4426520"/>
                  </a:lnTo>
                  <a:lnTo>
                    <a:pt x="1000231" y="4350245"/>
                  </a:lnTo>
                  <a:lnTo>
                    <a:pt x="1076431" y="4350245"/>
                  </a:lnTo>
                  <a:lnTo>
                    <a:pt x="1076431" y="4426520"/>
                  </a:lnTo>
                  <a:close/>
                </a:path>
                <a:path w="4016375" h="4426585">
                  <a:moveTo>
                    <a:pt x="924031" y="4426520"/>
                  </a:moveTo>
                  <a:lnTo>
                    <a:pt x="847831" y="4426520"/>
                  </a:lnTo>
                  <a:lnTo>
                    <a:pt x="847831" y="4350245"/>
                  </a:lnTo>
                  <a:lnTo>
                    <a:pt x="924031" y="4350245"/>
                  </a:lnTo>
                  <a:lnTo>
                    <a:pt x="924031" y="4426520"/>
                  </a:lnTo>
                  <a:close/>
                </a:path>
                <a:path w="4016375" h="4426585">
                  <a:moveTo>
                    <a:pt x="771631" y="4426520"/>
                  </a:moveTo>
                  <a:lnTo>
                    <a:pt x="695431" y="4426520"/>
                  </a:lnTo>
                  <a:lnTo>
                    <a:pt x="695431" y="4350245"/>
                  </a:lnTo>
                  <a:lnTo>
                    <a:pt x="771631" y="4350245"/>
                  </a:lnTo>
                  <a:lnTo>
                    <a:pt x="771631" y="4426520"/>
                  </a:lnTo>
                  <a:close/>
                </a:path>
                <a:path w="4016375" h="4426585">
                  <a:moveTo>
                    <a:pt x="619231" y="4426520"/>
                  </a:moveTo>
                  <a:lnTo>
                    <a:pt x="543031" y="4426520"/>
                  </a:lnTo>
                  <a:lnTo>
                    <a:pt x="543031" y="4350245"/>
                  </a:lnTo>
                  <a:lnTo>
                    <a:pt x="619231" y="4350245"/>
                  </a:lnTo>
                  <a:lnTo>
                    <a:pt x="619231" y="4426520"/>
                  </a:lnTo>
                  <a:close/>
                </a:path>
                <a:path w="4016375" h="4426585">
                  <a:moveTo>
                    <a:pt x="466831" y="4426520"/>
                  </a:moveTo>
                  <a:lnTo>
                    <a:pt x="390631" y="4426520"/>
                  </a:lnTo>
                  <a:lnTo>
                    <a:pt x="390631" y="4350245"/>
                  </a:lnTo>
                  <a:lnTo>
                    <a:pt x="466831" y="4350245"/>
                  </a:lnTo>
                  <a:lnTo>
                    <a:pt x="466831" y="4426520"/>
                  </a:lnTo>
                  <a:close/>
                </a:path>
                <a:path w="4016375" h="4426585">
                  <a:moveTo>
                    <a:pt x="314431" y="4426520"/>
                  </a:moveTo>
                  <a:lnTo>
                    <a:pt x="238231" y="4426520"/>
                  </a:lnTo>
                  <a:lnTo>
                    <a:pt x="238231" y="4350245"/>
                  </a:lnTo>
                  <a:lnTo>
                    <a:pt x="314431" y="4350245"/>
                  </a:lnTo>
                  <a:lnTo>
                    <a:pt x="314431" y="4426520"/>
                  </a:lnTo>
                  <a:close/>
                </a:path>
                <a:path w="4016375" h="4426585">
                  <a:moveTo>
                    <a:pt x="40529" y="4332540"/>
                  </a:moveTo>
                  <a:lnTo>
                    <a:pt x="22249" y="4303788"/>
                  </a:lnTo>
                  <a:lnTo>
                    <a:pt x="8014" y="4263963"/>
                  </a:lnTo>
                  <a:lnTo>
                    <a:pt x="81033" y="4244434"/>
                  </a:lnTo>
                  <a:lnTo>
                    <a:pt x="84777" y="4256334"/>
                  </a:lnTo>
                  <a:lnTo>
                    <a:pt x="89525" y="4267786"/>
                  </a:lnTo>
                  <a:lnTo>
                    <a:pt x="95276" y="4278789"/>
                  </a:lnTo>
                  <a:lnTo>
                    <a:pt x="102031" y="4289345"/>
                  </a:lnTo>
                  <a:lnTo>
                    <a:pt x="40529" y="4332540"/>
                  </a:lnTo>
                  <a:close/>
                </a:path>
                <a:path w="4016375" h="4426585">
                  <a:moveTo>
                    <a:pt x="162617" y="4418515"/>
                  </a:moveTo>
                  <a:lnTo>
                    <a:pt x="122713" y="4404253"/>
                  </a:lnTo>
                  <a:lnTo>
                    <a:pt x="94022" y="4386011"/>
                  </a:lnTo>
                  <a:lnTo>
                    <a:pt x="137181" y="4324471"/>
                  </a:lnTo>
                  <a:lnTo>
                    <a:pt x="147741" y="4331218"/>
                  </a:lnTo>
                  <a:lnTo>
                    <a:pt x="158749" y="4336962"/>
                  </a:lnTo>
                  <a:lnTo>
                    <a:pt x="170204" y="4341701"/>
                  </a:lnTo>
                  <a:lnTo>
                    <a:pt x="182106" y="4345437"/>
                  </a:lnTo>
                  <a:lnTo>
                    <a:pt x="162617" y="4418515"/>
                  </a:lnTo>
                  <a:close/>
                </a:path>
                <a:path w="4016375" h="4426585">
                  <a:moveTo>
                    <a:pt x="76199" y="4188365"/>
                  </a:moveTo>
                  <a:lnTo>
                    <a:pt x="0" y="4188365"/>
                  </a:lnTo>
                  <a:lnTo>
                    <a:pt x="0" y="4112165"/>
                  </a:lnTo>
                  <a:lnTo>
                    <a:pt x="76199" y="4112165"/>
                  </a:lnTo>
                  <a:lnTo>
                    <a:pt x="76199" y="4188365"/>
                  </a:lnTo>
                  <a:close/>
                </a:path>
                <a:path w="4016375" h="4426585">
                  <a:moveTo>
                    <a:pt x="76199" y="4035965"/>
                  </a:moveTo>
                  <a:lnTo>
                    <a:pt x="0" y="4035965"/>
                  </a:lnTo>
                  <a:lnTo>
                    <a:pt x="0" y="3959765"/>
                  </a:lnTo>
                  <a:lnTo>
                    <a:pt x="76199" y="3959765"/>
                  </a:lnTo>
                  <a:lnTo>
                    <a:pt x="76199" y="4035965"/>
                  </a:lnTo>
                  <a:close/>
                </a:path>
                <a:path w="4016375" h="4426585">
                  <a:moveTo>
                    <a:pt x="76199" y="3883565"/>
                  </a:moveTo>
                  <a:lnTo>
                    <a:pt x="0" y="3883565"/>
                  </a:lnTo>
                  <a:lnTo>
                    <a:pt x="0" y="3807365"/>
                  </a:lnTo>
                  <a:lnTo>
                    <a:pt x="76199" y="3807365"/>
                  </a:lnTo>
                  <a:lnTo>
                    <a:pt x="76199" y="3883565"/>
                  </a:lnTo>
                  <a:close/>
                </a:path>
                <a:path w="4016375" h="4426585">
                  <a:moveTo>
                    <a:pt x="76199" y="3731165"/>
                  </a:moveTo>
                  <a:lnTo>
                    <a:pt x="0" y="3731165"/>
                  </a:lnTo>
                  <a:lnTo>
                    <a:pt x="0" y="3654965"/>
                  </a:lnTo>
                  <a:lnTo>
                    <a:pt x="76199" y="3654965"/>
                  </a:lnTo>
                  <a:lnTo>
                    <a:pt x="76199" y="3731165"/>
                  </a:lnTo>
                  <a:close/>
                </a:path>
                <a:path w="4016375" h="4426585">
                  <a:moveTo>
                    <a:pt x="76199" y="3578765"/>
                  </a:moveTo>
                  <a:lnTo>
                    <a:pt x="0" y="3578765"/>
                  </a:lnTo>
                  <a:lnTo>
                    <a:pt x="0" y="3502565"/>
                  </a:lnTo>
                  <a:lnTo>
                    <a:pt x="76199" y="3502565"/>
                  </a:lnTo>
                  <a:lnTo>
                    <a:pt x="76199" y="3578765"/>
                  </a:lnTo>
                  <a:close/>
                </a:path>
                <a:path w="4016375" h="4426585">
                  <a:moveTo>
                    <a:pt x="76199" y="3426365"/>
                  </a:moveTo>
                  <a:lnTo>
                    <a:pt x="0" y="3426365"/>
                  </a:lnTo>
                  <a:lnTo>
                    <a:pt x="0" y="3350165"/>
                  </a:lnTo>
                  <a:lnTo>
                    <a:pt x="76199" y="3350165"/>
                  </a:lnTo>
                  <a:lnTo>
                    <a:pt x="76199" y="3426365"/>
                  </a:lnTo>
                  <a:close/>
                </a:path>
                <a:path w="4016375" h="4426585">
                  <a:moveTo>
                    <a:pt x="76199" y="3273965"/>
                  </a:moveTo>
                  <a:lnTo>
                    <a:pt x="0" y="3273965"/>
                  </a:lnTo>
                  <a:lnTo>
                    <a:pt x="0" y="3197765"/>
                  </a:lnTo>
                  <a:lnTo>
                    <a:pt x="76199" y="3197765"/>
                  </a:lnTo>
                  <a:lnTo>
                    <a:pt x="76199" y="3273965"/>
                  </a:lnTo>
                  <a:close/>
                </a:path>
                <a:path w="4016375" h="4426585">
                  <a:moveTo>
                    <a:pt x="76199" y="3121565"/>
                  </a:moveTo>
                  <a:lnTo>
                    <a:pt x="0" y="3121565"/>
                  </a:lnTo>
                  <a:lnTo>
                    <a:pt x="0" y="3045365"/>
                  </a:lnTo>
                  <a:lnTo>
                    <a:pt x="76199" y="3045365"/>
                  </a:lnTo>
                  <a:lnTo>
                    <a:pt x="76199" y="3121565"/>
                  </a:lnTo>
                  <a:close/>
                </a:path>
                <a:path w="4016375" h="4426585">
                  <a:moveTo>
                    <a:pt x="76199" y="2969165"/>
                  </a:moveTo>
                  <a:lnTo>
                    <a:pt x="0" y="2969165"/>
                  </a:lnTo>
                  <a:lnTo>
                    <a:pt x="0" y="2892965"/>
                  </a:lnTo>
                  <a:lnTo>
                    <a:pt x="76199" y="2892965"/>
                  </a:lnTo>
                  <a:lnTo>
                    <a:pt x="76199" y="2969165"/>
                  </a:lnTo>
                  <a:close/>
                </a:path>
                <a:path w="4016375" h="4426585">
                  <a:moveTo>
                    <a:pt x="76199" y="2816765"/>
                  </a:moveTo>
                  <a:lnTo>
                    <a:pt x="0" y="2816765"/>
                  </a:lnTo>
                  <a:lnTo>
                    <a:pt x="0" y="2740565"/>
                  </a:lnTo>
                  <a:lnTo>
                    <a:pt x="76199" y="2740565"/>
                  </a:lnTo>
                  <a:lnTo>
                    <a:pt x="76199" y="2816765"/>
                  </a:lnTo>
                  <a:close/>
                </a:path>
                <a:path w="4016375" h="4426585">
                  <a:moveTo>
                    <a:pt x="76199" y="2664365"/>
                  </a:moveTo>
                  <a:lnTo>
                    <a:pt x="0" y="2664365"/>
                  </a:lnTo>
                  <a:lnTo>
                    <a:pt x="0" y="2588165"/>
                  </a:lnTo>
                  <a:lnTo>
                    <a:pt x="76199" y="2588165"/>
                  </a:lnTo>
                  <a:lnTo>
                    <a:pt x="76199" y="2664365"/>
                  </a:lnTo>
                  <a:close/>
                </a:path>
                <a:path w="4016375" h="4426585">
                  <a:moveTo>
                    <a:pt x="76199" y="2511965"/>
                  </a:moveTo>
                  <a:lnTo>
                    <a:pt x="0" y="2511965"/>
                  </a:lnTo>
                  <a:lnTo>
                    <a:pt x="0" y="2435765"/>
                  </a:lnTo>
                  <a:lnTo>
                    <a:pt x="76199" y="2435765"/>
                  </a:lnTo>
                  <a:lnTo>
                    <a:pt x="76199" y="2511965"/>
                  </a:lnTo>
                  <a:close/>
                </a:path>
                <a:path w="4016375" h="4426585">
                  <a:moveTo>
                    <a:pt x="76199" y="2359565"/>
                  </a:moveTo>
                  <a:lnTo>
                    <a:pt x="0" y="2359565"/>
                  </a:lnTo>
                  <a:lnTo>
                    <a:pt x="0" y="2283365"/>
                  </a:lnTo>
                  <a:lnTo>
                    <a:pt x="76199" y="2283365"/>
                  </a:lnTo>
                  <a:lnTo>
                    <a:pt x="76199" y="2359565"/>
                  </a:lnTo>
                  <a:close/>
                </a:path>
                <a:path w="4016375" h="4426585">
                  <a:moveTo>
                    <a:pt x="76199" y="2207165"/>
                  </a:moveTo>
                  <a:lnTo>
                    <a:pt x="0" y="2207165"/>
                  </a:lnTo>
                  <a:lnTo>
                    <a:pt x="0" y="2130965"/>
                  </a:lnTo>
                  <a:lnTo>
                    <a:pt x="76199" y="2130965"/>
                  </a:lnTo>
                  <a:lnTo>
                    <a:pt x="76199" y="2207165"/>
                  </a:lnTo>
                  <a:close/>
                </a:path>
                <a:path w="4016375" h="4426585">
                  <a:moveTo>
                    <a:pt x="76199" y="2054765"/>
                  </a:moveTo>
                  <a:lnTo>
                    <a:pt x="0" y="2054765"/>
                  </a:lnTo>
                  <a:lnTo>
                    <a:pt x="0" y="1978565"/>
                  </a:lnTo>
                  <a:lnTo>
                    <a:pt x="76199" y="1978565"/>
                  </a:lnTo>
                  <a:lnTo>
                    <a:pt x="76199" y="2054765"/>
                  </a:lnTo>
                  <a:close/>
                </a:path>
                <a:path w="4016375" h="4426585">
                  <a:moveTo>
                    <a:pt x="76199" y="1902365"/>
                  </a:moveTo>
                  <a:lnTo>
                    <a:pt x="0" y="1902365"/>
                  </a:lnTo>
                  <a:lnTo>
                    <a:pt x="0" y="1826165"/>
                  </a:lnTo>
                  <a:lnTo>
                    <a:pt x="76199" y="1826165"/>
                  </a:lnTo>
                  <a:lnTo>
                    <a:pt x="76199" y="1902365"/>
                  </a:lnTo>
                  <a:close/>
                </a:path>
                <a:path w="4016375" h="4426585">
                  <a:moveTo>
                    <a:pt x="76199" y="1749965"/>
                  </a:moveTo>
                  <a:lnTo>
                    <a:pt x="0" y="1749965"/>
                  </a:lnTo>
                  <a:lnTo>
                    <a:pt x="0" y="1673765"/>
                  </a:lnTo>
                  <a:lnTo>
                    <a:pt x="76199" y="1673765"/>
                  </a:lnTo>
                  <a:lnTo>
                    <a:pt x="76199" y="1749965"/>
                  </a:lnTo>
                  <a:close/>
                </a:path>
                <a:path w="4016375" h="4426585">
                  <a:moveTo>
                    <a:pt x="76199" y="1597565"/>
                  </a:moveTo>
                  <a:lnTo>
                    <a:pt x="0" y="1597565"/>
                  </a:lnTo>
                  <a:lnTo>
                    <a:pt x="0" y="1521365"/>
                  </a:lnTo>
                  <a:lnTo>
                    <a:pt x="76199" y="1521365"/>
                  </a:lnTo>
                  <a:lnTo>
                    <a:pt x="76199" y="1597565"/>
                  </a:lnTo>
                  <a:close/>
                </a:path>
                <a:path w="4016375" h="4426585">
                  <a:moveTo>
                    <a:pt x="76199" y="1445166"/>
                  </a:moveTo>
                  <a:lnTo>
                    <a:pt x="0" y="1445166"/>
                  </a:lnTo>
                  <a:lnTo>
                    <a:pt x="0" y="1368965"/>
                  </a:lnTo>
                  <a:lnTo>
                    <a:pt x="76199" y="1368965"/>
                  </a:lnTo>
                  <a:lnTo>
                    <a:pt x="76199" y="1445166"/>
                  </a:lnTo>
                  <a:close/>
                </a:path>
                <a:path w="4016375" h="4426585">
                  <a:moveTo>
                    <a:pt x="76199" y="1292765"/>
                  </a:moveTo>
                  <a:lnTo>
                    <a:pt x="0" y="1292765"/>
                  </a:lnTo>
                  <a:lnTo>
                    <a:pt x="0" y="1216565"/>
                  </a:lnTo>
                  <a:lnTo>
                    <a:pt x="76199" y="1216565"/>
                  </a:lnTo>
                  <a:lnTo>
                    <a:pt x="76199" y="1292765"/>
                  </a:lnTo>
                  <a:close/>
                </a:path>
                <a:path w="4016375" h="4426585">
                  <a:moveTo>
                    <a:pt x="76199" y="1140366"/>
                  </a:moveTo>
                  <a:lnTo>
                    <a:pt x="0" y="1140366"/>
                  </a:lnTo>
                  <a:lnTo>
                    <a:pt x="0" y="1064166"/>
                  </a:lnTo>
                  <a:lnTo>
                    <a:pt x="76199" y="1064166"/>
                  </a:lnTo>
                  <a:lnTo>
                    <a:pt x="76199" y="1140366"/>
                  </a:lnTo>
                  <a:close/>
                </a:path>
                <a:path w="4016375" h="4426585">
                  <a:moveTo>
                    <a:pt x="76199" y="987965"/>
                  </a:moveTo>
                  <a:lnTo>
                    <a:pt x="0" y="987965"/>
                  </a:lnTo>
                  <a:lnTo>
                    <a:pt x="0" y="911766"/>
                  </a:lnTo>
                  <a:lnTo>
                    <a:pt x="76199" y="911766"/>
                  </a:lnTo>
                  <a:lnTo>
                    <a:pt x="76199" y="987965"/>
                  </a:lnTo>
                  <a:close/>
                </a:path>
                <a:path w="4016375" h="4426585">
                  <a:moveTo>
                    <a:pt x="76199" y="835566"/>
                  </a:moveTo>
                  <a:lnTo>
                    <a:pt x="0" y="835566"/>
                  </a:lnTo>
                  <a:lnTo>
                    <a:pt x="0" y="759366"/>
                  </a:lnTo>
                  <a:lnTo>
                    <a:pt x="76199" y="759366"/>
                  </a:lnTo>
                  <a:lnTo>
                    <a:pt x="76199" y="835566"/>
                  </a:lnTo>
                  <a:close/>
                </a:path>
                <a:path w="4016375" h="4426585">
                  <a:moveTo>
                    <a:pt x="76199" y="683166"/>
                  </a:moveTo>
                  <a:lnTo>
                    <a:pt x="0" y="683166"/>
                  </a:lnTo>
                  <a:lnTo>
                    <a:pt x="0" y="606966"/>
                  </a:lnTo>
                  <a:lnTo>
                    <a:pt x="76199" y="606966"/>
                  </a:lnTo>
                  <a:lnTo>
                    <a:pt x="76199" y="683166"/>
                  </a:lnTo>
                  <a:close/>
                </a:path>
                <a:path w="4016375" h="4426585">
                  <a:moveTo>
                    <a:pt x="76199" y="530766"/>
                  </a:moveTo>
                  <a:lnTo>
                    <a:pt x="0" y="530766"/>
                  </a:lnTo>
                  <a:lnTo>
                    <a:pt x="0" y="454566"/>
                  </a:lnTo>
                  <a:lnTo>
                    <a:pt x="76199" y="454566"/>
                  </a:lnTo>
                  <a:lnTo>
                    <a:pt x="76199" y="530766"/>
                  </a:lnTo>
                  <a:close/>
                </a:path>
                <a:path w="4016375" h="4426585">
                  <a:moveTo>
                    <a:pt x="76199" y="378366"/>
                  </a:moveTo>
                  <a:lnTo>
                    <a:pt x="0" y="378366"/>
                  </a:lnTo>
                  <a:lnTo>
                    <a:pt x="0" y="302166"/>
                  </a:lnTo>
                  <a:lnTo>
                    <a:pt x="76199" y="302166"/>
                  </a:lnTo>
                  <a:lnTo>
                    <a:pt x="76199" y="378366"/>
                  </a:lnTo>
                  <a:close/>
                </a:path>
                <a:path w="4016375" h="4426585">
                  <a:moveTo>
                    <a:pt x="76199" y="225966"/>
                  </a:moveTo>
                  <a:lnTo>
                    <a:pt x="0" y="225966"/>
                  </a:lnTo>
                  <a:lnTo>
                    <a:pt x="0" y="218921"/>
                  </a:lnTo>
                  <a:lnTo>
                    <a:pt x="5768" y="168843"/>
                  </a:lnTo>
                  <a:lnTo>
                    <a:pt x="12114" y="151088"/>
                  </a:lnTo>
                  <a:lnTo>
                    <a:pt x="83283" y="174452"/>
                  </a:lnTo>
                  <a:lnTo>
                    <a:pt x="80184" y="185332"/>
                  </a:lnTo>
                  <a:lnTo>
                    <a:pt x="77970" y="196395"/>
                  </a:lnTo>
                  <a:lnTo>
                    <a:pt x="76642" y="207642"/>
                  </a:lnTo>
                  <a:lnTo>
                    <a:pt x="76205" y="218921"/>
                  </a:lnTo>
                  <a:lnTo>
                    <a:pt x="76199" y="225966"/>
                  </a:lnTo>
                  <a:close/>
                </a:path>
                <a:path w="4016375" h="4426585">
                  <a:moveTo>
                    <a:pt x="106773" y="130730"/>
                  </a:moveTo>
                  <a:lnTo>
                    <a:pt x="47081" y="83673"/>
                  </a:lnTo>
                  <a:lnTo>
                    <a:pt x="48110" y="82054"/>
                  </a:lnTo>
                  <a:lnTo>
                    <a:pt x="82037" y="48128"/>
                  </a:lnTo>
                  <a:lnTo>
                    <a:pt x="104279" y="33987"/>
                  </a:lnTo>
                  <a:lnTo>
                    <a:pt x="143812" y="97592"/>
                  </a:lnTo>
                  <a:lnTo>
                    <a:pt x="133471" y="104652"/>
                  </a:lnTo>
                  <a:lnTo>
                    <a:pt x="123851" y="112528"/>
                  </a:lnTo>
                  <a:lnTo>
                    <a:pt x="114952" y="121221"/>
                  </a:lnTo>
                  <a:lnTo>
                    <a:pt x="106773" y="130730"/>
                  </a:lnTo>
                  <a:close/>
                </a:path>
                <a:path w="4016375" h="4426585">
                  <a:moveTo>
                    <a:pt x="189840" y="79177"/>
                  </a:moveTo>
                  <a:lnTo>
                    <a:pt x="174491" y="5133"/>
                  </a:lnTo>
                  <a:lnTo>
                    <a:pt x="219057" y="0"/>
                  </a:lnTo>
                  <a:lnTo>
                    <a:pt x="295271" y="0"/>
                  </a:lnTo>
                  <a:lnTo>
                    <a:pt x="295271" y="76199"/>
                  </a:lnTo>
                  <a:lnTo>
                    <a:pt x="219071" y="76199"/>
                  </a:lnTo>
                  <a:lnTo>
                    <a:pt x="211668" y="76386"/>
                  </a:lnTo>
                  <a:lnTo>
                    <a:pt x="204328" y="76944"/>
                  </a:lnTo>
                  <a:lnTo>
                    <a:pt x="197053" y="77874"/>
                  </a:lnTo>
                  <a:lnTo>
                    <a:pt x="189840" y="79177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0" name="object 10"/>
            <p:cNvPicPr/>
            <p:nvPr/>
          </p:nvPicPr>
          <p:blipFill>
            <a:blip r:embed="rId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9937891" y="4419676"/>
              <a:ext cx="7478863" cy="5427759"/>
            </a:xfrm>
            <a:prstGeom prst="rect">
              <a:avLst/>
            </a:prstGeom>
          </p:spPr>
        </p:pic>
        <p:sp>
          <p:nvSpPr>
            <p:cNvPr id="11" name="object 11"/>
            <p:cNvSpPr/>
            <p:nvPr/>
          </p:nvSpPr>
          <p:spPr>
            <a:xfrm>
              <a:off x="9937931" y="4419676"/>
              <a:ext cx="7477125" cy="5445760"/>
            </a:xfrm>
            <a:custGeom>
              <a:avLst/>
              <a:gdLst/>
              <a:ahLst/>
              <a:cxnLst/>
              <a:rect l="l" t="t" r="r" b="b"/>
              <a:pathLst>
                <a:path w="7477125" h="5445759">
                  <a:moveTo>
                    <a:pt x="476244" y="85724"/>
                  </a:moveTo>
                  <a:lnTo>
                    <a:pt x="390519" y="85724"/>
                  </a:lnTo>
                  <a:lnTo>
                    <a:pt x="390519" y="0"/>
                  </a:lnTo>
                  <a:lnTo>
                    <a:pt x="476244" y="0"/>
                  </a:lnTo>
                  <a:lnTo>
                    <a:pt x="476244" y="85724"/>
                  </a:lnTo>
                  <a:close/>
                </a:path>
                <a:path w="7477125" h="5445759">
                  <a:moveTo>
                    <a:pt x="647694" y="85724"/>
                  </a:moveTo>
                  <a:lnTo>
                    <a:pt x="561969" y="85724"/>
                  </a:lnTo>
                  <a:lnTo>
                    <a:pt x="561969" y="0"/>
                  </a:lnTo>
                  <a:lnTo>
                    <a:pt x="647694" y="0"/>
                  </a:lnTo>
                  <a:lnTo>
                    <a:pt x="647694" y="85724"/>
                  </a:lnTo>
                  <a:close/>
                </a:path>
                <a:path w="7477125" h="5445759">
                  <a:moveTo>
                    <a:pt x="819144" y="85724"/>
                  </a:moveTo>
                  <a:lnTo>
                    <a:pt x="733419" y="85724"/>
                  </a:lnTo>
                  <a:lnTo>
                    <a:pt x="733419" y="0"/>
                  </a:lnTo>
                  <a:lnTo>
                    <a:pt x="819144" y="0"/>
                  </a:lnTo>
                  <a:lnTo>
                    <a:pt x="819144" y="85724"/>
                  </a:lnTo>
                  <a:close/>
                </a:path>
                <a:path w="7477125" h="5445759">
                  <a:moveTo>
                    <a:pt x="990594" y="85724"/>
                  </a:moveTo>
                  <a:lnTo>
                    <a:pt x="904869" y="85724"/>
                  </a:lnTo>
                  <a:lnTo>
                    <a:pt x="904869" y="0"/>
                  </a:lnTo>
                  <a:lnTo>
                    <a:pt x="990594" y="0"/>
                  </a:lnTo>
                  <a:lnTo>
                    <a:pt x="990594" y="85724"/>
                  </a:lnTo>
                  <a:close/>
                </a:path>
                <a:path w="7477125" h="5445759">
                  <a:moveTo>
                    <a:pt x="1162044" y="85724"/>
                  </a:moveTo>
                  <a:lnTo>
                    <a:pt x="1076319" y="85724"/>
                  </a:lnTo>
                  <a:lnTo>
                    <a:pt x="1076319" y="0"/>
                  </a:lnTo>
                  <a:lnTo>
                    <a:pt x="1162044" y="0"/>
                  </a:lnTo>
                  <a:lnTo>
                    <a:pt x="1162044" y="85724"/>
                  </a:lnTo>
                  <a:close/>
                </a:path>
                <a:path w="7477125" h="5445759">
                  <a:moveTo>
                    <a:pt x="1333494" y="85724"/>
                  </a:moveTo>
                  <a:lnTo>
                    <a:pt x="1247769" y="85724"/>
                  </a:lnTo>
                  <a:lnTo>
                    <a:pt x="1247769" y="0"/>
                  </a:lnTo>
                  <a:lnTo>
                    <a:pt x="1333494" y="0"/>
                  </a:lnTo>
                  <a:lnTo>
                    <a:pt x="1333494" y="85724"/>
                  </a:lnTo>
                  <a:close/>
                </a:path>
                <a:path w="7477125" h="5445759">
                  <a:moveTo>
                    <a:pt x="1504944" y="85724"/>
                  </a:moveTo>
                  <a:lnTo>
                    <a:pt x="1419219" y="85724"/>
                  </a:lnTo>
                  <a:lnTo>
                    <a:pt x="1419219" y="0"/>
                  </a:lnTo>
                  <a:lnTo>
                    <a:pt x="1504944" y="0"/>
                  </a:lnTo>
                  <a:lnTo>
                    <a:pt x="1504944" y="85724"/>
                  </a:lnTo>
                  <a:close/>
                </a:path>
                <a:path w="7477125" h="5445759">
                  <a:moveTo>
                    <a:pt x="1676394" y="85724"/>
                  </a:moveTo>
                  <a:lnTo>
                    <a:pt x="1590669" y="85724"/>
                  </a:lnTo>
                  <a:lnTo>
                    <a:pt x="1590669" y="0"/>
                  </a:lnTo>
                  <a:lnTo>
                    <a:pt x="1676394" y="0"/>
                  </a:lnTo>
                  <a:lnTo>
                    <a:pt x="1676394" y="85724"/>
                  </a:lnTo>
                  <a:close/>
                </a:path>
                <a:path w="7477125" h="5445759">
                  <a:moveTo>
                    <a:pt x="1847844" y="85724"/>
                  </a:moveTo>
                  <a:lnTo>
                    <a:pt x="1762119" y="85724"/>
                  </a:lnTo>
                  <a:lnTo>
                    <a:pt x="1762119" y="0"/>
                  </a:lnTo>
                  <a:lnTo>
                    <a:pt x="1847844" y="0"/>
                  </a:lnTo>
                  <a:lnTo>
                    <a:pt x="1847844" y="85724"/>
                  </a:lnTo>
                  <a:close/>
                </a:path>
                <a:path w="7477125" h="5445759">
                  <a:moveTo>
                    <a:pt x="2019294" y="85724"/>
                  </a:moveTo>
                  <a:lnTo>
                    <a:pt x="1933569" y="85724"/>
                  </a:lnTo>
                  <a:lnTo>
                    <a:pt x="1933569" y="0"/>
                  </a:lnTo>
                  <a:lnTo>
                    <a:pt x="2019294" y="0"/>
                  </a:lnTo>
                  <a:lnTo>
                    <a:pt x="2019294" y="85724"/>
                  </a:lnTo>
                  <a:close/>
                </a:path>
                <a:path w="7477125" h="5445759">
                  <a:moveTo>
                    <a:pt x="2190744" y="85724"/>
                  </a:moveTo>
                  <a:lnTo>
                    <a:pt x="2105019" y="85724"/>
                  </a:lnTo>
                  <a:lnTo>
                    <a:pt x="2105019" y="0"/>
                  </a:lnTo>
                  <a:lnTo>
                    <a:pt x="2190744" y="0"/>
                  </a:lnTo>
                  <a:lnTo>
                    <a:pt x="2190744" y="85724"/>
                  </a:lnTo>
                  <a:close/>
                </a:path>
                <a:path w="7477125" h="5445759">
                  <a:moveTo>
                    <a:pt x="2362194" y="85724"/>
                  </a:moveTo>
                  <a:lnTo>
                    <a:pt x="2276469" y="85724"/>
                  </a:lnTo>
                  <a:lnTo>
                    <a:pt x="2276469" y="0"/>
                  </a:lnTo>
                  <a:lnTo>
                    <a:pt x="2362194" y="0"/>
                  </a:lnTo>
                  <a:lnTo>
                    <a:pt x="2362194" y="85724"/>
                  </a:lnTo>
                  <a:close/>
                </a:path>
                <a:path w="7477125" h="5445759">
                  <a:moveTo>
                    <a:pt x="2533644" y="85724"/>
                  </a:moveTo>
                  <a:lnTo>
                    <a:pt x="2447919" y="85724"/>
                  </a:lnTo>
                  <a:lnTo>
                    <a:pt x="2447919" y="0"/>
                  </a:lnTo>
                  <a:lnTo>
                    <a:pt x="2533644" y="0"/>
                  </a:lnTo>
                  <a:lnTo>
                    <a:pt x="2533644" y="85724"/>
                  </a:lnTo>
                  <a:close/>
                </a:path>
                <a:path w="7477125" h="5445759">
                  <a:moveTo>
                    <a:pt x="2705094" y="85724"/>
                  </a:moveTo>
                  <a:lnTo>
                    <a:pt x="2619369" y="85724"/>
                  </a:lnTo>
                  <a:lnTo>
                    <a:pt x="2619369" y="0"/>
                  </a:lnTo>
                  <a:lnTo>
                    <a:pt x="2705094" y="0"/>
                  </a:lnTo>
                  <a:lnTo>
                    <a:pt x="2705094" y="85724"/>
                  </a:lnTo>
                  <a:close/>
                </a:path>
                <a:path w="7477125" h="5445759">
                  <a:moveTo>
                    <a:pt x="2876544" y="85724"/>
                  </a:moveTo>
                  <a:lnTo>
                    <a:pt x="2790819" y="85724"/>
                  </a:lnTo>
                  <a:lnTo>
                    <a:pt x="2790819" y="0"/>
                  </a:lnTo>
                  <a:lnTo>
                    <a:pt x="2876544" y="0"/>
                  </a:lnTo>
                  <a:lnTo>
                    <a:pt x="2876544" y="85724"/>
                  </a:lnTo>
                  <a:close/>
                </a:path>
                <a:path w="7477125" h="5445759">
                  <a:moveTo>
                    <a:pt x="3047994" y="85724"/>
                  </a:moveTo>
                  <a:lnTo>
                    <a:pt x="2962269" y="85724"/>
                  </a:lnTo>
                  <a:lnTo>
                    <a:pt x="2962269" y="0"/>
                  </a:lnTo>
                  <a:lnTo>
                    <a:pt x="3047994" y="0"/>
                  </a:lnTo>
                  <a:lnTo>
                    <a:pt x="3047994" y="85724"/>
                  </a:lnTo>
                  <a:close/>
                </a:path>
                <a:path w="7477125" h="5445759">
                  <a:moveTo>
                    <a:pt x="3219444" y="85724"/>
                  </a:moveTo>
                  <a:lnTo>
                    <a:pt x="3133719" y="85724"/>
                  </a:lnTo>
                  <a:lnTo>
                    <a:pt x="3133719" y="0"/>
                  </a:lnTo>
                  <a:lnTo>
                    <a:pt x="3219444" y="0"/>
                  </a:lnTo>
                  <a:lnTo>
                    <a:pt x="3219444" y="85724"/>
                  </a:lnTo>
                  <a:close/>
                </a:path>
                <a:path w="7477125" h="5445759">
                  <a:moveTo>
                    <a:pt x="3390894" y="85724"/>
                  </a:moveTo>
                  <a:lnTo>
                    <a:pt x="3305169" y="85724"/>
                  </a:lnTo>
                  <a:lnTo>
                    <a:pt x="3305169" y="0"/>
                  </a:lnTo>
                  <a:lnTo>
                    <a:pt x="3390894" y="0"/>
                  </a:lnTo>
                  <a:lnTo>
                    <a:pt x="3390894" y="85724"/>
                  </a:lnTo>
                  <a:close/>
                </a:path>
                <a:path w="7477125" h="5445759">
                  <a:moveTo>
                    <a:pt x="3562344" y="85724"/>
                  </a:moveTo>
                  <a:lnTo>
                    <a:pt x="3476619" y="85724"/>
                  </a:lnTo>
                  <a:lnTo>
                    <a:pt x="3476619" y="0"/>
                  </a:lnTo>
                  <a:lnTo>
                    <a:pt x="3562344" y="0"/>
                  </a:lnTo>
                  <a:lnTo>
                    <a:pt x="3562344" y="85724"/>
                  </a:lnTo>
                  <a:close/>
                </a:path>
                <a:path w="7477125" h="5445759">
                  <a:moveTo>
                    <a:pt x="3733794" y="85724"/>
                  </a:moveTo>
                  <a:lnTo>
                    <a:pt x="3648069" y="85724"/>
                  </a:lnTo>
                  <a:lnTo>
                    <a:pt x="3648069" y="0"/>
                  </a:lnTo>
                  <a:lnTo>
                    <a:pt x="3733794" y="0"/>
                  </a:lnTo>
                  <a:lnTo>
                    <a:pt x="3733794" y="85724"/>
                  </a:lnTo>
                  <a:close/>
                </a:path>
                <a:path w="7477125" h="5445759">
                  <a:moveTo>
                    <a:pt x="3905244" y="85724"/>
                  </a:moveTo>
                  <a:lnTo>
                    <a:pt x="3819519" y="85724"/>
                  </a:lnTo>
                  <a:lnTo>
                    <a:pt x="3819519" y="0"/>
                  </a:lnTo>
                  <a:lnTo>
                    <a:pt x="3905244" y="0"/>
                  </a:lnTo>
                  <a:lnTo>
                    <a:pt x="3905244" y="85724"/>
                  </a:lnTo>
                  <a:close/>
                </a:path>
                <a:path w="7477125" h="5445759">
                  <a:moveTo>
                    <a:pt x="4076693" y="85724"/>
                  </a:moveTo>
                  <a:lnTo>
                    <a:pt x="3990969" y="85724"/>
                  </a:lnTo>
                  <a:lnTo>
                    <a:pt x="3990969" y="0"/>
                  </a:lnTo>
                  <a:lnTo>
                    <a:pt x="4076693" y="0"/>
                  </a:lnTo>
                  <a:lnTo>
                    <a:pt x="4076693" y="85724"/>
                  </a:lnTo>
                  <a:close/>
                </a:path>
                <a:path w="7477125" h="5445759">
                  <a:moveTo>
                    <a:pt x="4248144" y="85724"/>
                  </a:moveTo>
                  <a:lnTo>
                    <a:pt x="4162418" y="85724"/>
                  </a:lnTo>
                  <a:lnTo>
                    <a:pt x="4162418" y="0"/>
                  </a:lnTo>
                  <a:lnTo>
                    <a:pt x="4248144" y="0"/>
                  </a:lnTo>
                  <a:lnTo>
                    <a:pt x="4248144" y="85724"/>
                  </a:lnTo>
                  <a:close/>
                </a:path>
                <a:path w="7477125" h="5445759">
                  <a:moveTo>
                    <a:pt x="4419594" y="85724"/>
                  </a:moveTo>
                  <a:lnTo>
                    <a:pt x="4333869" y="85724"/>
                  </a:lnTo>
                  <a:lnTo>
                    <a:pt x="4333869" y="0"/>
                  </a:lnTo>
                  <a:lnTo>
                    <a:pt x="4419594" y="0"/>
                  </a:lnTo>
                  <a:lnTo>
                    <a:pt x="4419594" y="85724"/>
                  </a:lnTo>
                  <a:close/>
                </a:path>
                <a:path w="7477125" h="5445759">
                  <a:moveTo>
                    <a:pt x="4591044" y="85724"/>
                  </a:moveTo>
                  <a:lnTo>
                    <a:pt x="4505319" y="85724"/>
                  </a:lnTo>
                  <a:lnTo>
                    <a:pt x="4505319" y="0"/>
                  </a:lnTo>
                  <a:lnTo>
                    <a:pt x="4591044" y="0"/>
                  </a:lnTo>
                  <a:lnTo>
                    <a:pt x="4591044" y="85724"/>
                  </a:lnTo>
                  <a:close/>
                </a:path>
                <a:path w="7477125" h="5445759">
                  <a:moveTo>
                    <a:pt x="4762494" y="85724"/>
                  </a:moveTo>
                  <a:lnTo>
                    <a:pt x="4676769" y="85724"/>
                  </a:lnTo>
                  <a:lnTo>
                    <a:pt x="4676769" y="0"/>
                  </a:lnTo>
                  <a:lnTo>
                    <a:pt x="4762494" y="0"/>
                  </a:lnTo>
                  <a:lnTo>
                    <a:pt x="4762494" y="85724"/>
                  </a:lnTo>
                  <a:close/>
                </a:path>
                <a:path w="7477125" h="5445759">
                  <a:moveTo>
                    <a:pt x="4933943" y="85724"/>
                  </a:moveTo>
                  <a:lnTo>
                    <a:pt x="4848219" y="85724"/>
                  </a:lnTo>
                  <a:lnTo>
                    <a:pt x="4848219" y="0"/>
                  </a:lnTo>
                  <a:lnTo>
                    <a:pt x="4933943" y="0"/>
                  </a:lnTo>
                  <a:lnTo>
                    <a:pt x="4933943" y="85724"/>
                  </a:lnTo>
                  <a:close/>
                </a:path>
                <a:path w="7477125" h="5445759">
                  <a:moveTo>
                    <a:pt x="5105394" y="85724"/>
                  </a:moveTo>
                  <a:lnTo>
                    <a:pt x="5019669" y="85724"/>
                  </a:lnTo>
                  <a:lnTo>
                    <a:pt x="5019669" y="0"/>
                  </a:lnTo>
                  <a:lnTo>
                    <a:pt x="5105394" y="0"/>
                  </a:lnTo>
                  <a:lnTo>
                    <a:pt x="5105394" y="85724"/>
                  </a:lnTo>
                  <a:close/>
                </a:path>
                <a:path w="7477125" h="5445759">
                  <a:moveTo>
                    <a:pt x="5276844" y="85724"/>
                  </a:moveTo>
                  <a:lnTo>
                    <a:pt x="5191119" y="85724"/>
                  </a:lnTo>
                  <a:lnTo>
                    <a:pt x="5191119" y="0"/>
                  </a:lnTo>
                  <a:lnTo>
                    <a:pt x="5276844" y="0"/>
                  </a:lnTo>
                  <a:lnTo>
                    <a:pt x="5276844" y="85724"/>
                  </a:lnTo>
                  <a:close/>
                </a:path>
                <a:path w="7477125" h="5445759">
                  <a:moveTo>
                    <a:pt x="5448294" y="85724"/>
                  </a:moveTo>
                  <a:lnTo>
                    <a:pt x="5362569" y="85724"/>
                  </a:lnTo>
                  <a:lnTo>
                    <a:pt x="5362569" y="0"/>
                  </a:lnTo>
                  <a:lnTo>
                    <a:pt x="5448294" y="0"/>
                  </a:lnTo>
                  <a:lnTo>
                    <a:pt x="5448294" y="85724"/>
                  </a:lnTo>
                  <a:close/>
                </a:path>
                <a:path w="7477125" h="5445759">
                  <a:moveTo>
                    <a:pt x="5619744" y="85724"/>
                  </a:moveTo>
                  <a:lnTo>
                    <a:pt x="5534019" y="85724"/>
                  </a:lnTo>
                  <a:lnTo>
                    <a:pt x="5534019" y="0"/>
                  </a:lnTo>
                  <a:lnTo>
                    <a:pt x="5619744" y="0"/>
                  </a:lnTo>
                  <a:lnTo>
                    <a:pt x="5619744" y="85724"/>
                  </a:lnTo>
                  <a:close/>
                </a:path>
                <a:path w="7477125" h="5445759">
                  <a:moveTo>
                    <a:pt x="5791194" y="85724"/>
                  </a:moveTo>
                  <a:lnTo>
                    <a:pt x="5705469" y="85724"/>
                  </a:lnTo>
                  <a:lnTo>
                    <a:pt x="5705469" y="0"/>
                  </a:lnTo>
                  <a:lnTo>
                    <a:pt x="5791194" y="0"/>
                  </a:lnTo>
                  <a:lnTo>
                    <a:pt x="5791194" y="85724"/>
                  </a:lnTo>
                  <a:close/>
                </a:path>
                <a:path w="7477125" h="5445759">
                  <a:moveTo>
                    <a:pt x="5962644" y="85724"/>
                  </a:moveTo>
                  <a:lnTo>
                    <a:pt x="5876919" y="85724"/>
                  </a:lnTo>
                  <a:lnTo>
                    <a:pt x="5876919" y="0"/>
                  </a:lnTo>
                  <a:lnTo>
                    <a:pt x="5962644" y="0"/>
                  </a:lnTo>
                  <a:lnTo>
                    <a:pt x="5962644" y="85724"/>
                  </a:lnTo>
                  <a:close/>
                </a:path>
                <a:path w="7477125" h="5445759">
                  <a:moveTo>
                    <a:pt x="6134094" y="85724"/>
                  </a:moveTo>
                  <a:lnTo>
                    <a:pt x="6048369" y="85724"/>
                  </a:lnTo>
                  <a:lnTo>
                    <a:pt x="6048369" y="0"/>
                  </a:lnTo>
                  <a:lnTo>
                    <a:pt x="6134094" y="0"/>
                  </a:lnTo>
                  <a:lnTo>
                    <a:pt x="6134094" y="85724"/>
                  </a:lnTo>
                  <a:close/>
                </a:path>
                <a:path w="7477125" h="5445759">
                  <a:moveTo>
                    <a:pt x="6305544" y="85724"/>
                  </a:moveTo>
                  <a:lnTo>
                    <a:pt x="6219819" y="85724"/>
                  </a:lnTo>
                  <a:lnTo>
                    <a:pt x="6219819" y="0"/>
                  </a:lnTo>
                  <a:lnTo>
                    <a:pt x="6305544" y="0"/>
                  </a:lnTo>
                  <a:lnTo>
                    <a:pt x="6305544" y="85724"/>
                  </a:lnTo>
                  <a:close/>
                </a:path>
                <a:path w="7477125" h="5445759">
                  <a:moveTo>
                    <a:pt x="6476993" y="85724"/>
                  </a:moveTo>
                  <a:lnTo>
                    <a:pt x="6391268" y="85724"/>
                  </a:lnTo>
                  <a:lnTo>
                    <a:pt x="6391268" y="0"/>
                  </a:lnTo>
                  <a:lnTo>
                    <a:pt x="6476993" y="0"/>
                  </a:lnTo>
                  <a:lnTo>
                    <a:pt x="6476993" y="85724"/>
                  </a:lnTo>
                  <a:close/>
                </a:path>
                <a:path w="7477125" h="5445759">
                  <a:moveTo>
                    <a:pt x="6648443" y="85724"/>
                  </a:moveTo>
                  <a:lnTo>
                    <a:pt x="6562718" y="85724"/>
                  </a:lnTo>
                  <a:lnTo>
                    <a:pt x="6562718" y="0"/>
                  </a:lnTo>
                  <a:lnTo>
                    <a:pt x="6648443" y="0"/>
                  </a:lnTo>
                  <a:lnTo>
                    <a:pt x="6648443" y="85724"/>
                  </a:lnTo>
                  <a:close/>
                </a:path>
                <a:path w="7477125" h="5445759">
                  <a:moveTo>
                    <a:pt x="6819893" y="85724"/>
                  </a:moveTo>
                  <a:lnTo>
                    <a:pt x="6734168" y="85724"/>
                  </a:lnTo>
                  <a:lnTo>
                    <a:pt x="6734168" y="0"/>
                  </a:lnTo>
                  <a:lnTo>
                    <a:pt x="6819893" y="0"/>
                  </a:lnTo>
                  <a:lnTo>
                    <a:pt x="6819893" y="85724"/>
                  </a:lnTo>
                  <a:close/>
                </a:path>
                <a:path w="7477125" h="5445759">
                  <a:moveTo>
                    <a:pt x="6991343" y="85724"/>
                  </a:moveTo>
                  <a:lnTo>
                    <a:pt x="6905618" y="85724"/>
                  </a:lnTo>
                  <a:lnTo>
                    <a:pt x="6905618" y="0"/>
                  </a:lnTo>
                  <a:lnTo>
                    <a:pt x="6991343" y="0"/>
                  </a:lnTo>
                  <a:lnTo>
                    <a:pt x="6991343" y="85724"/>
                  </a:lnTo>
                  <a:close/>
                </a:path>
                <a:path w="7477125" h="5445759">
                  <a:moveTo>
                    <a:pt x="7162793" y="85724"/>
                  </a:moveTo>
                  <a:lnTo>
                    <a:pt x="7077068" y="85724"/>
                  </a:lnTo>
                  <a:lnTo>
                    <a:pt x="7077068" y="0"/>
                  </a:lnTo>
                  <a:lnTo>
                    <a:pt x="7162793" y="0"/>
                  </a:lnTo>
                  <a:lnTo>
                    <a:pt x="7162793" y="85724"/>
                  </a:lnTo>
                  <a:close/>
                </a:path>
                <a:path w="7477125" h="5445759">
                  <a:moveTo>
                    <a:pt x="7304241" y="93415"/>
                  </a:moveTo>
                  <a:lnTo>
                    <a:pt x="7293332" y="90051"/>
                  </a:lnTo>
                  <a:lnTo>
                    <a:pt x="7282258" y="87647"/>
                  </a:lnTo>
                  <a:lnTo>
                    <a:pt x="7271016" y="86205"/>
                  </a:lnTo>
                  <a:lnTo>
                    <a:pt x="7259609" y="85724"/>
                  </a:lnTo>
                  <a:lnTo>
                    <a:pt x="7248518" y="85724"/>
                  </a:lnTo>
                  <a:lnTo>
                    <a:pt x="7248518" y="0"/>
                  </a:lnTo>
                  <a:lnTo>
                    <a:pt x="7259610" y="0"/>
                  </a:lnTo>
                  <a:lnTo>
                    <a:pt x="7302549" y="4248"/>
                  </a:lnTo>
                  <a:lnTo>
                    <a:pt x="7332665" y="13399"/>
                  </a:lnTo>
                  <a:lnTo>
                    <a:pt x="7304241" y="93415"/>
                  </a:lnTo>
                  <a:close/>
                </a:path>
                <a:path w="7477125" h="5445759">
                  <a:moveTo>
                    <a:pt x="7379932" y="161596"/>
                  </a:moveTo>
                  <a:lnTo>
                    <a:pt x="7353899" y="124781"/>
                  </a:lnTo>
                  <a:lnTo>
                    <a:pt x="7348814" y="119956"/>
                  </a:lnTo>
                  <a:lnTo>
                    <a:pt x="7405613" y="56863"/>
                  </a:lnTo>
                  <a:lnTo>
                    <a:pt x="7414516" y="64163"/>
                  </a:lnTo>
                  <a:lnTo>
                    <a:pt x="7441873" y="97529"/>
                  </a:lnTo>
                  <a:lnTo>
                    <a:pt x="7456542" y="125006"/>
                  </a:lnTo>
                  <a:lnTo>
                    <a:pt x="7379932" y="161596"/>
                  </a:lnTo>
                  <a:close/>
                </a:path>
                <a:path w="7477125" h="5445759">
                  <a:moveTo>
                    <a:pt x="7477083" y="293042"/>
                  </a:moveTo>
                  <a:lnTo>
                    <a:pt x="7392954" y="293042"/>
                  </a:lnTo>
                  <a:lnTo>
                    <a:pt x="7392889" y="214264"/>
                  </a:lnTo>
                  <a:lnTo>
                    <a:pt x="7392759" y="211859"/>
                  </a:lnTo>
                  <a:lnTo>
                    <a:pt x="7477083" y="207306"/>
                  </a:lnTo>
                  <a:lnTo>
                    <a:pt x="7477083" y="293042"/>
                  </a:lnTo>
                  <a:close/>
                </a:path>
                <a:path w="7477125" h="5445759">
                  <a:moveTo>
                    <a:pt x="7477083" y="464492"/>
                  </a:moveTo>
                  <a:lnTo>
                    <a:pt x="7392954" y="464492"/>
                  </a:lnTo>
                  <a:lnTo>
                    <a:pt x="7392954" y="378767"/>
                  </a:lnTo>
                  <a:lnTo>
                    <a:pt x="7477083" y="378767"/>
                  </a:lnTo>
                  <a:lnTo>
                    <a:pt x="7477083" y="464492"/>
                  </a:lnTo>
                  <a:close/>
                </a:path>
                <a:path w="7477125" h="5445759">
                  <a:moveTo>
                    <a:pt x="7477083" y="635942"/>
                  </a:moveTo>
                  <a:lnTo>
                    <a:pt x="7392954" y="635942"/>
                  </a:lnTo>
                  <a:lnTo>
                    <a:pt x="7392954" y="550217"/>
                  </a:lnTo>
                  <a:lnTo>
                    <a:pt x="7477083" y="550217"/>
                  </a:lnTo>
                  <a:lnTo>
                    <a:pt x="7477083" y="635942"/>
                  </a:lnTo>
                  <a:close/>
                </a:path>
                <a:path w="7477125" h="5445759">
                  <a:moveTo>
                    <a:pt x="7477083" y="807392"/>
                  </a:moveTo>
                  <a:lnTo>
                    <a:pt x="7392954" y="807392"/>
                  </a:lnTo>
                  <a:lnTo>
                    <a:pt x="7392954" y="721667"/>
                  </a:lnTo>
                  <a:lnTo>
                    <a:pt x="7477083" y="721667"/>
                  </a:lnTo>
                  <a:lnTo>
                    <a:pt x="7477083" y="807392"/>
                  </a:lnTo>
                  <a:close/>
                </a:path>
                <a:path w="7477125" h="5445759">
                  <a:moveTo>
                    <a:pt x="7477083" y="978842"/>
                  </a:moveTo>
                  <a:lnTo>
                    <a:pt x="7392954" y="978842"/>
                  </a:lnTo>
                  <a:lnTo>
                    <a:pt x="7392954" y="893117"/>
                  </a:lnTo>
                  <a:lnTo>
                    <a:pt x="7477083" y="893117"/>
                  </a:lnTo>
                  <a:lnTo>
                    <a:pt x="7477083" y="978842"/>
                  </a:lnTo>
                  <a:close/>
                </a:path>
                <a:path w="7477125" h="5445759">
                  <a:moveTo>
                    <a:pt x="7477083" y="1150292"/>
                  </a:moveTo>
                  <a:lnTo>
                    <a:pt x="7392954" y="1150292"/>
                  </a:lnTo>
                  <a:lnTo>
                    <a:pt x="7392954" y="1064567"/>
                  </a:lnTo>
                  <a:lnTo>
                    <a:pt x="7477083" y="1064567"/>
                  </a:lnTo>
                  <a:lnTo>
                    <a:pt x="7477083" y="1150292"/>
                  </a:lnTo>
                  <a:close/>
                </a:path>
                <a:path w="7477125" h="5445759">
                  <a:moveTo>
                    <a:pt x="7477083" y="1321742"/>
                  </a:moveTo>
                  <a:lnTo>
                    <a:pt x="7392954" y="1321742"/>
                  </a:lnTo>
                  <a:lnTo>
                    <a:pt x="7392954" y="1236017"/>
                  </a:lnTo>
                  <a:lnTo>
                    <a:pt x="7477083" y="1236017"/>
                  </a:lnTo>
                  <a:lnTo>
                    <a:pt x="7477083" y="1321742"/>
                  </a:lnTo>
                  <a:close/>
                </a:path>
                <a:path w="7477125" h="5445759">
                  <a:moveTo>
                    <a:pt x="7477083" y="1493192"/>
                  </a:moveTo>
                  <a:lnTo>
                    <a:pt x="7392954" y="1493192"/>
                  </a:lnTo>
                  <a:lnTo>
                    <a:pt x="7392954" y="1407467"/>
                  </a:lnTo>
                  <a:lnTo>
                    <a:pt x="7477083" y="1407467"/>
                  </a:lnTo>
                  <a:lnTo>
                    <a:pt x="7477083" y="1493192"/>
                  </a:lnTo>
                  <a:close/>
                </a:path>
                <a:path w="7477125" h="5445759">
                  <a:moveTo>
                    <a:pt x="7477083" y="1664642"/>
                  </a:moveTo>
                  <a:lnTo>
                    <a:pt x="7392954" y="1664642"/>
                  </a:lnTo>
                  <a:lnTo>
                    <a:pt x="7392954" y="1578917"/>
                  </a:lnTo>
                  <a:lnTo>
                    <a:pt x="7477083" y="1578917"/>
                  </a:lnTo>
                  <a:lnTo>
                    <a:pt x="7477083" y="1664642"/>
                  </a:lnTo>
                  <a:close/>
                </a:path>
                <a:path w="7477125" h="5445759">
                  <a:moveTo>
                    <a:pt x="7477083" y="1836092"/>
                  </a:moveTo>
                  <a:lnTo>
                    <a:pt x="7392954" y="1836092"/>
                  </a:lnTo>
                  <a:lnTo>
                    <a:pt x="7392954" y="1750367"/>
                  </a:lnTo>
                  <a:lnTo>
                    <a:pt x="7477083" y="1750367"/>
                  </a:lnTo>
                  <a:lnTo>
                    <a:pt x="7477083" y="1836092"/>
                  </a:lnTo>
                  <a:close/>
                </a:path>
                <a:path w="7477125" h="5445759">
                  <a:moveTo>
                    <a:pt x="7477083" y="2007542"/>
                  </a:moveTo>
                  <a:lnTo>
                    <a:pt x="7392954" y="2007542"/>
                  </a:lnTo>
                  <a:lnTo>
                    <a:pt x="7392954" y="1921817"/>
                  </a:lnTo>
                  <a:lnTo>
                    <a:pt x="7477083" y="1921817"/>
                  </a:lnTo>
                  <a:lnTo>
                    <a:pt x="7477083" y="2007542"/>
                  </a:lnTo>
                  <a:close/>
                </a:path>
                <a:path w="7477125" h="5445759">
                  <a:moveTo>
                    <a:pt x="7477083" y="2178992"/>
                  </a:moveTo>
                  <a:lnTo>
                    <a:pt x="7392954" y="2178992"/>
                  </a:lnTo>
                  <a:lnTo>
                    <a:pt x="7392954" y="2093267"/>
                  </a:lnTo>
                  <a:lnTo>
                    <a:pt x="7477083" y="2093267"/>
                  </a:lnTo>
                  <a:lnTo>
                    <a:pt x="7477083" y="2178992"/>
                  </a:lnTo>
                  <a:close/>
                </a:path>
                <a:path w="7477125" h="5445759">
                  <a:moveTo>
                    <a:pt x="7477083" y="2350442"/>
                  </a:moveTo>
                  <a:lnTo>
                    <a:pt x="7392954" y="2350442"/>
                  </a:lnTo>
                  <a:lnTo>
                    <a:pt x="7392954" y="2264717"/>
                  </a:lnTo>
                  <a:lnTo>
                    <a:pt x="7477083" y="2264717"/>
                  </a:lnTo>
                  <a:lnTo>
                    <a:pt x="7477083" y="2350442"/>
                  </a:lnTo>
                  <a:close/>
                </a:path>
                <a:path w="7477125" h="5445759">
                  <a:moveTo>
                    <a:pt x="7477083" y="2521892"/>
                  </a:moveTo>
                  <a:lnTo>
                    <a:pt x="7392954" y="2521892"/>
                  </a:lnTo>
                  <a:lnTo>
                    <a:pt x="7392954" y="2436167"/>
                  </a:lnTo>
                  <a:lnTo>
                    <a:pt x="7477083" y="2436167"/>
                  </a:lnTo>
                  <a:lnTo>
                    <a:pt x="7477083" y="2521892"/>
                  </a:lnTo>
                  <a:close/>
                </a:path>
                <a:path w="7477125" h="5445759">
                  <a:moveTo>
                    <a:pt x="7477083" y="2693342"/>
                  </a:moveTo>
                  <a:lnTo>
                    <a:pt x="7392954" y="2693342"/>
                  </a:lnTo>
                  <a:lnTo>
                    <a:pt x="7392954" y="2607617"/>
                  </a:lnTo>
                  <a:lnTo>
                    <a:pt x="7477083" y="2607617"/>
                  </a:lnTo>
                  <a:lnTo>
                    <a:pt x="7477083" y="2693342"/>
                  </a:lnTo>
                  <a:close/>
                </a:path>
                <a:path w="7477125" h="5445759">
                  <a:moveTo>
                    <a:pt x="7477083" y="2864792"/>
                  </a:moveTo>
                  <a:lnTo>
                    <a:pt x="7392954" y="2864792"/>
                  </a:lnTo>
                  <a:lnTo>
                    <a:pt x="7392954" y="2779067"/>
                  </a:lnTo>
                  <a:lnTo>
                    <a:pt x="7477083" y="2779067"/>
                  </a:lnTo>
                  <a:lnTo>
                    <a:pt x="7477083" y="2864792"/>
                  </a:lnTo>
                  <a:close/>
                </a:path>
                <a:path w="7477125" h="5445759">
                  <a:moveTo>
                    <a:pt x="7477083" y="3036242"/>
                  </a:moveTo>
                  <a:lnTo>
                    <a:pt x="7392954" y="3036242"/>
                  </a:lnTo>
                  <a:lnTo>
                    <a:pt x="7392954" y="2950517"/>
                  </a:lnTo>
                  <a:lnTo>
                    <a:pt x="7477083" y="2950517"/>
                  </a:lnTo>
                  <a:lnTo>
                    <a:pt x="7477083" y="3036242"/>
                  </a:lnTo>
                  <a:close/>
                </a:path>
                <a:path w="7477125" h="5445759">
                  <a:moveTo>
                    <a:pt x="7477083" y="3207692"/>
                  </a:moveTo>
                  <a:lnTo>
                    <a:pt x="7392954" y="3207692"/>
                  </a:lnTo>
                  <a:lnTo>
                    <a:pt x="7392954" y="3121967"/>
                  </a:lnTo>
                  <a:lnTo>
                    <a:pt x="7477083" y="3121967"/>
                  </a:lnTo>
                  <a:lnTo>
                    <a:pt x="7477083" y="3207692"/>
                  </a:lnTo>
                  <a:close/>
                </a:path>
                <a:path w="7477125" h="5445759">
                  <a:moveTo>
                    <a:pt x="7477083" y="3379142"/>
                  </a:moveTo>
                  <a:lnTo>
                    <a:pt x="7392954" y="3379142"/>
                  </a:lnTo>
                  <a:lnTo>
                    <a:pt x="7392954" y="3293417"/>
                  </a:lnTo>
                  <a:lnTo>
                    <a:pt x="7477083" y="3293417"/>
                  </a:lnTo>
                  <a:lnTo>
                    <a:pt x="7477083" y="3379142"/>
                  </a:lnTo>
                  <a:close/>
                </a:path>
                <a:path w="7477125" h="5445759">
                  <a:moveTo>
                    <a:pt x="7477083" y="3550592"/>
                  </a:moveTo>
                  <a:lnTo>
                    <a:pt x="7392954" y="3550592"/>
                  </a:lnTo>
                  <a:lnTo>
                    <a:pt x="7392954" y="3464867"/>
                  </a:lnTo>
                  <a:lnTo>
                    <a:pt x="7477083" y="3464867"/>
                  </a:lnTo>
                  <a:lnTo>
                    <a:pt x="7477083" y="3550592"/>
                  </a:lnTo>
                  <a:close/>
                </a:path>
                <a:path w="7477125" h="5445759">
                  <a:moveTo>
                    <a:pt x="7477083" y="3722042"/>
                  </a:moveTo>
                  <a:lnTo>
                    <a:pt x="7392954" y="3722042"/>
                  </a:lnTo>
                  <a:lnTo>
                    <a:pt x="7392954" y="3636317"/>
                  </a:lnTo>
                  <a:lnTo>
                    <a:pt x="7477083" y="3636317"/>
                  </a:lnTo>
                  <a:lnTo>
                    <a:pt x="7477083" y="3722042"/>
                  </a:lnTo>
                  <a:close/>
                </a:path>
                <a:path w="7477125" h="5445759">
                  <a:moveTo>
                    <a:pt x="7477083" y="3893492"/>
                  </a:moveTo>
                  <a:lnTo>
                    <a:pt x="7392954" y="3893492"/>
                  </a:lnTo>
                  <a:lnTo>
                    <a:pt x="7392954" y="3807767"/>
                  </a:lnTo>
                  <a:lnTo>
                    <a:pt x="7477083" y="3807767"/>
                  </a:lnTo>
                  <a:lnTo>
                    <a:pt x="7477083" y="3893492"/>
                  </a:lnTo>
                  <a:close/>
                </a:path>
                <a:path w="7477125" h="5445759">
                  <a:moveTo>
                    <a:pt x="7477083" y="4064942"/>
                  </a:moveTo>
                  <a:lnTo>
                    <a:pt x="7392954" y="4064942"/>
                  </a:lnTo>
                  <a:lnTo>
                    <a:pt x="7392954" y="3979217"/>
                  </a:lnTo>
                  <a:lnTo>
                    <a:pt x="7477083" y="3979217"/>
                  </a:lnTo>
                  <a:lnTo>
                    <a:pt x="7477083" y="4064942"/>
                  </a:lnTo>
                  <a:close/>
                </a:path>
                <a:path w="7477125" h="5445759">
                  <a:moveTo>
                    <a:pt x="7477083" y="4236392"/>
                  </a:moveTo>
                  <a:lnTo>
                    <a:pt x="7392954" y="4236392"/>
                  </a:lnTo>
                  <a:lnTo>
                    <a:pt x="7392954" y="4150667"/>
                  </a:lnTo>
                  <a:lnTo>
                    <a:pt x="7477083" y="4150667"/>
                  </a:lnTo>
                  <a:lnTo>
                    <a:pt x="7477083" y="4236392"/>
                  </a:lnTo>
                  <a:close/>
                </a:path>
                <a:path w="7477125" h="5445759">
                  <a:moveTo>
                    <a:pt x="7477083" y="4407842"/>
                  </a:moveTo>
                  <a:lnTo>
                    <a:pt x="7392954" y="4407842"/>
                  </a:lnTo>
                  <a:lnTo>
                    <a:pt x="7392954" y="4322117"/>
                  </a:lnTo>
                  <a:lnTo>
                    <a:pt x="7477083" y="4322117"/>
                  </a:lnTo>
                  <a:lnTo>
                    <a:pt x="7477083" y="4407842"/>
                  </a:lnTo>
                  <a:close/>
                </a:path>
                <a:path w="7477125" h="5445759">
                  <a:moveTo>
                    <a:pt x="7477083" y="4579292"/>
                  </a:moveTo>
                  <a:lnTo>
                    <a:pt x="7392954" y="4579292"/>
                  </a:lnTo>
                  <a:lnTo>
                    <a:pt x="7392954" y="4493567"/>
                  </a:lnTo>
                  <a:lnTo>
                    <a:pt x="7477083" y="4493567"/>
                  </a:lnTo>
                  <a:lnTo>
                    <a:pt x="7477083" y="4579292"/>
                  </a:lnTo>
                  <a:close/>
                </a:path>
                <a:path w="7477125" h="5445759">
                  <a:moveTo>
                    <a:pt x="7477083" y="4750742"/>
                  </a:moveTo>
                  <a:lnTo>
                    <a:pt x="7392954" y="4750742"/>
                  </a:lnTo>
                  <a:lnTo>
                    <a:pt x="7392954" y="4665017"/>
                  </a:lnTo>
                  <a:lnTo>
                    <a:pt x="7477083" y="4665017"/>
                  </a:lnTo>
                  <a:lnTo>
                    <a:pt x="7477083" y="4750742"/>
                  </a:lnTo>
                  <a:close/>
                </a:path>
                <a:path w="7477125" h="5445759">
                  <a:moveTo>
                    <a:pt x="7477083" y="4922192"/>
                  </a:moveTo>
                  <a:lnTo>
                    <a:pt x="7392954" y="4922192"/>
                  </a:lnTo>
                  <a:lnTo>
                    <a:pt x="7392954" y="4836467"/>
                  </a:lnTo>
                  <a:lnTo>
                    <a:pt x="7477083" y="4836467"/>
                  </a:lnTo>
                  <a:lnTo>
                    <a:pt x="7477083" y="4922192"/>
                  </a:lnTo>
                  <a:close/>
                </a:path>
                <a:path w="7477125" h="5445759">
                  <a:moveTo>
                    <a:pt x="7477083" y="5093642"/>
                  </a:moveTo>
                  <a:lnTo>
                    <a:pt x="7392954" y="5093642"/>
                  </a:lnTo>
                  <a:lnTo>
                    <a:pt x="7392954" y="5007917"/>
                  </a:lnTo>
                  <a:lnTo>
                    <a:pt x="7477083" y="5007917"/>
                  </a:lnTo>
                  <a:lnTo>
                    <a:pt x="7477083" y="5093642"/>
                  </a:lnTo>
                  <a:close/>
                </a:path>
                <a:path w="7477125" h="5445759">
                  <a:moveTo>
                    <a:pt x="7474854" y="5264909"/>
                  </a:moveTo>
                  <a:lnTo>
                    <a:pt x="7390854" y="5249822"/>
                  </a:lnTo>
                  <a:lnTo>
                    <a:pt x="7392254" y="5242030"/>
                  </a:lnTo>
                  <a:lnTo>
                    <a:pt x="7392954" y="5234174"/>
                  </a:lnTo>
                  <a:lnTo>
                    <a:pt x="7392954" y="5179367"/>
                  </a:lnTo>
                  <a:lnTo>
                    <a:pt x="7477083" y="5179367"/>
                  </a:lnTo>
                  <a:lnTo>
                    <a:pt x="7477083" y="5242378"/>
                  </a:lnTo>
                  <a:lnTo>
                    <a:pt x="7474854" y="5264909"/>
                  </a:lnTo>
                  <a:close/>
                </a:path>
                <a:path w="7477125" h="5445759">
                  <a:moveTo>
                    <a:pt x="7384733" y="5405579"/>
                  </a:moveTo>
                  <a:lnTo>
                    <a:pt x="7335912" y="5335609"/>
                  </a:lnTo>
                  <a:lnTo>
                    <a:pt x="7342349" y="5331118"/>
                  </a:lnTo>
                  <a:lnTo>
                    <a:pt x="7348344" y="5326095"/>
                  </a:lnTo>
                  <a:lnTo>
                    <a:pt x="7371910" y="5298152"/>
                  </a:lnTo>
                  <a:lnTo>
                    <a:pt x="7443804" y="5344177"/>
                  </a:lnTo>
                  <a:lnTo>
                    <a:pt x="7441873" y="5347793"/>
                  </a:lnTo>
                  <a:lnTo>
                    <a:pt x="7414516" y="5381159"/>
                  </a:lnTo>
                  <a:lnTo>
                    <a:pt x="7384733" y="5405579"/>
                  </a:lnTo>
                  <a:close/>
                </a:path>
                <a:path w="7477125" h="5445759">
                  <a:moveTo>
                    <a:pt x="7259610" y="5445322"/>
                  </a:moveTo>
                  <a:lnTo>
                    <a:pt x="7221431" y="5445322"/>
                  </a:lnTo>
                  <a:lnTo>
                    <a:pt x="7221431" y="5359597"/>
                  </a:lnTo>
                  <a:lnTo>
                    <a:pt x="7259609" y="5359597"/>
                  </a:lnTo>
                  <a:lnTo>
                    <a:pt x="7266867" y="5359401"/>
                  </a:lnTo>
                  <a:lnTo>
                    <a:pt x="7274081" y="5358813"/>
                  </a:lnTo>
                  <a:lnTo>
                    <a:pt x="7281250" y="5357832"/>
                  </a:lnTo>
                  <a:lnTo>
                    <a:pt x="7288374" y="5356459"/>
                  </a:lnTo>
                  <a:lnTo>
                    <a:pt x="7306787" y="5439786"/>
                  </a:lnTo>
                  <a:lnTo>
                    <a:pt x="7302549" y="5441074"/>
                  </a:lnTo>
                  <a:lnTo>
                    <a:pt x="7259610" y="5445322"/>
                  </a:lnTo>
                  <a:close/>
                </a:path>
                <a:path w="7477125" h="5445759">
                  <a:moveTo>
                    <a:pt x="7135706" y="5445322"/>
                  </a:moveTo>
                  <a:lnTo>
                    <a:pt x="7049981" y="5445322"/>
                  </a:lnTo>
                  <a:lnTo>
                    <a:pt x="7049981" y="5359597"/>
                  </a:lnTo>
                  <a:lnTo>
                    <a:pt x="7135706" y="5359597"/>
                  </a:lnTo>
                  <a:lnTo>
                    <a:pt x="7135706" y="5445322"/>
                  </a:lnTo>
                  <a:close/>
                </a:path>
                <a:path w="7477125" h="5445759">
                  <a:moveTo>
                    <a:pt x="6964256" y="5445322"/>
                  </a:moveTo>
                  <a:lnTo>
                    <a:pt x="6878531" y="5445322"/>
                  </a:lnTo>
                  <a:lnTo>
                    <a:pt x="6878531" y="5359597"/>
                  </a:lnTo>
                  <a:lnTo>
                    <a:pt x="6964256" y="5359597"/>
                  </a:lnTo>
                  <a:lnTo>
                    <a:pt x="6964256" y="5445322"/>
                  </a:lnTo>
                  <a:close/>
                </a:path>
                <a:path w="7477125" h="5445759">
                  <a:moveTo>
                    <a:pt x="6792806" y="5445322"/>
                  </a:moveTo>
                  <a:lnTo>
                    <a:pt x="6707081" y="5445322"/>
                  </a:lnTo>
                  <a:lnTo>
                    <a:pt x="6707081" y="5359597"/>
                  </a:lnTo>
                  <a:lnTo>
                    <a:pt x="6792806" y="5359597"/>
                  </a:lnTo>
                  <a:lnTo>
                    <a:pt x="6792806" y="5445322"/>
                  </a:lnTo>
                  <a:close/>
                </a:path>
                <a:path w="7477125" h="5445759">
                  <a:moveTo>
                    <a:pt x="6621356" y="5445322"/>
                  </a:moveTo>
                  <a:lnTo>
                    <a:pt x="6535631" y="5445322"/>
                  </a:lnTo>
                  <a:lnTo>
                    <a:pt x="6535631" y="5359597"/>
                  </a:lnTo>
                  <a:lnTo>
                    <a:pt x="6621356" y="5359597"/>
                  </a:lnTo>
                  <a:lnTo>
                    <a:pt x="6621356" y="5445322"/>
                  </a:lnTo>
                  <a:close/>
                </a:path>
                <a:path w="7477125" h="5445759">
                  <a:moveTo>
                    <a:pt x="6449906" y="5445322"/>
                  </a:moveTo>
                  <a:lnTo>
                    <a:pt x="6364181" y="5445322"/>
                  </a:lnTo>
                  <a:lnTo>
                    <a:pt x="6364181" y="5359597"/>
                  </a:lnTo>
                  <a:lnTo>
                    <a:pt x="6449906" y="5359597"/>
                  </a:lnTo>
                  <a:lnTo>
                    <a:pt x="6449906" y="5445322"/>
                  </a:lnTo>
                  <a:close/>
                </a:path>
                <a:path w="7477125" h="5445759">
                  <a:moveTo>
                    <a:pt x="6278456" y="5445322"/>
                  </a:moveTo>
                  <a:lnTo>
                    <a:pt x="6192731" y="5445322"/>
                  </a:lnTo>
                  <a:lnTo>
                    <a:pt x="6192731" y="5359597"/>
                  </a:lnTo>
                  <a:lnTo>
                    <a:pt x="6278456" y="5359597"/>
                  </a:lnTo>
                  <a:lnTo>
                    <a:pt x="6278456" y="5445322"/>
                  </a:lnTo>
                  <a:close/>
                </a:path>
                <a:path w="7477125" h="5445759">
                  <a:moveTo>
                    <a:pt x="6107006" y="5445322"/>
                  </a:moveTo>
                  <a:lnTo>
                    <a:pt x="6021281" y="5445322"/>
                  </a:lnTo>
                  <a:lnTo>
                    <a:pt x="6021281" y="5359597"/>
                  </a:lnTo>
                  <a:lnTo>
                    <a:pt x="6107006" y="5359597"/>
                  </a:lnTo>
                  <a:lnTo>
                    <a:pt x="6107006" y="5445322"/>
                  </a:lnTo>
                  <a:close/>
                </a:path>
                <a:path w="7477125" h="5445759">
                  <a:moveTo>
                    <a:pt x="5935556" y="5445322"/>
                  </a:moveTo>
                  <a:lnTo>
                    <a:pt x="5849831" y="5445322"/>
                  </a:lnTo>
                  <a:lnTo>
                    <a:pt x="5849831" y="5359597"/>
                  </a:lnTo>
                  <a:lnTo>
                    <a:pt x="5935556" y="5359597"/>
                  </a:lnTo>
                  <a:lnTo>
                    <a:pt x="5935556" y="5445322"/>
                  </a:lnTo>
                  <a:close/>
                </a:path>
                <a:path w="7477125" h="5445759">
                  <a:moveTo>
                    <a:pt x="5764106" y="5445322"/>
                  </a:moveTo>
                  <a:lnTo>
                    <a:pt x="5678381" y="5445322"/>
                  </a:lnTo>
                  <a:lnTo>
                    <a:pt x="5678381" y="5359597"/>
                  </a:lnTo>
                  <a:lnTo>
                    <a:pt x="5764106" y="5359597"/>
                  </a:lnTo>
                  <a:lnTo>
                    <a:pt x="5764106" y="5445322"/>
                  </a:lnTo>
                  <a:close/>
                </a:path>
                <a:path w="7477125" h="5445759">
                  <a:moveTo>
                    <a:pt x="5592656" y="5445322"/>
                  </a:moveTo>
                  <a:lnTo>
                    <a:pt x="5506931" y="5445322"/>
                  </a:lnTo>
                  <a:lnTo>
                    <a:pt x="5506931" y="5359597"/>
                  </a:lnTo>
                  <a:lnTo>
                    <a:pt x="5592656" y="5359597"/>
                  </a:lnTo>
                  <a:lnTo>
                    <a:pt x="5592656" y="5445322"/>
                  </a:lnTo>
                  <a:close/>
                </a:path>
                <a:path w="7477125" h="5445759">
                  <a:moveTo>
                    <a:pt x="5421206" y="5445322"/>
                  </a:moveTo>
                  <a:lnTo>
                    <a:pt x="5335481" y="5445322"/>
                  </a:lnTo>
                  <a:lnTo>
                    <a:pt x="5335481" y="5359597"/>
                  </a:lnTo>
                  <a:lnTo>
                    <a:pt x="5421206" y="5359597"/>
                  </a:lnTo>
                  <a:lnTo>
                    <a:pt x="5421206" y="5445322"/>
                  </a:lnTo>
                  <a:close/>
                </a:path>
                <a:path w="7477125" h="5445759">
                  <a:moveTo>
                    <a:pt x="5249756" y="5445322"/>
                  </a:moveTo>
                  <a:lnTo>
                    <a:pt x="5164031" y="5445322"/>
                  </a:lnTo>
                  <a:lnTo>
                    <a:pt x="5164031" y="5359597"/>
                  </a:lnTo>
                  <a:lnTo>
                    <a:pt x="5249756" y="5359597"/>
                  </a:lnTo>
                  <a:lnTo>
                    <a:pt x="5249756" y="5445322"/>
                  </a:lnTo>
                  <a:close/>
                </a:path>
                <a:path w="7477125" h="5445759">
                  <a:moveTo>
                    <a:pt x="5078306" y="5445322"/>
                  </a:moveTo>
                  <a:lnTo>
                    <a:pt x="4992581" y="5445322"/>
                  </a:lnTo>
                  <a:lnTo>
                    <a:pt x="4992581" y="5359597"/>
                  </a:lnTo>
                  <a:lnTo>
                    <a:pt x="5078306" y="5359597"/>
                  </a:lnTo>
                  <a:lnTo>
                    <a:pt x="5078306" y="5445322"/>
                  </a:lnTo>
                  <a:close/>
                </a:path>
                <a:path w="7477125" h="5445759">
                  <a:moveTo>
                    <a:pt x="4906856" y="5445322"/>
                  </a:moveTo>
                  <a:lnTo>
                    <a:pt x="4821132" y="5445322"/>
                  </a:lnTo>
                  <a:lnTo>
                    <a:pt x="4821132" y="5359597"/>
                  </a:lnTo>
                  <a:lnTo>
                    <a:pt x="4906856" y="5359597"/>
                  </a:lnTo>
                  <a:lnTo>
                    <a:pt x="4906856" y="5445322"/>
                  </a:lnTo>
                  <a:close/>
                </a:path>
                <a:path w="7477125" h="5445759">
                  <a:moveTo>
                    <a:pt x="4735407" y="5445322"/>
                  </a:moveTo>
                  <a:lnTo>
                    <a:pt x="4649681" y="5445322"/>
                  </a:lnTo>
                  <a:lnTo>
                    <a:pt x="4649681" y="5359597"/>
                  </a:lnTo>
                  <a:lnTo>
                    <a:pt x="4735407" y="5359597"/>
                  </a:lnTo>
                  <a:lnTo>
                    <a:pt x="4735407" y="5445322"/>
                  </a:lnTo>
                  <a:close/>
                </a:path>
                <a:path w="7477125" h="5445759">
                  <a:moveTo>
                    <a:pt x="4563957" y="5445322"/>
                  </a:moveTo>
                  <a:lnTo>
                    <a:pt x="4478232" y="5445322"/>
                  </a:lnTo>
                  <a:lnTo>
                    <a:pt x="4478232" y="5359597"/>
                  </a:lnTo>
                  <a:lnTo>
                    <a:pt x="4563957" y="5359597"/>
                  </a:lnTo>
                  <a:lnTo>
                    <a:pt x="4563957" y="5445322"/>
                  </a:lnTo>
                  <a:close/>
                </a:path>
                <a:path w="7477125" h="5445759">
                  <a:moveTo>
                    <a:pt x="4392507" y="5445322"/>
                  </a:moveTo>
                  <a:lnTo>
                    <a:pt x="4306782" y="5445322"/>
                  </a:lnTo>
                  <a:lnTo>
                    <a:pt x="4306782" y="5359597"/>
                  </a:lnTo>
                  <a:lnTo>
                    <a:pt x="4392507" y="5359597"/>
                  </a:lnTo>
                  <a:lnTo>
                    <a:pt x="4392507" y="5445322"/>
                  </a:lnTo>
                  <a:close/>
                </a:path>
                <a:path w="7477125" h="5445759">
                  <a:moveTo>
                    <a:pt x="4221057" y="5445322"/>
                  </a:moveTo>
                  <a:lnTo>
                    <a:pt x="4135332" y="5445322"/>
                  </a:lnTo>
                  <a:lnTo>
                    <a:pt x="4135332" y="5359597"/>
                  </a:lnTo>
                  <a:lnTo>
                    <a:pt x="4221057" y="5359597"/>
                  </a:lnTo>
                  <a:lnTo>
                    <a:pt x="4221057" y="5445322"/>
                  </a:lnTo>
                  <a:close/>
                </a:path>
                <a:path w="7477125" h="5445759">
                  <a:moveTo>
                    <a:pt x="4049607" y="5445322"/>
                  </a:moveTo>
                  <a:lnTo>
                    <a:pt x="3963882" y="5445322"/>
                  </a:lnTo>
                  <a:lnTo>
                    <a:pt x="3963882" y="5359597"/>
                  </a:lnTo>
                  <a:lnTo>
                    <a:pt x="4049607" y="5359597"/>
                  </a:lnTo>
                  <a:lnTo>
                    <a:pt x="4049607" y="5445322"/>
                  </a:lnTo>
                  <a:close/>
                </a:path>
                <a:path w="7477125" h="5445759">
                  <a:moveTo>
                    <a:pt x="3878157" y="5445322"/>
                  </a:moveTo>
                  <a:lnTo>
                    <a:pt x="3792432" y="5445322"/>
                  </a:lnTo>
                  <a:lnTo>
                    <a:pt x="3792432" y="5359597"/>
                  </a:lnTo>
                  <a:lnTo>
                    <a:pt x="3878157" y="5359597"/>
                  </a:lnTo>
                  <a:lnTo>
                    <a:pt x="3878157" y="5445322"/>
                  </a:lnTo>
                  <a:close/>
                </a:path>
                <a:path w="7477125" h="5445759">
                  <a:moveTo>
                    <a:pt x="3706707" y="5445322"/>
                  </a:moveTo>
                  <a:lnTo>
                    <a:pt x="3620982" y="5445322"/>
                  </a:lnTo>
                  <a:lnTo>
                    <a:pt x="3620982" y="5359597"/>
                  </a:lnTo>
                  <a:lnTo>
                    <a:pt x="3706707" y="5359597"/>
                  </a:lnTo>
                  <a:lnTo>
                    <a:pt x="3706707" y="5445322"/>
                  </a:lnTo>
                  <a:close/>
                </a:path>
                <a:path w="7477125" h="5445759">
                  <a:moveTo>
                    <a:pt x="3535257" y="5445322"/>
                  </a:moveTo>
                  <a:lnTo>
                    <a:pt x="3449532" y="5445322"/>
                  </a:lnTo>
                  <a:lnTo>
                    <a:pt x="3449532" y="5359597"/>
                  </a:lnTo>
                  <a:lnTo>
                    <a:pt x="3535257" y="5359597"/>
                  </a:lnTo>
                  <a:lnTo>
                    <a:pt x="3535257" y="5445322"/>
                  </a:lnTo>
                  <a:close/>
                </a:path>
                <a:path w="7477125" h="5445759">
                  <a:moveTo>
                    <a:pt x="3363807" y="5445322"/>
                  </a:moveTo>
                  <a:lnTo>
                    <a:pt x="3278082" y="5445322"/>
                  </a:lnTo>
                  <a:lnTo>
                    <a:pt x="3278082" y="5359597"/>
                  </a:lnTo>
                  <a:lnTo>
                    <a:pt x="3363807" y="5359597"/>
                  </a:lnTo>
                  <a:lnTo>
                    <a:pt x="3363807" y="5445322"/>
                  </a:lnTo>
                  <a:close/>
                </a:path>
                <a:path w="7477125" h="5445759">
                  <a:moveTo>
                    <a:pt x="3192357" y="5445322"/>
                  </a:moveTo>
                  <a:lnTo>
                    <a:pt x="3106632" y="5445322"/>
                  </a:lnTo>
                  <a:lnTo>
                    <a:pt x="3106632" y="5359597"/>
                  </a:lnTo>
                  <a:lnTo>
                    <a:pt x="3192357" y="5359597"/>
                  </a:lnTo>
                  <a:lnTo>
                    <a:pt x="3192357" y="5445322"/>
                  </a:lnTo>
                  <a:close/>
                </a:path>
                <a:path w="7477125" h="5445759">
                  <a:moveTo>
                    <a:pt x="3020907" y="5445322"/>
                  </a:moveTo>
                  <a:lnTo>
                    <a:pt x="2935182" y="5445322"/>
                  </a:lnTo>
                  <a:lnTo>
                    <a:pt x="2935182" y="5359597"/>
                  </a:lnTo>
                  <a:lnTo>
                    <a:pt x="3020907" y="5359597"/>
                  </a:lnTo>
                  <a:lnTo>
                    <a:pt x="3020907" y="5445322"/>
                  </a:lnTo>
                  <a:close/>
                </a:path>
                <a:path w="7477125" h="5445759">
                  <a:moveTo>
                    <a:pt x="2849457" y="5445322"/>
                  </a:moveTo>
                  <a:lnTo>
                    <a:pt x="2763732" y="5445322"/>
                  </a:lnTo>
                  <a:lnTo>
                    <a:pt x="2763732" y="5359597"/>
                  </a:lnTo>
                  <a:lnTo>
                    <a:pt x="2849457" y="5359597"/>
                  </a:lnTo>
                  <a:lnTo>
                    <a:pt x="2849457" y="5445322"/>
                  </a:lnTo>
                  <a:close/>
                </a:path>
                <a:path w="7477125" h="5445759">
                  <a:moveTo>
                    <a:pt x="2678007" y="5445322"/>
                  </a:moveTo>
                  <a:lnTo>
                    <a:pt x="2592282" y="5445322"/>
                  </a:lnTo>
                  <a:lnTo>
                    <a:pt x="2592282" y="5359597"/>
                  </a:lnTo>
                  <a:lnTo>
                    <a:pt x="2678007" y="5359597"/>
                  </a:lnTo>
                  <a:lnTo>
                    <a:pt x="2678007" y="5445322"/>
                  </a:lnTo>
                  <a:close/>
                </a:path>
                <a:path w="7477125" h="5445759">
                  <a:moveTo>
                    <a:pt x="2506557" y="5445322"/>
                  </a:moveTo>
                  <a:lnTo>
                    <a:pt x="2420832" y="5445322"/>
                  </a:lnTo>
                  <a:lnTo>
                    <a:pt x="2420832" y="5359597"/>
                  </a:lnTo>
                  <a:lnTo>
                    <a:pt x="2506557" y="5359597"/>
                  </a:lnTo>
                  <a:lnTo>
                    <a:pt x="2506557" y="5445322"/>
                  </a:lnTo>
                  <a:close/>
                </a:path>
                <a:path w="7477125" h="5445759">
                  <a:moveTo>
                    <a:pt x="2335107" y="5445322"/>
                  </a:moveTo>
                  <a:lnTo>
                    <a:pt x="2249382" y="5445322"/>
                  </a:lnTo>
                  <a:lnTo>
                    <a:pt x="2249382" y="5359597"/>
                  </a:lnTo>
                  <a:lnTo>
                    <a:pt x="2335107" y="5359597"/>
                  </a:lnTo>
                  <a:lnTo>
                    <a:pt x="2335107" y="5445322"/>
                  </a:lnTo>
                  <a:close/>
                </a:path>
                <a:path w="7477125" h="5445759">
                  <a:moveTo>
                    <a:pt x="2163657" y="5445322"/>
                  </a:moveTo>
                  <a:lnTo>
                    <a:pt x="2077932" y="5445322"/>
                  </a:lnTo>
                  <a:lnTo>
                    <a:pt x="2077932" y="5359597"/>
                  </a:lnTo>
                  <a:lnTo>
                    <a:pt x="2163657" y="5359597"/>
                  </a:lnTo>
                  <a:lnTo>
                    <a:pt x="2163657" y="5445322"/>
                  </a:lnTo>
                  <a:close/>
                </a:path>
                <a:path w="7477125" h="5445759">
                  <a:moveTo>
                    <a:pt x="1992207" y="5445322"/>
                  </a:moveTo>
                  <a:lnTo>
                    <a:pt x="1906482" y="5445322"/>
                  </a:lnTo>
                  <a:lnTo>
                    <a:pt x="1906482" y="5359597"/>
                  </a:lnTo>
                  <a:lnTo>
                    <a:pt x="1992207" y="5359597"/>
                  </a:lnTo>
                  <a:lnTo>
                    <a:pt x="1992207" y="5445322"/>
                  </a:lnTo>
                  <a:close/>
                </a:path>
                <a:path w="7477125" h="5445759">
                  <a:moveTo>
                    <a:pt x="1820757" y="5445322"/>
                  </a:moveTo>
                  <a:lnTo>
                    <a:pt x="1735032" y="5445322"/>
                  </a:lnTo>
                  <a:lnTo>
                    <a:pt x="1735032" y="5359597"/>
                  </a:lnTo>
                  <a:lnTo>
                    <a:pt x="1820757" y="5359597"/>
                  </a:lnTo>
                  <a:lnTo>
                    <a:pt x="1820757" y="5445322"/>
                  </a:lnTo>
                  <a:close/>
                </a:path>
                <a:path w="7477125" h="5445759">
                  <a:moveTo>
                    <a:pt x="1649307" y="5445322"/>
                  </a:moveTo>
                  <a:lnTo>
                    <a:pt x="1563582" y="5445322"/>
                  </a:lnTo>
                  <a:lnTo>
                    <a:pt x="1563582" y="5359597"/>
                  </a:lnTo>
                  <a:lnTo>
                    <a:pt x="1649307" y="5359597"/>
                  </a:lnTo>
                  <a:lnTo>
                    <a:pt x="1649307" y="5445322"/>
                  </a:lnTo>
                  <a:close/>
                </a:path>
                <a:path w="7477125" h="5445759">
                  <a:moveTo>
                    <a:pt x="1477857" y="5445322"/>
                  </a:moveTo>
                  <a:lnTo>
                    <a:pt x="1392132" y="5445322"/>
                  </a:lnTo>
                  <a:lnTo>
                    <a:pt x="1392132" y="5359597"/>
                  </a:lnTo>
                  <a:lnTo>
                    <a:pt x="1477857" y="5359597"/>
                  </a:lnTo>
                  <a:lnTo>
                    <a:pt x="1477857" y="5445322"/>
                  </a:lnTo>
                  <a:close/>
                </a:path>
                <a:path w="7477125" h="5445759">
                  <a:moveTo>
                    <a:pt x="1306407" y="5445322"/>
                  </a:moveTo>
                  <a:lnTo>
                    <a:pt x="1220682" y="5445322"/>
                  </a:lnTo>
                  <a:lnTo>
                    <a:pt x="1220682" y="5359597"/>
                  </a:lnTo>
                  <a:lnTo>
                    <a:pt x="1306407" y="5359597"/>
                  </a:lnTo>
                  <a:lnTo>
                    <a:pt x="1306407" y="5445322"/>
                  </a:lnTo>
                  <a:close/>
                </a:path>
                <a:path w="7477125" h="5445759">
                  <a:moveTo>
                    <a:pt x="1134957" y="5445322"/>
                  </a:moveTo>
                  <a:lnTo>
                    <a:pt x="1049232" y="5445322"/>
                  </a:lnTo>
                  <a:lnTo>
                    <a:pt x="1049232" y="5359597"/>
                  </a:lnTo>
                  <a:lnTo>
                    <a:pt x="1134957" y="5359597"/>
                  </a:lnTo>
                  <a:lnTo>
                    <a:pt x="1134957" y="5445322"/>
                  </a:lnTo>
                  <a:close/>
                </a:path>
                <a:path w="7477125" h="5445759">
                  <a:moveTo>
                    <a:pt x="963507" y="5445322"/>
                  </a:moveTo>
                  <a:lnTo>
                    <a:pt x="877782" y="5445322"/>
                  </a:lnTo>
                  <a:lnTo>
                    <a:pt x="877782" y="5359597"/>
                  </a:lnTo>
                  <a:lnTo>
                    <a:pt x="963507" y="5359597"/>
                  </a:lnTo>
                  <a:lnTo>
                    <a:pt x="963507" y="5445322"/>
                  </a:lnTo>
                  <a:close/>
                </a:path>
                <a:path w="7477125" h="5445759">
                  <a:moveTo>
                    <a:pt x="792057" y="5445322"/>
                  </a:moveTo>
                  <a:lnTo>
                    <a:pt x="706332" y="5445322"/>
                  </a:lnTo>
                  <a:lnTo>
                    <a:pt x="706332" y="5359597"/>
                  </a:lnTo>
                  <a:lnTo>
                    <a:pt x="792057" y="5359597"/>
                  </a:lnTo>
                  <a:lnTo>
                    <a:pt x="792057" y="5445322"/>
                  </a:lnTo>
                  <a:close/>
                </a:path>
                <a:path w="7477125" h="5445759">
                  <a:moveTo>
                    <a:pt x="620607" y="5445322"/>
                  </a:moveTo>
                  <a:lnTo>
                    <a:pt x="534882" y="5445322"/>
                  </a:lnTo>
                  <a:lnTo>
                    <a:pt x="534882" y="5359597"/>
                  </a:lnTo>
                  <a:lnTo>
                    <a:pt x="620607" y="5359597"/>
                  </a:lnTo>
                  <a:lnTo>
                    <a:pt x="620607" y="5445322"/>
                  </a:lnTo>
                  <a:close/>
                </a:path>
                <a:path w="7477125" h="5445759">
                  <a:moveTo>
                    <a:pt x="449157" y="5445322"/>
                  </a:moveTo>
                  <a:lnTo>
                    <a:pt x="363432" y="5445322"/>
                  </a:lnTo>
                  <a:lnTo>
                    <a:pt x="363432" y="5359597"/>
                  </a:lnTo>
                  <a:lnTo>
                    <a:pt x="449157" y="5359597"/>
                  </a:lnTo>
                  <a:lnTo>
                    <a:pt x="449157" y="5445322"/>
                  </a:lnTo>
                  <a:close/>
                </a:path>
                <a:path w="7477125" h="5445759">
                  <a:moveTo>
                    <a:pt x="277707" y="5445322"/>
                  </a:moveTo>
                  <a:lnTo>
                    <a:pt x="219069" y="5445322"/>
                  </a:lnTo>
                  <a:lnTo>
                    <a:pt x="192060" y="5442650"/>
                  </a:lnTo>
                  <a:lnTo>
                    <a:pt x="202553" y="5358571"/>
                  </a:lnTo>
                  <a:lnTo>
                    <a:pt x="208035" y="5359256"/>
                  </a:lnTo>
                  <a:lnTo>
                    <a:pt x="213540" y="5359597"/>
                  </a:lnTo>
                  <a:lnTo>
                    <a:pt x="277707" y="5359597"/>
                  </a:lnTo>
                  <a:lnTo>
                    <a:pt x="277707" y="5445322"/>
                  </a:lnTo>
                  <a:close/>
                </a:path>
                <a:path w="7477125" h="5445759">
                  <a:moveTo>
                    <a:pt x="111523" y="5415987"/>
                  </a:moveTo>
                  <a:lnTo>
                    <a:pt x="97529" y="5408516"/>
                  </a:lnTo>
                  <a:lnTo>
                    <a:pt x="64164" y="5381159"/>
                  </a:lnTo>
                  <a:lnTo>
                    <a:pt x="47164" y="5360426"/>
                  </a:lnTo>
                  <a:lnTo>
                    <a:pt x="113949" y="5308295"/>
                  </a:lnTo>
                  <a:lnTo>
                    <a:pt x="117307" y="5312597"/>
                  </a:lnTo>
                  <a:lnTo>
                    <a:pt x="120918" y="5316679"/>
                  </a:lnTo>
                  <a:lnTo>
                    <a:pt x="153313" y="5342257"/>
                  </a:lnTo>
                  <a:lnTo>
                    <a:pt x="111523" y="5415987"/>
                  </a:lnTo>
                  <a:close/>
                </a:path>
                <a:path w="7477125" h="5445759">
                  <a:moveTo>
                    <a:pt x="8956" y="5284686"/>
                  </a:moveTo>
                  <a:lnTo>
                    <a:pt x="4248" y="5269191"/>
                  </a:lnTo>
                  <a:lnTo>
                    <a:pt x="0" y="5226253"/>
                  </a:lnTo>
                  <a:lnTo>
                    <a:pt x="0" y="5199831"/>
                  </a:lnTo>
                  <a:lnTo>
                    <a:pt x="85724" y="5199831"/>
                  </a:lnTo>
                  <a:lnTo>
                    <a:pt x="85724" y="5226253"/>
                  </a:lnTo>
                  <a:lnTo>
                    <a:pt x="86029" y="5235311"/>
                  </a:lnTo>
                  <a:lnTo>
                    <a:pt x="86943" y="5244284"/>
                  </a:lnTo>
                  <a:lnTo>
                    <a:pt x="88466" y="5253174"/>
                  </a:lnTo>
                  <a:lnTo>
                    <a:pt x="90599" y="5261979"/>
                  </a:lnTo>
                  <a:lnTo>
                    <a:pt x="8956" y="5284686"/>
                  </a:lnTo>
                  <a:close/>
                </a:path>
                <a:path w="7477125" h="5445759">
                  <a:moveTo>
                    <a:pt x="85724" y="5114106"/>
                  </a:moveTo>
                  <a:lnTo>
                    <a:pt x="0" y="5114106"/>
                  </a:lnTo>
                  <a:lnTo>
                    <a:pt x="0" y="5028381"/>
                  </a:lnTo>
                  <a:lnTo>
                    <a:pt x="85724" y="5028381"/>
                  </a:lnTo>
                  <a:lnTo>
                    <a:pt x="85724" y="5114106"/>
                  </a:lnTo>
                  <a:close/>
                </a:path>
                <a:path w="7477125" h="5445759">
                  <a:moveTo>
                    <a:pt x="85724" y="4942656"/>
                  </a:moveTo>
                  <a:lnTo>
                    <a:pt x="0" y="4942656"/>
                  </a:lnTo>
                  <a:lnTo>
                    <a:pt x="0" y="4856931"/>
                  </a:lnTo>
                  <a:lnTo>
                    <a:pt x="85724" y="4856931"/>
                  </a:lnTo>
                  <a:lnTo>
                    <a:pt x="85724" y="4942656"/>
                  </a:lnTo>
                  <a:close/>
                </a:path>
                <a:path w="7477125" h="5445759">
                  <a:moveTo>
                    <a:pt x="85724" y="4771206"/>
                  </a:moveTo>
                  <a:lnTo>
                    <a:pt x="0" y="4771206"/>
                  </a:lnTo>
                  <a:lnTo>
                    <a:pt x="0" y="4685481"/>
                  </a:lnTo>
                  <a:lnTo>
                    <a:pt x="85724" y="4685481"/>
                  </a:lnTo>
                  <a:lnTo>
                    <a:pt x="85724" y="4771206"/>
                  </a:lnTo>
                  <a:close/>
                </a:path>
                <a:path w="7477125" h="5445759">
                  <a:moveTo>
                    <a:pt x="85724" y="4599756"/>
                  </a:moveTo>
                  <a:lnTo>
                    <a:pt x="0" y="4599756"/>
                  </a:lnTo>
                  <a:lnTo>
                    <a:pt x="0" y="4514031"/>
                  </a:lnTo>
                  <a:lnTo>
                    <a:pt x="85724" y="4514031"/>
                  </a:lnTo>
                  <a:lnTo>
                    <a:pt x="85724" y="4599756"/>
                  </a:lnTo>
                  <a:close/>
                </a:path>
                <a:path w="7477125" h="5445759">
                  <a:moveTo>
                    <a:pt x="85724" y="4428306"/>
                  </a:moveTo>
                  <a:lnTo>
                    <a:pt x="0" y="4428306"/>
                  </a:lnTo>
                  <a:lnTo>
                    <a:pt x="0" y="4342581"/>
                  </a:lnTo>
                  <a:lnTo>
                    <a:pt x="85724" y="4342581"/>
                  </a:lnTo>
                  <a:lnTo>
                    <a:pt x="85724" y="4428306"/>
                  </a:lnTo>
                  <a:close/>
                </a:path>
                <a:path w="7477125" h="5445759">
                  <a:moveTo>
                    <a:pt x="85724" y="4256856"/>
                  </a:moveTo>
                  <a:lnTo>
                    <a:pt x="0" y="4256856"/>
                  </a:lnTo>
                  <a:lnTo>
                    <a:pt x="0" y="4171131"/>
                  </a:lnTo>
                  <a:lnTo>
                    <a:pt x="85724" y="4171131"/>
                  </a:lnTo>
                  <a:lnTo>
                    <a:pt x="85724" y="4256856"/>
                  </a:lnTo>
                  <a:close/>
                </a:path>
                <a:path w="7477125" h="5445759">
                  <a:moveTo>
                    <a:pt x="85724" y="4085406"/>
                  </a:moveTo>
                  <a:lnTo>
                    <a:pt x="0" y="4085406"/>
                  </a:lnTo>
                  <a:lnTo>
                    <a:pt x="0" y="3999681"/>
                  </a:lnTo>
                  <a:lnTo>
                    <a:pt x="85724" y="3999681"/>
                  </a:lnTo>
                  <a:lnTo>
                    <a:pt x="85724" y="4085406"/>
                  </a:lnTo>
                  <a:close/>
                </a:path>
                <a:path w="7477125" h="5445759">
                  <a:moveTo>
                    <a:pt x="85724" y="3913956"/>
                  </a:moveTo>
                  <a:lnTo>
                    <a:pt x="0" y="3913956"/>
                  </a:lnTo>
                  <a:lnTo>
                    <a:pt x="0" y="3828231"/>
                  </a:lnTo>
                  <a:lnTo>
                    <a:pt x="85724" y="3828231"/>
                  </a:lnTo>
                  <a:lnTo>
                    <a:pt x="85724" y="3913956"/>
                  </a:lnTo>
                  <a:close/>
                </a:path>
                <a:path w="7477125" h="5445759">
                  <a:moveTo>
                    <a:pt x="85724" y="3742506"/>
                  </a:moveTo>
                  <a:lnTo>
                    <a:pt x="0" y="3742506"/>
                  </a:lnTo>
                  <a:lnTo>
                    <a:pt x="0" y="3656781"/>
                  </a:lnTo>
                  <a:lnTo>
                    <a:pt x="85724" y="3656781"/>
                  </a:lnTo>
                  <a:lnTo>
                    <a:pt x="85724" y="3742506"/>
                  </a:lnTo>
                  <a:close/>
                </a:path>
                <a:path w="7477125" h="5445759">
                  <a:moveTo>
                    <a:pt x="85724" y="3571056"/>
                  </a:moveTo>
                  <a:lnTo>
                    <a:pt x="0" y="3571056"/>
                  </a:lnTo>
                  <a:lnTo>
                    <a:pt x="0" y="3485331"/>
                  </a:lnTo>
                  <a:lnTo>
                    <a:pt x="85724" y="3485331"/>
                  </a:lnTo>
                  <a:lnTo>
                    <a:pt x="85724" y="3571056"/>
                  </a:lnTo>
                  <a:close/>
                </a:path>
                <a:path w="7477125" h="5445759">
                  <a:moveTo>
                    <a:pt x="85724" y="3399606"/>
                  </a:moveTo>
                  <a:lnTo>
                    <a:pt x="0" y="3399606"/>
                  </a:lnTo>
                  <a:lnTo>
                    <a:pt x="0" y="3313881"/>
                  </a:lnTo>
                  <a:lnTo>
                    <a:pt x="85724" y="3313881"/>
                  </a:lnTo>
                  <a:lnTo>
                    <a:pt x="85724" y="3399606"/>
                  </a:lnTo>
                  <a:close/>
                </a:path>
                <a:path w="7477125" h="5445759">
                  <a:moveTo>
                    <a:pt x="85724" y="3228156"/>
                  </a:moveTo>
                  <a:lnTo>
                    <a:pt x="0" y="3228156"/>
                  </a:lnTo>
                  <a:lnTo>
                    <a:pt x="0" y="3142431"/>
                  </a:lnTo>
                  <a:lnTo>
                    <a:pt x="85724" y="3142431"/>
                  </a:lnTo>
                  <a:lnTo>
                    <a:pt x="85724" y="3228156"/>
                  </a:lnTo>
                  <a:close/>
                </a:path>
                <a:path w="7477125" h="5445759">
                  <a:moveTo>
                    <a:pt x="85724" y="3056706"/>
                  </a:moveTo>
                  <a:lnTo>
                    <a:pt x="0" y="3056706"/>
                  </a:lnTo>
                  <a:lnTo>
                    <a:pt x="0" y="2970981"/>
                  </a:lnTo>
                  <a:lnTo>
                    <a:pt x="85724" y="2970981"/>
                  </a:lnTo>
                  <a:lnTo>
                    <a:pt x="85724" y="3056706"/>
                  </a:lnTo>
                  <a:close/>
                </a:path>
                <a:path w="7477125" h="5445759">
                  <a:moveTo>
                    <a:pt x="85724" y="2885256"/>
                  </a:moveTo>
                  <a:lnTo>
                    <a:pt x="0" y="2885256"/>
                  </a:lnTo>
                  <a:lnTo>
                    <a:pt x="0" y="2799531"/>
                  </a:lnTo>
                  <a:lnTo>
                    <a:pt x="85724" y="2799531"/>
                  </a:lnTo>
                  <a:lnTo>
                    <a:pt x="85724" y="2885256"/>
                  </a:lnTo>
                  <a:close/>
                </a:path>
                <a:path w="7477125" h="5445759">
                  <a:moveTo>
                    <a:pt x="85724" y="2713806"/>
                  </a:moveTo>
                  <a:lnTo>
                    <a:pt x="0" y="2713806"/>
                  </a:lnTo>
                  <a:lnTo>
                    <a:pt x="0" y="2628081"/>
                  </a:lnTo>
                  <a:lnTo>
                    <a:pt x="85724" y="2628081"/>
                  </a:lnTo>
                  <a:lnTo>
                    <a:pt x="85724" y="2713806"/>
                  </a:lnTo>
                  <a:close/>
                </a:path>
                <a:path w="7477125" h="5445759">
                  <a:moveTo>
                    <a:pt x="85724" y="2542356"/>
                  </a:moveTo>
                  <a:lnTo>
                    <a:pt x="0" y="2542356"/>
                  </a:lnTo>
                  <a:lnTo>
                    <a:pt x="0" y="2456631"/>
                  </a:lnTo>
                  <a:lnTo>
                    <a:pt x="85724" y="2456631"/>
                  </a:lnTo>
                  <a:lnTo>
                    <a:pt x="85724" y="2542356"/>
                  </a:lnTo>
                  <a:close/>
                </a:path>
                <a:path w="7477125" h="5445759">
                  <a:moveTo>
                    <a:pt x="85724" y="2370905"/>
                  </a:moveTo>
                  <a:lnTo>
                    <a:pt x="0" y="2370905"/>
                  </a:lnTo>
                  <a:lnTo>
                    <a:pt x="0" y="2285181"/>
                  </a:lnTo>
                  <a:lnTo>
                    <a:pt x="85724" y="2285181"/>
                  </a:lnTo>
                  <a:lnTo>
                    <a:pt x="85724" y="2370905"/>
                  </a:lnTo>
                  <a:close/>
                </a:path>
                <a:path w="7477125" h="5445759">
                  <a:moveTo>
                    <a:pt x="85724" y="2199456"/>
                  </a:moveTo>
                  <a:lnTo>
                    <a:pt x="0" y="2199456"/>
                  </a:lnTo>
                  <a:lnTo>
                    <a:pt x="0" y="2113730"/>
                  </a:lnTo>
                  <a:lnTo>
                    <a:pt x="85724" y="2113730"/>
                  </a:lnTo>
                  <a:lnTo>
                    <a:pt x="85724" y="2199456"/>
                  </a:lnTo>
                  <a:close/>
                </a:path>
                <a:path w="7477125" h="5445759">
                  <a:moveTo>
                    <a:pt x="85724" y="2028005"/>
                  </a:moveTo>
                  <a:lnTo>
                    <a:pt x="0" y="2028005"/>
                  </a:lnTo>
                  <a:lnTo>
                    <a:pt x="0" y="1942281"/>
                  </a:lnTo>
                  <a:lnTo>
                    <a:pt x="85724" y="1942281"/>
                  </a:lnTo>
                  <a:lnTo>
                    <a:pt x="85724" y="2028005"/>
                  </a:lnTo>
                  <a:close/>
                </a:path>
                <a:path w="7477125" h="5445759">
                  <a:moveTo>
                    <a:pt x="85724" y="1856556"/>
                  </a:moveTo>
                  <a:lnTo>
                    <a:pt x="0" y="1856556"/>
                  </a:lnTo>
                  <a:lnTo>
                    <a:pt x="0" y="1770830"/>
                  </a:lnTo>
                  <a:lnTo>
                    <a:pt x="85724" y="1770830"/>
                  </a:lnTo>
                  <a:lnTo>
                    <a:pt x="85724" y="1856556"/>
                  </a:lnTo>
                  <a:close/>
                </a:path>
                <a:path w="7477125" h="5445759">
                  <a:moveTo>
                    <a:pt x="85724" y="1685105"/>
                  </a:moveTo>
                  <a:lnTo>
                    <a:pt x="0" y="1685105"/>
                  </a:lnTo>
                  <a:lnTo>
                    <a:pt x="0" y="1599381"/>
                  </a:lnTo>
                  <a:lnTo>
                    <a:pt x="85724" y="1599381"/>
                  </a:lnTo>
                  <a:lnTo>
                    <a:pt x="85724" y="1685105"/>
                  </a:lnTo>
                  <a:close/>
                </a:path>
                <a:path w="7477125" h="5445759">
                  <a:moveTo>
                    <a:pt x="85724" y="1513655"/>
                  </a:moveTo>
                  <a:lnTo>
                    <a:pt x="0" y="1513655"/>
                  </a:lnTo>
                  <a:lnTo>
                    <a:pt x="0" y="1427930"/>
                  </a:lnTo>
                  <a:lnTo>
                    <a:pt x="85724" y="1427930"/>
                  </a:lnTo>
                  <a:lnTo>
                    <a:pt x="85724" y="1513655"/>
                  </a:lnTo>
                  <a:close/>
                </a:path>
                <a:path w="7477125" h="5445759">
                  <a:moveTo>
                    <a:pt x="85724" y="1342205"/>
                  </a:moveTo>
                  <a:lnTo>
                    <a:pt x="0" y="1342205"/>
                  </a:lnTo>
                  <a:lnTo>
                    <a:pt x="0" y="1256480"/>
                  </a:lnTo>
                  <a:lnTo>
                    <a:pt x="85724" y="1256480"/>
                  </a:lnTo>
                  <a:lnTo>
                    <a:pt x="85724" y="1342205"/>
                  </a:lnTo>
                  <a:close/>
                </a:path>
                <a:path w="7477125" h="5445759">
                  <a:moveTo>
                    <a:pt x="85724" y="1170755"/>
                  </a:moveTo>
                  <a:lnTo>
                    <a:pt x="0" y="1170755"/>
                  </a:lnTo>
                  <a:lnTo>
                    <a:pt x="0" y="1085030"/>
                  </a:lnTo>
                  <a:lnTo>
                    <a:pt x="85724" y="1085030"/>
                  </a:lnTo>
                  <a:lnTo>
                    <a:pt x="85724" y="1170755"/>
                  </a:lnTo>
                  <a:close/>
                </a:path>
                <a:path w="7477125" h="5445759">
                  <a:moveTo>
                    <a:pt x="85724" y="999305"/>
                  </a:moveTo>
                  <a:lnTo>
                    <a:pt x="0" y="999305"/>
                  </a:lnTo>
                  <a:lnTo>
                    <a:pt x="0" y="913580"/>
                  </a:lnTo>
                  <a:lnTo>
                    <a:pt x="85724" y="913580"/>
                  </a:lnTo>
                  <a:lnTo>
                    <a:pt x="85724" y="999305"/>
                  </a:lnTo>
                  <a:close/>
                </a:path>
                <a:path w="7477125" h="5445759">
                  <a:moveTo>
                    <a:pt x="85724" y="827855"/>
                  </a:moveTo>
                  <a:lnTo>
                    <a:pt x="0" y="827855"/>
                  </a:lnTo>
                  <a:lnTo>
                    <a:pt x="0" y="742130"/>
                  </a:lnTo>
                  <a:lnTo>
                    <a:pt x="85724" y="742130"/>
                  </a:lnTo>
                  <a:lnTo>
                    <a:pt x="85724" y="827855"/>
                  </a:lnTo>
                  <a:close/>
                </a:path>
                <a:path w="7477125" h="5445759">
                  <a:moveTo>
                    <a:pt x="85724" y="656405"/>
                  </a:moveTo>
                  <a:lnTo>
                    <a:pt x="0" y="656405"/>
                  </a:lnTo>
                  <a:lnTo>
                    <a:pt x="0" y="570681"/>
                  </a:lnTo>
                  <a:lnTo>
                    <a:pt x="85724" y="570681"/>
                  </a:lnTo>
                  <a:lnTo>
                    <a:pt x="85724" y="656405"/>
                  </a:lnTo>
                  <a:close/>
                </a:path>
                <a:path w="7477125" h="5445759">
                  <a:moveTo>
                    <a:pt x="85724" y="484955"/>
                  </a:moveTo>
                  <a:lnTo>
                    <a:pt x="0" y="484955"/>
                  </a:lnTo>
                  <a:lnTo>
                    <a:pt x="0" y="399230"/>
                  </a:lnTo>
                  <a:lnTo>
                    <a:pt x="85724" y="399230"/>
                  </a:lnTo>
                  <a:lnTo>
                    <a:pt x="85724" y="484955"/>
                  </a:lnTo>
                  <a:close/>
                </a:path>
                <a:path w="7477125" h="5445759">
                  <a:moveTo>
                    <a:pt x="85724" y="313505"/>
                  </a:moveTo>
                  <a:lnTo>
                    <a:pt x="0" y="313505"/>
                  </a:lnTo>
                  <a:lnTo>
                    <a:pt x="0" y="227780"/>
                  </a:lnTo>
                  <a:lnTo>
                    <a:pt x="85724" y="227780"/>
                  </a:lnTo>
                  <a:lnTo>
                    <a:pt x="85724" y="313505"/>
                  </a:lnTo>
                  <a:close/>
                </a:path>
                <a:path w="7477125" h="5445759">
                  <a:moveTo>
                    <a:pt x="93907" y="173075"/>
                  </a:moveTo>
                  <a:lnTo>
                    <a:pt x="14090" y="143742"/>
                  </a:lnTo>
                  <a:lnTo>
                    <a:pt x="16675" y="135235"/>
                  </a:lnTo>
                  <a:lnTo>
                    <a:pt x="36806" y="97529"/>
                  </a:lnTo>
                  <a:lnTo>
                    <a:pt x="58375" y="71223"/>
                  </a:lnTo>
                  <a:lnTo>
                    <a:pt x="120937" y="128787"/>
                  </a:lnTo>
                  <a:lnTo>
                    <a:pt x="112533" y="138852"/>
                  </a:lnTo>
                  <a:lnTo>
                    <a:pt x="105227" y="149588"/>
                  </a:lnTo>
                  <a:lnTo>
                    <a:pt x="99019" y="160996"/>
                  </a:lnTo>
                  <a:lnTo>
                    <a:pt x="93907" y="173075"/>
                  </a:lnTo>
                  <a:close/>
                </a:path>
                <a:path w="7477125" h="5445759">
                  <a:moveTo>
                    <a:pt x="162904" y="98130"/>
                  </a:moveTo>
                  <a:lnTo>
                    <a:pt x="127096" y="21021"/>
                  </a:lnTo>
                  <a:lnTo>
                    <a:pt x="135235" y="16675"/>
                  </a:lnTo>
                  <a:lnTo>
                    <a:pt x="176131" y="4248"/>
                  </a:lnTo>
                  <a:lnTo>
                    <a:pt x="209650" y="931"/>
                  </a:lnTo>
                  <a:lnTo>
                    <a:pt x="213313" y="85848"/>
                  </a:lnTo>
                  <a:lnTo>
                    <a:pt x="200256" y="87043"/>
                  </a:lnTo>
                  <a:lnTo>
                    <a:pt x="187503" y="89489"/>
                  </a:lnTo>
                  <a:lnTo>
                    <a:pt x="175052" y="93184"/>
                  </a:lnTo>
                  <a:lnTo>
                    <a:pt x="162904" y="98130"/>
                  </a:lnTo>
                  <a:close/>
                </a:path>
                <a:path w="7477125" h="5445759">
                  <a:moveTo>
                    <a:pt x="304794" y="85724"/>
                  </a:moveTo>
                  <a:lnTo>
                    <a:pt x="219069" y="85724"/>
                  </a:lnTo>
                  <a:lnTo>
                    <a:pt x="219069" y="0"/>
                  </a:lnTo>
                  <a:lnTo>
                    <a:pt x="304794" y="0"/>
                  </a:lnTo>
                  <a:lnTo>
                    <a:pt x="304794" y="85724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2" name="object 12"/>
          <p:cNvSpPr txBox="1">
            <a:spLocks noGrp="1"/>
          </p:cNvSpPr>
          <p:nvPr>
            <p:ph type="title"/>
          </p:nvPr>
        </p:nvSpPr>
        <p:spPr>
          <a:xfrm>
            <a:off x="969445" y="-3959"/>
            <a:ext cx="16302990" cy="3506036"/>
          </a:xfrm>
          <a:prstGeom prst="rect">
            <a:avLst/>
          </a:prstGeom>
        </p:spPr>
        <p:txBody>
          <a:bodyPr vert="horz" wrap="square" lIns="0" tIns="2070048" rIns="0" bIns="0" rtlCol="0">
            <a:spAutoFit/>
          </a:bodyPr>
          <a:lstStyle/>
          <a:p>
            <a:pPr marL="4422775">
              <a:lnSpc>
                <a:spcPct val="100000"/>
              </a:lnSpc>
              <a:spcBef>
                <a:spcPts val="100"/>
              </a:spcBef>
            </a:pPr>
            <a:r>
              <a:rPr sz="8500" spc="-580" dirty="0">
                <a:latin typeface="Comic Sans MS" panose="030F0702030302020204" pitchFamily="66" charset="0"/>
              </a:rPr>
              <a:t>Мастер-</a:t>
            </a:r>
            <a:r>
              <a:rPr sz="8500" spc="-140" dirty="0">
                <a:latin typeface="Comic Sans MS" panose="030F0702030302020204" pitchFamily="66" charset="0"/>
              </a:rPr>
              <a:t>классы</a:t>
            </a: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8287998" cy="10286999"/>
          </a:xfrm>
          <a:prstGeom prst="rect">
            <a:avLst/>
          </a:prstGeom>
        </p:spPr>
      </p:pic>
      <p:pic>
        <p:nvPicPr>
          <p:cNvPr id="3" name="object 3"/>
          <p:cNvPicPr/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7475493" cy="7709998"/>
          </a:xfrm>
          <a:prstGeom prst="rect">
            <a:avLst/>
          </a:prstGeom>
        </p:spPr>
      </p:pic>
      <p:sp>
        <p:nvSpPr>
          <p:cNvPr id="4" name="object 4"/>
          <p:cNvSpPr txBox="1"/>
          <p:nvPr/>
        </p:nvSpPr>
        <p:spPr>
          <a:xfrm>
            <a:off x="2099813" y="2609837"/>
            <a:ext cx="14088744" cy="49784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 algn="just">
              <a:lnSpc>
                <a:spcPct val="116100"/>
              </a:lnSpc>
              <a:spcBef>
                <a:spcPts val="95"/>
              </a:spcBef>
            </a:pPr>
            <a:r>
              <a:rPr sz="3500" b="1" dirty="0">
                <a:solidFill>
                  <a:srgbClr val="00669D"/>
                </a:solidFill>
                <a:latin typeface="Comic Sans MS"/>
                <a:cs typeface="Comic Sans MS"/>
              </a:rPr>
              <a:t>«На</a:t>
            </a:r>
            <a:r>
              <a:rPr sz="3500" b="1" spc="-145" dirty="0">
                <a:solidFill>
                  <a:srgbClr val="00669D"/>
                </a:solidFill>
                <a:latin typeface="Comic Sans MS"/>
                <a:cs typeface="Comic Sans MS"/>
              </a:rPr>
              <a:t>  </a:t>
            </a:r>
            <a:r>
              <a:rPr sz="3500" b="1" dirty="0">
                <a:solidFill>
                  <a:srgbClr val="00669D"/>
                </a:solidFill>
                <a:latin typeface="Comic Sans MS"/>
                <a:cs typeface="Comic Sans MS"/>
              </a:rPr>
              <a:t>родителях,</a:t>
            </a:r>
            <a:r>
              <a:rPr sz="3500" b="1" spc="-140" dirty="0">
                <a:solidFill>
                  <a:srgbClr val="00669D"/>
                </a:solidFill>
                <a:latin typeface="Comic Sans MS"/>
                <a:cs typeface="Comic Sans MS"/>
              </a:rPr>
              <a:t>  </a:t>
            </a:r>
            <a:r>
              <a:rPr sz="3500" b="1" dirty="0">
                <a:solidFill>
                  <a:srgbClr val="00669D"/>
                </a:solidFill>
                <a:latin typeface="Comic Sans MS"/>
                <a:cs typeface="Comic Sans MS"/>
              </a:rPr>
              <a:t>на</a:t>
            </a:r>
            <a:r>
              <a:rPr sz="3500" b="1" spc="-145" dirty="0">
                <a:solidFill>
                  <a:srgbClr val="00669D"/>
                </a:solidFill>
                <a:latin typeface="Comic Sans MS"/>
                <a:cs typeface="Comic Sans MS"/>
              </a:rPr>
              <a:t>  </a:t>
            </a:r>
            <a:r>
              <a:rPr sz="3500" b="1" dirty="0">
                <a:solidFill>
                  <a:srgbClr val="00669D"/>
                </a:solidFill>
                <a:latin typeface="Comic Sans MS"/>
                <a:cs typeface="Comic Sans MS"/>
              </a:rPr>
              <a:t>одних</a:t>
            </a:r>
            <a:r>
              <a:rPr sz="3500" b="1" spc="-140" dirty="0">
                <a:solidFill>
                  <a:srgbClr val="00669D"/>
                </a:solidFill>
                <a:latin typeface="Comic Sans MS"/>
                <a:cs typeface="Comic Sans MS"/>
              </a:rPr>
              <a:t>  </a:t>
            </a:r>
            <a:r>
              <a:rPr sz="3500" b="1" dirty="0">
                <a:solidFill>
                  <a:srgbClr val="00669D"/>
                </a:solidFill>
                <a:latin typeface="Comic Sans MS"/>
                <a:cs typeface="Comic Sans MS"/>
              </a:rPr>
              <a:t>родителях</a:t>
            </a:r>
            <a:r>
              <a:rPr sz="3500" b="1" spc="-140" dirty="0">
                <a:solidFill>
                  <a:srgbClr val="00669D"/>
                </a:solidFill>
                <a:latin typeface="Comic Sans MS"/>
                <a:cs typeface="Comic Sans MS"/>
              </a:rPr>
              <a:t>  </a:t>
            </a:r>
            <a:r>
              <a:rPr sz="3500" b="1" dirty="0">
                <a:solidFill>
                  <a:srgbClr val="00669D"/>
                </a:solidFill>
                <a:latin typeface="Comic Sans MS"/>
                <a:cs typeface="Comic Sans MS"/>
              </a:rPr>
              <a:t>лежит</a:t>
            </a:r>
            <a:r>
              <a:rPr sz="3500" b="1" spc="-145" dirty="0">
                <a:solidFill>
                  <a:srgbClr val="00669D"/>
                </a:solidFill>
                <a:latin typeface="Comic Sans MS"/>
                <a:cs typeface="Comic Sans MS"/>
              </a:rPr>
              <a:t>  </a:t>
            </a:r>
            <a:r>
              <a:rPr sz="3500" b="1" spc="-10" dirty="0">
                <a:solidFill>
                  <a:srgbClr val="00669D"/>
                </a:solidFill>
                <a:latin typeface="Comic Sans MS"/>
                <a:cs typeface="Comic Sans MS"/>
              </a:rPr>
              <a:t>священнейшая </a:t>
            </a:r>
            <a:r>
              <a:rPr sz="3500" b="1" dirty="0">
                <a:solidFill>
                  <a:srgbClr val="00669D"/>
                </a:solidFill>
                <a:latin typeface="Comic Sans MS"/>
                <a:cs typeface="Comic Sans MS"/>
              </a:rPr>
              <a:t>обязанность</a:t>
            </a:r>
            <a:r>
              <a:rPr sz="3500" b="1" spc="110" dirty="0">
                <a:solidFill>
                  <a:srgbClr val="00669D"/>
                </a:solidFill>
                <a:latin typeface="Comic Sans MS"/>
                <a:cs typeface="Comic Sans MS"/>
              </a:rPr>
              <a:t> </a:t>
            </a:r>
            <a:r>
              <a:rPr sz="3500" b="1" dirty="0">
                <a:solidFill>
                  <a:srgbClr val="00669D"/>
                </a:solidFill>
                <a:latin typeface="Comic Sans MS"/>
                <a:cs typeface="Comic Sans MS"/>
              </a:rPr>
              <a:t>сделать</a:t>
            </a:r>
            <a:r>
              <a:rPr sz="3500" b="1" spc="114" dirty="0">
                <a:solidFill>
                  <a:srgbClr val="00669D"/>
                </a:solidFill>
                <a:latin typeface="Comic Sans MS"/>
                <a:cs typeface="Comic Sans MS"/>
              </a:rPr>
              <a:t> </a:t>
            </a:r>
            <a:r>
              <a:rPr sz="3500" b="1" dirty="0">
                <a:solidFill>
                  <a:srgbClr val="00669D"/>
                </a:solidFill>
                <a:latin typeface="Comic Sans MS"/>
                <a:cs typeface="Comic Sans MS"/>
              </a:rPr>
              <a:t>своих</a:t>
            </a:r>
            <a:r>
              <a:rPr sz="3500" b="1" spc="114" dirty="0">
                <a:solidFill>
                  <a:srgbClr val="00669D"/>
                </a:solidFill>
                <a:latin typeface="Comic Sans MS"/>
                <a:cs typeface="Comic Sans MS"/>
              </a:rPr>
              <a:t> </a:t>
            </a:r>
            <a:r>
              <a:rPr sz="3500" b="1" dirty="0">
                <a:solidFill>
                  <a:srgbClr val="00669D"/>
                </a:solidFill>
                <a:latin typeface="Comic Sans MS"/>
                <a:cs typeface="Comic Sans MS"/>
              </a:rPr>
              <a:t>детей</a:t>
            </a:r>
            <a:r>
              <a:rPr sz="3500" b="1" spc="110" dirty="0">
                <a:solidFill>
                  <a:srgbClr val="00669D"/>
                </a:solidFill>
                <a:latin typeface="Comic Sans MS"/>
                <a:cs typeface="Comic Sans MS"/>
              </a:rPr>
              <a:t> </a:t>
            </a:r>
            <a:r>
              <a:rPr sz="3500" b="1" dirty="0">
                <a:solidFill>
                  <a:srgbClr val="00669D"/>
                </a:solidFill>
                <a:latin typeface="Comic Sans MS"/>
                <a:cs typeface="Comic Sans MS"/>
              </a:rPr>
              <a:t>человеками,</a:t>
            </a:r>
            <a:r>
              <a:rPr sz="3500" b="1" spc="114" dirty="0">
                <a:solidFill>
                  <a:srgbClr val="00669D"/>
                </a:solidFill>
                <a:latin typeface="Comic Sans MS"/>
                <a:cs typeface="Comic Sans MS"/>
              </a:rPr>
              <a:t> </a:t>
            </a:r>
            <a:r>
              <a:rPr sz="3500" b="1" dirty="0">
                <a:solidFill>
                  <a:srgbClr val="00669D"/>
                </a:solidFill>
                <a:latin typeface="Comic Sans MS"/>
                <a:cs typeface="Comic Sans MS"/>
              </a:rPr>
              <a:t>обязанность</a:t>
            </a:r>
            <a:r>
              <a:rPr sz="3500" b="1" spc="114" dirty="0">
                <a:solidFill>
                  <a:srgbClr val="00669D"/>
                </a:solidFill>
                <a:latin typeface="Comic Sans MS"/>
                <a:cs typeface="Comic Sans MS"/>
              </a:rPr>
              <a:t> </a:t>
            </a:r>
            <a:r>
              <a:rPr sz="3500" b="1" spc="-25" dirty="0">
                <a:solidFill>
                  <a:srgbClr val="00669D"/>
                </a:solidFill>
                <a:latin typeface="Comic Sans MS"/>
                <a:cs typeface="Comic Sans MS"/>
              </a:rPr>
              <a:t>же </a:t>
            </a:r>
            <a:r>
              <a:rPr sz="3500" b="1" dirty="0">
                <a:solidFill>
                  <a:srgbClr val="00669D"/>
                </a:solidFill>
                <a:latin typeface="Comic Sans MS"/>
                <a:cs typeface="Comic Sans MS"/>
              </a:rPr>
              <a:t>учебных</a:t>
            </a:r>
            <a:r>
              <a:rPr sz="3500" b="1" spc="150" dirty="0">
                <a:solidFill>
                  <a:srgbClr val="00669D"/>
                </a:solidFill>
                <a:latin typeface="Comic Sans MS"/>
                <a:cs typeface="Comic Sans MS"/>
              </a:rPr>
              <a:t>  </a:t>
            </a:r>
            <a:r>
              <a:rPr sz="3500" b="1" dirty="0">
                <a:solidFill>
                  <a:srgbClr val="00669D"/>
                </a:solidFill>
                <a:latin typeface="Comic Sans MS"/>
                <a:cs typeface="Comic Sans MS"/>
              </a:rPr>
              <a:t>заведений</a:t>
            </a:r>
            <a:r>
              <a:rPr sz="3500" b="1" spc="150" dirty="0">
                <a:solidFill>
                  <a:srgbClr val="00669D"/>
                </a:solidFill>
                <a:latin typeface="Comic Sans MS"/>
                <a:cs typeface="Comic Sans MS"/>
              </a:rPr>
              <a:t>  </a:t>
            </a:r>
            <a:r>
              <a:rPr sz="3500" b="1" dirty="0">
                <a:solidFill>
                  <a:srgbClr val="00669D"/>
                </a:solidFill>
                <a:latin typeface="Comic Sans MS"/>
                <a:cs typeface="Comic Sans MS"/>
              </a:rPr>
              <a:t>–</a:t>
            </a:r>
            <a:r>
              <a:rPr sz="3500" b="1" spc="150" dirty="0">
                <a:solidFill>
                  <a:srgbClr val="00669D"/>
                </a:solidFill>
                <a:latin typeface="Comic Sans MS"/>
                <a:cs typeface="Comic Sans MS"/>
              </a:rPr>
              <a:t>  </a:t>
            </a:r>
            <a:r>
              <a:rPr sz="3500" b="1" dirty="0">
                <a:solidFill>
                  <a:srgbClr val="00669D"/>
                </a:solidFill>
                <a:latin typeface="Comic Sans MS"/>
                <a:cs typeface="Comic Sans MS"/>
              </a:rPr>
              <a:t>сделать</a:t>
            </a:r>
            <a:r>
              <a:rPr sz="3500" b="1" spc="155" dirty="0">
                <a:solidFill>
                  <a:srgbClr val="00669D"/>
                </a:solidFill>
                <a:latin typeface="Comic Sans MS"/>
                <a:cs typeface="Comic Sans MS"/>
              </a:rPr>
              <a:t>  </a:t>
            </a:r>
            <a:r>
              <a:rPr sz="3500" b="1" dirty="0">
                <a:solidFill>
                  <a:srgbClr val="00669D"/>
                </a:solidFill>
                <a:latin typeface="Comic Sans MS"/>
                <a:cs typeface="Comic Sans MS"/>
              </a:rPr>
              <a:t>их</a:t>
            </a:r>
            <a:r>
              <a:rPr sz="3500" b="1" spc="150" dirty="0">
                <a:solidFill>
                  <a:srgbClr val="00669D"/>
                </a:solidFill>
                <a:latin typeface="Comic Sans MS"/>
                <a:cs typeface="Comic Sans MS"/>
              </a:rPr>
              <a:t>  </a:t>
            </a:r>
            <a:r>
              <a:rPr sz="3500" b="1" dirty="0">
                <a:solidFill>
                  <a:srgbClr val="00669D"/>
                </a:solidFill>
                <a:latin typeface="Comic Sans MS"/>
                <a:cs typeface="Comic Sans MS"/>
              </a:rPr>
              <a:t>учеными,</a:t>
            </a:r>
            <a:r>
              <a:rPr sz="3500" b="1" spc="150" dirty="0">
                <a:solidFill>
                  <a:srgbClr val="00669D"/>
                </a:solidFill>
                <a:latin typeface="Comic Sans MS"/>
                <a:cs typeface="Comic Sans MS"/>
              </a:rPr>
              <a:t>  </a:t>
            </a:r>
            <a:r>
              <a:rPr sz="3500" b="1" spc="-10" dirty="0">
                <a:solidFill>
                  <a:srgbClr val="00669D"/>
                </a:solidFill>
                <a:latin typeface="Comic Sans MS"/>
                <a:cs typeface="Comic Sans MS"/>
              </a:rPr>
              <a:t>гражданами, </a:t>
            </a:r>
            <a:r>
              <a:rPr sz="3500" b="1" dirty="0">
                <a:solidFill>
                  <a:srgbClr val="00669D"/>
                </a:solidFill>
                <a:latin typeface="Comic Sans MS"/>
                <a:cs typeface="Comic Sans MS"/>
              </a:rPr>
              <a:t>членами</a:t>
            </a:r>
            <a:r>
              <a:rPr sz="3500" b="1" spc="270" dirty="0">
                <a:solidFill>
                  <a:srgbClr val="00669D"/>
                </a:solidFill>
                <a:latin typeface="Comic Sans MS"/>
                <a:cs typeface="Comic Sans MS"/>
              </a:rPr>
              <a:t> </a:t>
            </a:r>
            <a:r>
              <a:rPr sz="3500" b="1" dirty="0">
                <a:solidFill>
                  <a:srgbClr val="00669D"/>
                </a:solidFill>
                <a:latin typeface="Comic Sans MS"/>
                <a:cs typeface="Comic Sans MS"/>
              </a:rPr>
              <a:t>государства.…</a:t>
            </a:r>
            <a:r>
              <a:rPr sz="3500" b="1" spc="270" dirty="0">
                <a:solidFill>
                  <a:srgbClr val="00669D"/>
                </a:solidFill>
                <a:latin typeface="Comic Sans MS"/>
                <a:cs typeface="Comic Sans MS"/>
              </a:rPr>
              <a:t> </a:t>
            </a:r>
            <a:r>
              <a:rPr sz="3500" b="1" dirty="0">
                <a:solidFill>
                  <a:srgbClr val="00669D"/>
                </a:solidFill>
                <a:latin typeface="Comic Sans MS"/>
                <a:cs typeface="Comic Sans MS"/>
              </a:rPr>
              <a:t>Так</a:t>
            </a:r>
            <a:r>
              <a:rPr sz="3500" b="1" spc="275" dirty="0">
                <a:solidFill>
                  <a:srgbClr val="00669D"/>
                </a:solidFill>
                <a:latin typeface="Comic Sans MS"/>
                <a:cs typeface="Comic Sans MS"/>
              </a:rPr>
              <a:t> </a:t>
            </a:r>
            <a:r>
              <a:rPr sz="3500" b="1" dirty="0">
                <a:solidFill>
                  <a:srgbClr val="00669D"/>
                </a:solidFill>
                <a:latin typeface="Comic Sans MS"/>
                <a:cs typeface="Comic Sans MS"/>
              </a:rPr>
              <a:t>давайте</a:t>
            </a:r>
            <a:r>
              <a:rPr sz="3500" b="1" spc="270" dirty="0">
                <a:solidFill>
                  <a:srgbClr val="00669D"/>
                </a:solidFill>
                <a:latin typeface="Comic Sans MS"/>
                <a:cs typeface="Comic Sans MS"/>
              </a:rPr>
              <a:t> </a:t>
            </a:r>
            <a:r>
              <a:rPr sz="3500" b="1" dirty="0">
                <a:solidFill>
                  <a:srgbClr val="00669D"/>
                </a:solidFill>
                <a:latin typeface="Comic Sans MS"/>
                <a:cs typeface="Comic Sans MS"/>
              </a:rPr>
              <a:t>же</a:t>
            </a:r>
            <a:r>
              <a:rPr sz="3500" b="1" spc="270" dirty="0">
                <a:solidFill>
                  <a:srgbClr val="00669D"/>
                </a:solidFill>
                <a:latin typeface="Comic Sans MS"/>
                <a:cs typeface="Comic Sans MS"/>
              </a:rPr>
              <a:t> </a:t>
            </a:r>
            <a:r>
              <a:rPr sz="3500" b="1" dirty="0">
                <a:solidFill>
                  <a:srgbClr val="00669D"/>
                </a:solidFill>
                <a:latin typeface="Comic Sans MS"/>
                <a:cs typeface="Comic Sans MS"/>
              </a:rPr>
              <a:t>вместе</a:t>
            </a:r>
            <a:r>
              <a:rPr sz="3500" b="1" spc="275" dirty="0">
                <a:solidFill>
                  <a:srgbClr val="00669D"/>
                </a:solidFill>
                <a:latin typeface="Comic Sans MS"/>
                <a:cs typeface="Comic Sans MS"/>
              </a:rPr>
              <a:t> </a:t>
            </a:r>
            <a:r>
              <a:rPr sz="3500" b="1" dirty="0">
                <a:solidFill>
                  <a:srgbClr val="00669D"/>
                </a:solidFill>
                <a:latin typeface="Comic Sans MS"/>
                <a:cs typeface="Comic Sans MS"/>
              </a:rPr>
              <a:t>делать</a:t>
            </a:r>
            <a:r>
              <a:rPr sz="3500" b="1" spc="270" dirty="0">
                <a:solidFill>
                  <a:srgbClr val="00669D"/>
                </a:solidFill>
                <a:latin typeface="Comic Sans MS"/>
                <a:cs typeface="Comic Sans MS"/>
              </a:rPr>
              <a:t> </a:t>
            </a:r>
            <a:r>
              <a:rPr sz="3500" b="1" spc="-20" dirty="0">
                <a:solidFill>
                  <a:srgbClr val="00669D"/>
                </a:solidFill>
                <a:latin typeface="Comic Sans MS"/>
                <a:cs typeface="Comic Sans MS"/>
              </a:rPr>
              <a:t>наших </a:t>
            </a:r>
            <a:r>
              <a:rPr sz="3500" b="1" dirty="0">
                <a:solidFill>
                  <a:srgbClr val="00669D"/>
                </a:solidFill>
                <a:latin typeface="Comic Sans MS"/>
                <a:cs typeface="Comic Sans MS"/>
              </a:rPr>
              <a:t>детей</a:t>
            </a:r>
            <a:r>
              <a:rPr sz="3500" b="1" spc="-190" dirty="0">
                <a:solidFill>
                  <a:srgbClr val="00669D"/>
                </a:solidFill>
                <a:latin typeface="Comic Sans MS"/>
                <a:cs typeface="Comic Sans MS"/>
              </a:rPr>
              <a:t>  </a:t>
            </a:r>
            <a:r>
              <a:rPr sz="3500" b="1" dirty="0">
                <a:solidFill>
                  <a:srgbClr val="00669D"/>
                </a:solidFill>
                <a:latin typeface="Comic Sans MS"/>
                <a:cs typeface="Comic Sans MS"/>
              </a:rPr>
              <a:t>человеками.</a:t>
            </a:r>
            <a:r>
              <a:rPr sz="3500" b="1" spc="-190" dirty="0">
                <a:solidFill>
                  <a:srgbClr val="00669D"/>
                </a:solidFill>
                <a:latin typeface="Comic Sans MS"/>
                <a:cs typeface="Comic Sans MS"/>
              </a:rPr>
              <a:t>  </a:t>
            </a:r>
            <a:r>
              <a:rPr sz="3500" b="1" dirty="0">
                <a:solidFill>
                  <a:srgbClr val="00669D"/>
                </a:solidFill>
                <a:latin typeface="Comic Sans MS"/>
                <a:cs typeface="Comic Sans MS"/>
              </a:rPr>
              <a:t>Хорошо</a:t>
            </a:r>
            <a:r>
              <a:rPr sz="3500" b="1" spc="-190" dirty="0">
                <a:solidFill>
                  <a:srgbClr val="00669D"/>
                </a:solidFill>
                <a:latin typeface="Comic Sans MS"/>
                <a:cs typeface="Comic Sans MS"/>
              </a:rPr>
              <a:t>  </a:t>
            </a:r>
            <a:r>
              <a:rPr sz="3500" b="1" dirty="0">
                <a:solidFill>
                  <a:srgbClr val="00669D"/>
                </a:solidFill>
                <a:latin typeface="Comic Sans MS"/>
                <a:cs typeface="Comic Sans MS"/>
              </a:rPr>
              <a:t>воспитанные</a:t>
            </a:r>
            <a:r>
              <a:rPr sz="3500" b="1" spc="-190" dirty="0">
                <a:solidFill>
                  <a:srgbClr val="00669D"/>
                </a:solidFill>
                <a:latin typeface="Comic Sans MS"/>
                <a:cs typeface="Comic Sans MS"/>
              </a:rPr>
              <a:t>  </a:t>
            </a:r>
            <a:r>
              <a:rPr sz="3500" b="1" dirty="0">
                <a:solidFill>
                  <a:srgbClr val="00669D"/>
                </a:solidFill>
                <a:latin typeface="Comic Sans MS"/>
                <a:cs typeface="Comic Sans MS"/>
              </a:rPr>
              <a:t>дети</a:t>
            </a:r>
            <a:r>
              <a:rPr sz="3500" b="1" spc="-190" dirty="0">
                <a:solidFill>
                  <a:srgbClr val="00669D"/>
                </a:solidFill>
                <a:latin typeface="Comic Sans MS"/>
                <a:cs typeface="Comic Sans MS"/>
              </a:rPr>
              <a:t>  </a:t>
            </a:r>
            <a:r>
              <a:rPr sz="3500" b="1" dirty="0">
                <a:solidFill>
                  <a:srgbClr val="00669D"/>
                </a:solidFill>
                <a:latin typeface="Comic Sans MS"/>
                <a:cs typeface="Comic Sans MS"/>
              </a:rPr>
              <a:t>-</a:t>
            </a:r>
            <a:r>
              <a:rPr sz="3500" b="1" spc="-190" dirty="0">
                <a:solidFill>
                  <a:srgbClr val="00669D"/>
                </a:solidFill>
                <a:latin typeface="Comic Sans MS"/>
                <a:cs typeface="Comic Sans MS"/>
              </a:rPr>
              <a:t>  </a:t>
            </a:r>
            <a:r>
              <a:rPr sz="3500" b="1" dirty="0">
                <a:solidFill>
                  <a:srgbClr val="00669D"/>
                </a:solidFill>
                <a:latin typeface="Comic Sans MS"/>
                <a:cs typeface="Comic Sans MS"/>
              </a:rPr>
              <a:t>эта</a:t>
            </a:r>
            <a:r>
              <a:rPr sz="3500" b="1" spc="-185" dirty="0">
                <a:solidFill>
                  <a:srgbClr val="00669D"/>
                </a:solidFill>
                <a:latin typeface="Comic Sans MS"/>
                <a:cs typeface="Comic Sans MS"/>
              </a:rPr>
              <a:t>  </a:t>
            </a:r>
            <a:r>
              <a:rPr sz="3500" b="1" spc="-20" dirty="0">
                <a:solidFill>
                  <a:srgbClr val="00669D"/>
                </a:solidFill>
                <a:latin typeface="Comic Sans MS"/>
                <a:cs typeface="Comic Sans MS"/>
              </a:rPr>
              <a:t>наша </a:t>
            </a:r>
            <a:r>
              <a:rPr sz="3500" b="1" dirty="0">
                <a:solidFill>
                  <a:srgbClr val="00669D"/>
                </a:solidFill>
                <a:latin typeface="Comic Sans MS"/>
                <a:cs typeface="Comic Sans MS"/>
              </a:rPr>
              <a:t>счастливое</a:t>
            </a:r>
            <a:r>
              <a:rPr sz="3500" b="1" spc="655" dirty="0">
                <a:solidFill>
                  <a:srgbClr val="00669D"/>
                </a:solidFill>
                <a:latin typeface="Comic Sans MS"/>
                <a:cs typeface="Comic Sans MS"/>
              </a:rPr>
              <a:t> </a:t>
            </a:r>
            <a:r>
              <a:rPr sz="3500" b="1" dirty="0">
                <a:solidFill>
                  <a:srgbClr val="00669D"/>
                </a:solidFill>
                <a:latin typeface="Comic Sans MS"/>
                <a:cs typeface="Comic Sans MS"/>
              </a:rPr>
              <a:t>будущее.</a:t>
            </a:r>
            <a:r>
              <a:rPr sz="3500" b="1" spc="655" dirty="0">
                <a:solidFill>
                  <a:srgbClr val="00669D"/>
                </a:solidFill>
                <a:latin typeface="Comic Sans MS"/>
                <a:cs typeface="Comic Sans MS"/>
              </a:rPr>
              <a:t> </a:t>
            </a:r>
            <a:r>
              <a:rPr sz="3500" b="1" dirty="0">
                <a:solidFill>
                  <a:srgbClr val="00669D"/>
                </a:solidFill>
                <a:latin typeface="Comic Sans MS"/>
                <a:cs typeface="Comic Sans MS"/>
              </a:rPr>
              <a:t>Так</a:t>
            </a:r>
            <a:r>
              <a:rPr sz="3500" b="1" spc="660" dirty="0">
                <a:solidFill>
                  <a:srgbClr val="00669D"/>
                </a:solidFill>
                <a:latin typeface="Comic Sans MS"/>
                <a:cs typeface="Comic Sans MS"/>
              </a:rPr>
              <a:t> </a:t>
            </a:r>
            <a:r>
              <a:rPr sz="3500" b="1" dirty="0">
                <a:solidFill>
                  <a:srgbClr val="00669D"/>
                </a:solidFill>
                <a:latin typeface="Comic Sans MS"/>
                <a:cs typeface="Comic Sans MS"/>
              </a:rPr>
              <a:t>думайте</a:t>
            </a:r>
            <a:r>
              <a:rPr sz="3500" b="1" spc="655" dirty="0">
                <a:solidFill>
                  <a:srgbClr val="00669D"/>
                </a:solidFill>
                <a:latin typeface="Comic Sans MS"/>
                <a:cs typeface="Comic Sans MS"/>
              </a:rPr>
              <a:t> </a:t>
            </a:r>
            <a:r>
              <a:rPr sz="3500" b="1" dirty="0">
                <a:solidFill>
                  <a:srgbClr val="00669D"/>
                </a:solidFill>
                <a:latin typeface="Comic Sans MS"/>
                <a:cs typeface="Comic Sans MS"/>
              </a:rPr>
              <a:t>о</a:t>
            </a:r>
            <a:r>
              <a:rPr sz="3500" b="1" spc="660" dirty="0">
                <a:solidFill>
                  <a:srgbClr val="00669D"/>
                </a:solidFill>
                <a:latin typeface="Comic Sans MS"/>
                <a:cs typeface="Comic Sans MS"/>
              </a:rPr>
              <a:t> </a:t>
            </a:r>
            <a:r>
              <a:rPr sz="3500" b="1" dirty="0">
                <a:solidFill>
                  <a:srgbClr val="00669D"/>
                </a:solidFill>
                <a:latin typeface="Comic Sans MS"/>
                <a:cs typeface="Comic Sans MS"/>
              </a:rPr>
              <a:t>будущем,</a:t>
            </a:r>
            <a:r>
              <a:rPr sz="3500" b="1" spc="655" dirty="0">
                <a:solidFill>
                  <a:srgbClr val="00669D"/>
                </a:solidFill>
                <a:latin typeface="Comic Sans MS"/>
                <a:cs typeface="Comic Sans MS"/>
              </a:rPr>
              <a:t> </a:t>
            </a:r>
            <a:r>
              <a:rPr sz="3500" b="1" dirty="0">
                <a:solidFill>
                  <a:srgbClr val="00669D"/>
                </a:solidFill>
                <a:latin typeface="Comic Sans MS"/>
                <a:cs typeface="Comic Sans MS"/>
              </a:rPr>
              <a:t>а</a:t>
            </a:r>
            <a:r>
              <a:rPr sz="3500" b="1" spc="660" dirty="0">
                <a:solidFill>
                  <a:srgbClr val="00669D"/>
                </a:solidFill>
                <a:latin typeface="Comic Sans MS"/>
                <a:cs typeface="Comic Sans MS"/>
              </a:rPr>
              <a:t> </a:t>
            </a:r>
            <a:r>
              <a:rPr sz="3500" b="1" dirty="0">
                <a:solidFill>
                  <a:srgbClr val="00669D"/>
                </a:solidFill>
                <a:latin typeface="Comic Sans MS"/>
                <a:cs typeface="Comic Sans MS"/>
              </a:rPr>
              <a:t>будущее</a:t>
            </a:r>
            <a:r>
              <a:rPr sz="3500" b="1" spc="655" dirty="0">
                <a:solidFill>
                  <a:srgbClr val="00669D"/>
                </a:solidFill>
                <a:latin typeface="Comic Sans MS"/>
                <a:cs typeface="Comic Sans MS"/>
              </a:rPr>
              <a:t> </a:t>
            </a:r>
            <a:r>
              <a:rPr sz="3500" b="1" spc="-50" dirty="0">
                <a:solidFill>
                  <a:srgbClr val="00669D"/>
                </a:solidFill>
                <a:latin typeface="Comic Sans MS"/>
                <a:cs typeface="Comic Sans MS"/>
              </a:rPr>
              <a:t>– </a:t>
            </a:r>
            <a:r>
              <a:rPr sz="3500" b="1" dirty="0">
                <a:solidFill>
                  <a:srgbClr val="00669D"/>
                </a:solidFill>
                <a:latin typeface="Comic Sans MS"/>
                <a:cs typeface="Comic Sans MS"/>
              </a:rPr>
              <a:t>это</a:t>
            </a:r>
            <a:r>
              <a:rPr sz="3500" b="1" spc="-65" dirty="0">
                <a:solidFill>
                  <a:srgbClr val="00669D"/>
                </a:solidFill>
                <a:latin typeface="Comic Sans MS"/>
                <a:cs typeface="Comic Sans MS"/>
              </a:rPr>
              <a:t> </a:t>
            </a:r>
            <a:r>
              <a:rPr sz="3500" b="1" dirty="0">
                <a:solidFill>
                  <a:srgbClr val="00669D"/>
                </a:solidFill>
                <a:latin typeface="Comic Sans MS"/>
                <a:cs typeface="Comic Sans MS"/>
              </a:rPr>
              <a:t>наши</a:t>
            </a:r>
            <a:r>
              <a:rPr sz="3500" b="1" spc="-65" dirty="0">
                <a:solidFill>
                  <a:srgbClr val="00669D"/>
                </a:solidFill>
                <a:latin typeface="Comic Sans MS"/>
                <a:cs typeface="Comic Sans MS"/>
              </a:rPr>
              <a:t> </a:t>
            </a:r>
            <a:r>
              <a:rPr sz="3500" b="1" spc="-10" dirty="0">
                <a:solidFill>
                  <a:srgbClr val="00669D"/>
                </a:solidFill>
                <a:latin typeface="Comic Sans MS"/>
                <a:cs typeface="Comic Sans MS"/>
              </a:rPr>
              <a:t>дети».</a:t>
            </a:r>
            <a:endParaRPr sz="3500">
              <a:latin typeface="Comic Sans MS"/>
              <a:cs typeface="Comic Sans MS"/>
            </a:endParaRPr>
          </a:p>
          <a:p>
            <a:pPr marL="6356350" algn="just">
              <a:lnSpc>
                <a:spcPct val="100000"/>
              </a:lnSpc>
              <a:spcBef>
                <a:spcPts val="675"/>
              </a:spcBef>
            </a:pPr>
            <a:r>
              <a:rPr sz="3500" b="1" i="1" dirty="0">
                <a:solidFill>
                  <a:srgbClr val="00669D"/>
                </a:solidFill>
                <a:latin typeface="Comic Sans MS"/>
                <a:cs typeface="Comic Sans MS"/>
              </a:rPr>
              <a:t>Виссарион</a:t>
            </a:r>
            <a:r>
              <a:rPr sz="3500" b="1" i="1" spc="-175" dirty="0">
                <a:solidFill>
                  <a:srgbClr val="00669D"/>
                </a:solidFill>
                <a:latin typeface="Comic Sans MS"/>
                <a:cs typeface="Comic Sans MS"/>
              </a:rPr>
              <a:t> </a:t>
            </a:r>
            <a:r>
              <a:rPr sz="3500" b="1" i="1" dirty="0">
                <a:solidFill>
                  <a:srgbClr val="00669D"/>
                </a:solidFill>
                <a:latin typeface="Comic Sans MS"/>
                <a:cs typeface="Comic Sans MS"/>
              </a:rPr>
              <a:t>Григорьевич</a:t>
            </a:r>
            <a:r>
              <a:rPr sz="3500" b="1" i="1" spc="-175" dirty="0">
                <a:solidFill>
                  <a:srgbClr val="00669D"/>
                </a:solidFill>
                <a:latin typeface="Comic Sans MS"/>
                <a:cs typeface="Comic Sans MS"/>
              </a:rPr>
              <a:t> </a:t>
            </a:r>
            <a:r>
              <a:rPr sz="3500" b="1" i="1" spc="-10" dirty="0">
                <a:solidFill>
                  <a:srgbClr val="00669D"/>
                </a:solidFill>
                <a:latin typeface="Comic Sans MS"/>
                <a:cs typeface="Comic Sans MS"/>
              </a:rPr>
              <a:t>Белинский</a:t>
            </a:r>
            <a:endParaRPr sz="3500">
              <a:latin typeface="Comic Sans MS"/>
              <a:cs typeface="Comic Sans MS"/>
            </a:endParaRPr>
          </a:p>
        </p:txBody>
      </p:sp>
      <p:grpSp>
        <p:nvGrpSpPr>
          <p:cNvPr id="5" name="object 5"/>
          <p:cNvGrpSpPr/>
          <p:nvPr/>
        </p:nvGrpSpPr>
        <p:grpSpPr>
          <a:xfrm>
            <a:off x="3300051" y="2009931"/>
            <a:ext cx="14988540" cy="8277225"/>
            <a:chOff x="3300051" y="2009931"/>
            <a:chExt cx="14988540" cy="8277225"/>
          </a:xfrm>
        </p:grpSpPr>
        <p:pic>
          <p:nvPicPr>
            <p:cNvPr id="6" name="object 6"/>
            <p:cNvPicPr/>
            <p:nvPr/>
          </p:nvPicPr>
          <p:blipFill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1205820" y="2397125"/>
              <a:ext cx="7082179" cy="7889873"/>
            </a:xfrm>
            <a:prstGeom prst="rect">
              <a:avLst/>
            </a:prstGeom>
          </p:spPr>
        </p:pic>
        <p:pic>
          <p:nvPicPr>
            <p:cNvPr id="7" name="object 7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3300051" y="2009931"/>
              <a:ext cx="11689113" cy="8267699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35</TotalTime>
  <Words>529</Words>
  <Application>Microsoft Office PowerPoint</Application>
  <PresentationFormat>Произвольный</PresentationFormat>
  <Paragraphs>63</Paragraphs>
  <Slides>19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19</vt:i4>
      </vt:variant>
    </vt:vector>
  </HeadingPairs>
  <TitlesOfParts>
    <vt:vector size="25" baseType="lpstr">
      <vt:lpstr>Arial Black</vt:lpstr>
      <vt:lpstr>Comic Sans MS</vt:lpstr>
      <vt:lpstr>Corbel</vt:lpstr>
      <vt:lpstr>Lucida Sans Unicode</vt:lpstr>
      <vt:lpstr>Trebuchet MS</vt:lpstr>
      <vt:lpstr>Office Theme</vt:lpstr>
      <vt:lpstr>Взаимодействие семьи и школы в целях  социализации личности  в образовательном пространстве</vt:lpstr>
      <vt:lpstr>Презентация PowerPoint</vt:lpstr>
      <vt:lpstr>ЗАДАЧИ</vt:lpstr>
      <vt:lpstr>Педагогика должна стать наукой для всех – и для учителей, и для родителей. В.А. Сухомлинский</vt:lpstr>
      <vt:lpstr>Из чего складывается сотрудничество  с родителями: </vt:lpstr>
      <vt:lpstr>Принципы</vt:lpstr>
      <vt:lpstr>изучение семей и условий семейного воспитания</vt:lpstr>
      <vt:lpstr>Изучение семей и условий семейного воспитания</vt:lpstr>
      <vt:lpstr>Можно использовать следующие формы работы:</vt:lpstr>
      <vt:lpstr>Наши проекты</vt:lpstr>
      <vt:lpstr>Презентация PowerPoint</vt:lpstr>
      <vt:lpstr>Муниципальный конкурс. Коллаж «Готовим вместе с бабушкой»</vt:lpstr>
      <vt:lpstr>Муниципальный конкурс «Лучший папа на свете»</vt:lpstr>
      <vt:lpstr>День матери</vt:lpstr>
      <vt:lpstr>Литературная гостиная</vt:lpstr>
      <vt:lpstr>Походы в лес</vt:lpstr>
      <vt:lpstr>В картинной галерее</vt:lpstr>
      <vt:lpstr>Мастер-классы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best role in my life</dc:title>
  <dc:creator>Плюха П</dc:creator>
  <cp:keywords>DAGBvyi7JFA,BAF-kYC1wQY</cp:keywords>
  <cp:lastModifiedBy>Пользователь</cp:lastModifiedBy>
  <cp:revision>9</cp:revision>
  <dcterms:created xsi:type="dcterms:W3CDTF">2024-04-11T19:07:14Z</dcterms:created>
  <dcterms:modified xsi:type="dcterms:W3CDTF">2026-08-16T08:52:43Z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2024-04-11T00:00:00Z</vt:filetime>
  </property>
  <property fmtid="{D5CDD505-2E9C-101B-9397-08002B2CF9AE}" pid="3" name="Creator">
    <vt:lpwstr>Canva</vt:lpwstr>
  </property>
  <property fmtid="{D5CDD505-2E9C-101B-9397-08002B2CF9AE}" pid="4" name="LastSaved">
    <vt:filetime>2024-04-11T00:00:00Z</vt:filetime>
  </property>
  <property fmtid="{D5CDD505-2E9C-101B-9397-08002B2CF9AE}" pid="5" name="Producer">
    <vt:lpwstr>Canva</vt:lpwstr>
  </property>
</Properties>
</file>