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2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569BA-45CC-4D3B-BF68-B3E20970F2A7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FD197-226A-46BC-8452-4425F7720E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028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FD197-226A-46BC-8452-4425F7720EF4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95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30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882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835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923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41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888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200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126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548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39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7905C-4D0C-4484-8828-8364CA146A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0CF95-88D8-4DFD-9667-40B3380E3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439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4461" y="764704"/>
            <a:ext cx="763266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7200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Что </a:t>
            </a:r>
            <a:r>
              <a:rPr lang="ru-RU" sz="7200" b="1" spc="150" dirty="0">
                <a:ln w="11430"/>
                <a:solidFill>
                  <a:srgbClr val="F8F8F8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рассказать </a:t>
            </a:r>
            <a:endParaRPr lang="ru-RU" sz="7200" b="1" spc="150" dirty="0" smtClean="0">
              <a:ln w="11430"/>
              <a:solidFill>
                <a:srgbClr val="F8F8F8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7200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детям </a:t>
            </a:r>
            <a:r>
              <a:rPr lang="ru-RU" sz="7200" b="1" spc="150" dirty="0">
                <a:ln w="11430"/>
                <a:solidFill>
                  <a:srgbClr val="F8F8F8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 космосе?</a:t>
            </a:r>
          </a:p>
        </p:txBody>
      </p:sp>
      <p:pic>
        <p:nvPicPr>
          <p:cNvPr id="21506" name="Picture 2" descr="Купить звезду: как продают звезды и стоит ли их покупать?, mport.ua  bigmir)net - mport.ua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12976"/>
            <a:ext cx="6408712" cy="3434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80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575" y="4813298"/>
            <a:ext cx="8856984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Посмотри на небо. Кажется, оно совсем близко – протяни руку и дотронешься до солнца или луны, ну а если залезть на макушку высокого дерева, то и вовсе окажешься рядом с ними. Но на самом деле это не так. Ни мы своей рукой не можем дотянуться до неба, ни деревья своими макушками. Солнце, луна и звезды очень далеко от нас. Это большие планеты, до которых нужно лететь на космическом корабле.</a:t>
            </a:r>
          </a:p>
        </p:txBody>
      </p:sp>
      <p:sp>
        <p:nvSpPr>
          <p:cNvPr id="5" name="AutoShape 2" descr="http://new.mamsila.tmweb.ru/wp-content/uploads/2019/11/s1200-1024x65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://new.mamsila.tmweb.ru/wp-content/uploads/2019/11/s1200-1024x65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Телескопы с автонаведением: как работают и как выбр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99" y="160338"/>
            <a:ext cx="7538086" cy="449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36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052" y="5733256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солнечной системе 8 планет. Все они кружатся вокруг Солнца, причем постоянно по одному и тому же пути, который называется орбитой. И одна из этих планет – наша Земля.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Солнечная система - Презентации о космосе - Детям о космосе - Обучение и  развитие - ПочемуЧка - Сайт для детей и их родител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24" y="356124"/>
            <a:ext cx="7303267" cy="537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94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636" y="5085184"/>
            <a:ext cx="8856984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Солнце – это большая и очень горячая звезда, – огромный, раскаленный шар. Она очень далеко, но тепло от ее лучей доходит до всех кружащихся вокруг нее планет, и до нашей тоже. Именно поэтому у нас тепло.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все звезды такие, как Солнце. Бывают и маленькие звездочки, и средние, и огромные – больше Солнца.</a:t>
            </a:r>
          </a:p>
        </p:txBody>
      </p:sp>
      <p:pic>
        <p:nvPicPr>
          <p:cNvPr id="3074" name="Picture 2" descr="Солнце — Детский технопарк &quot;Кванториум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17" y="620688"/>
            <a:ext cx="742482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50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636" y="5593015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Самые яркие среди всех звезд на небе – Полярная звезда и Сириус. Солнце намного больше нашей планеты. Если сравнить их, то это словно арбуз и маленькая горошина. </a:t>
            </a:r>
          </a:p>
        </p:txBody>
      </p:sp>
      <p:pic>
        <p:nvPicPr>
          <p:cNvPr id="4098" name="Picture 2" descr="Почему Солнце до сих пор не сгорело? | by Сергей Базанов | Space Review |  Me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7" y="548680"/>
            <a:ext cx="793688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31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636" y="5593015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Чтобы сравнить размеры Солнца с размерами Земли, можно взять тыкву или арбуз и горошину. Горошина – это наша Земля, тыква – Солнце. Земля настолько меньше Солнца, насколько горошина меньше тыквы.</a:t>
            </a:r>
          </a:p>
        </p:txBody>
      </p:sp>
      <p:pic>
        <p:nvPicPr>
          <p:cNvPr id="5122" name="Picture 2" descr="Купить тыкву оптом и в розницу на ФУД СИТИ | фуд сит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8485" r="92121">
                        <a14:backgroundMark x1="32273" y1="81818" x2="40758" y2="85909"/>
                        <a14:backgroundMark x1="46970" y1="84848" x2="60152" y2="84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47" t="13440" r="8388" b="14232"/>
          <a:stretch/>
        </p:blipFill>
        <p:spPr bwMode="auto">
          <a:xfrm>
            <a:off x="613954" y="1005840"/>
            <a:ext cx="4611189" cy="401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орции уходовой косметики в ежедневном уходе за лицом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0704" b="86657" l="10645" r="285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938" t="60550" r="71019" b="13276"/>
          <a:stretch/>
        </p:blipFill>
        <p:spPr bwMode="auto">
          <a:xfrm>
            <a:off x="6429969" y="3032956"/>
            <a:ext cx="1759821" cy="170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59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471700"/>
            <a:ext cx="8856984" cy="22467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Луна – это спутник нашей планеты, она находится всего в трех днях пути. Луна двигается вокруг Земли против часовой стрелки.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видим луну только ночью. Луна, как мы видим ее в небе, не всегда одинаковой формы. Есть следующие фазы: новолуние, серп растущей луны, первая четверть растущей луны, растущая луна, полнолуние и далее на уменьшение: убывающая луна, четверть убывающей луны, серп убывающей луны, снова новолуние. </a:t>
            </a:r>
          </a:p>
        </p:txBody>
      </p:sp>
      <p:pic>
        <p:nvPicPr>
          <p:cNvPr id="5" name="Picture 2" descr="Что произойдет, если Земля рано потеряет Луну? | New-Science.ru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2" r="6570" b="9348"/>
          <a:stretch/>
        </p:blipFill>
        <p:spPr bwMode="auto">
          <a:xfrm>
            <a:off x="1011885" y="332656"/>
            <a:ext cx="7126955" cy="396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47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5373216"/>
            <a:ext cx="8856984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серп в небе похож на букву С, то луна “старая”, убывающая. Если визуально мы проведем палочку и получится буква Р, то луна растущая.</a:t>
            </a:r>
          </a:p>
          <a:p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(Эти фазы можно изобразить для ребенка на бумаге или вырезав их из цветного картона.)</a:t>
            </a:r>
          </a:p>
        </p:txBody>
      </p:sp>
      <p:pic>
        <p:nvPicPr>
          <p:cNvPr id="6148" name="Picture 4" descr="Запреты дня 20 июля 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056784" cy="476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6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151" y="5157192"/>
            <a:ext cx="8856984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Нашу планету окружает атмосфера. Это такой защитный слой, который спасает обитателей от солнечного ультрафиолетового излучения, а также от большинства метеоритов. Его можно сравнить с воздушным покрывалом. Именно благодаря ему на нашей планете есть воздух, которым мы дышим.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Самое главное отличие Земли от других – наличие на ней жизни. </a:t>
            </a:r>
          </a:p>
        </p:txBody>
      </p:sp>
      <p:pic>
        <p:nvPicPr>
          <p:cNvPr id="6150" name="Picture 6" descr="Скорость вращения Земли рекордно выросла. Куда торопится планета? – Москва  24, 13.01.20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1" r="5280"/>
          <a:stretch/>
        </p:blipFill>
        <p:spPr bwMode="auto">
          <a:xfrm>
            <a:off x="810323" y="392737"/>
            <a:ext cx="7406639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78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549" y="5665023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Считается, что все остальное пространство безжизненно. Вера и желание людей найти жизнь на других планетах заставляет нас конструировать космические корабли для путешествия в космос с целью его изучения.</a:t>
            </a:r>
          </a:p>
        </p:txBody>
      </p:sp>
      <p:pic>
        <p:nvPicPr>
          <p:cNvPr id="9218" name="Picture 2" descr="ᐈ Ракеты на белом фоне: картинки и фото ракета космос, скачать изображения  на Depositphotos®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56" b="9030"/>
          <a:stretch/>
        </p:blipFill>
        <p:spPr bwMode="auto">
          <a:xfrm>
            <a:off x="869633" y="332656"/>
            <a:ext cx="7344815" cy="510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292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549" y="5665023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отварить куриное яйцо и на его примере объяснить что представляет собой атмосфера Земли. Наша планета окружена многослойной атмосферой, подобно тому, как в яйце желток окружен белком.</a:t>
            </a:r>
          </a:p>
        </p:txBody>
      </p:sp>
      <p:pic>
        <p:nvPicPr>
          <p:cNvPr id="10242" name="Picture 2" descr="Почему никогда не стоит греть вареные яйца в микроволновке | 42.TUT.B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298" r="90702">
                        <a14:foregroundMark x1="74912" y1="15965" x2="73596" y2="87544"/>
                        <a14:backgroundMark x1="55088" y1="90175" x2="37456" y2="91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27" r="10095"/>
          <a:stretch/>
        </p:blipFill>
        <p:spPr bwMode="auto">
          <a:xfrm flipH="1">
            <a:off x="755576" y="656580"/>
            <a:ext cx="7284694" cy="4525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48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549" y="5373216"/>
            <a:ext cx="8856984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Солнечной системе всего 8 планет. Самая большая из них – это Юпитер. А самая интересная – Сатурн, потому что у него есть огромные кольца вокруг.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Юпитер, Уран и Нептун также имеют кольца, однако их невозможно увидеть с Земли.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16" y="260648"/>
            <a:ext cx="7715250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2356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709" y="5661248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/>
              <a:t>Одним из последних был обнаружен Плутон. Его открыли в 1930. Сначала его считали девятой планетой. Но со временем отнесли к другой категории космических тел – “карликовые планеты”.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Основные характеристики планет. Обозначения планет в астроном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55" y="332656"/>
            <a:ext cx="8023292" cy="5014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820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354" y="1484784"/>
            <a:ext cx="3505187" cy="440120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порядку все планеты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Назовет любой из нас: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 – Меркурий,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Два – Венера,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 – Земля,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Четыре – Марс.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Пять – Юпитер,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Шесть – Сатурн,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Семь – Уран,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ним – Нептун.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восьмым идет по счету.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за ним уже, потом,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девятая планета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 названием Плутон.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88640"/>
            <a:ext cx="763284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Чтобы запомнить названия всех планет солнечной системы, можно выучить небольшой стишок: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Астрономия для детей. Планеты солнечной системы - Первый образователь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132856"/>
            <a:ext cx="5221939" cy="293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51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175" y="5373216"/>
            <a:ext cx="8856984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Самая близкая к нам звезда – это Солнце. В космосе есть огромное количество звезд, которое невозможно сосчитать.  Любая звезда – это раскаленный газовый шар, который сформировался из молекул водорода, соединившихся вместе.</a:t>
            </a:r>
          </a:p>
        </p:txBody>
      </p:sp>
      <p:pic>
        <p:nvPicPr>
          <p:cNvPr id="14338" name="Picture 2" descr="Астронет &gt; Звезды и Солнце в солнцестоя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670" y="332656"/>
            <a:ext cx="735199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34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0258" y="6309320"/>
            <a:ext cx="4358817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Скопление звезд образует созвездия.</a:t>
            </a:r>
          </a:p>
        </p:txBody>
      </p:sp>
      <p:pic>
        <p:nvPicPr>
          <p:cNvPr id="15362" name="Picture 2" descr="ЗВЁЗДЫ ЗОВУТ! Созвездия летнего неб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672842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993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175" y="5128430"/>
            <a:ext cx="8856984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апреля в нашей стране отмечается День космонавтики. В этот день в 1961 году мечта людей о полете в космос сбылась – первый в истории космонавт Юрий Алексеевич Гагарин совершил полет в космос на корабле “Восток-1”. Его полет вокруг Земли длился 108 минут. С тех пор мы каждый год в этот день отмечаем День космонавтики. </a:t>
            </a:r>
          </a:p>
        </p:txBody>
      </p:sp>
      <p:pic>
        <p:nvPicPr>
          <p:cNvPr id="16386" name="Picture 2" descr="ФЛЭШМОБ ДЕНЬ КОСМОНАВТИКИ - Новости - МБУК Артемовского городского округа  «Централизованная библиотечная система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332656"/>
            <a:ext cx="3557201" cy="463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Юрий Алексеевич Гагарин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7" r="11635"/>
          <a:stretch/>
        </p:blipFill>
        <p:spPr bwMode="auto">
          <a:xfrm>
            <a:off x="683568" y="332655"/>
            <a:ext cx="3456384" cy="463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0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175" y="5653874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Надуйте воздушный шарик и зажмите отверстие пальцами. А потом разожмите пальцы и ваш шарик резко вырвется вверх. Это происходит потому, что воздух выходит из шара. А когда воздух закончится, шарик упадет.</a:t>
            </a:r>
          </a:p>
        </p:txBody>
      </p:sp>
      <p:pic>
        <p:nvPicPr>
          <p:cNvPr id="17410" name="Picture 2" descr="Учим Цвета на Английском языке с малышами, надуваем Воздушные шарики. Видео  для детей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20" y="476671"/>
            <a:ext cx="8064893" cy="45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3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777" y="5373216"/>
            <a:ext cx="8856984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Воздушный шарик летел как ракета – он двигался вперед, пока в нем был воздух. Примерно по такому принципу и ракета летит в космос, только вместо воздуха у нее горючее. При горении горючее превращается в газ и вырывается назад пламенем. </a:t>
            </a:r>
          </a:p>
        </p:txBody>
      </p:sp>
      <p:pic>
        <p:nvPicPr>
          <p:cNvPr id="18434" name="Picture 2" descr="Упадут ступени от ракеты &quot;Союз-2&quot; в Коми ноябрь 2017 | Новости Ухты - Про  Город Ухт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" r="11302"/>
          <a:stretch/>
        </p:blipFill>
        <p:spPr bwMode="auto">
          <a:xfrm>
            <a:off x="899592" y="404664"/>
            <a:ext cx="746011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12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892" y="6021288"/>
            <a:ext cx="8856984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Ракету делают из нескольких частей, которые называются ступенями и в каждой ступени есть свой бак с горючим. </a:t>
            </a:r>
          </a:p>
        </p:txBody>
      </p:sp>
      <p:pic>
        <p:nvPicPr>
          <p:cNvPr id="19458" name="Picture 2" descr="Япония отложила первый запуск новой ракеты-носителя | Report.a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59" y="216875"/>
            <a:ext cx="8096250" cy="504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03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Старт ракеты “Союз” с кораблем &quot;Прогресс МС-15&quot;. Прямая трансляция - Поиск  - новости науки и техни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9"/>
          <a:stretch/>
        </p:blipFill>
        <p:spPr bwMode="auto">
          <a:xfrm>
            <a:off x="954135" y="255415"/>
            <a:ext cx="7196498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3892" y="5373216"/>
            <a:ext cx="8856984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первой ступени закончилось топливо – она отпадает, и тут же включается двигатель второй ступени и несет ракету еще быстрее и еще выше. Так до космоса добирается только третья ступень – самая маленькая и легкая. Она и выводит на орбиту кабину с космонавтом.</a:t>
            </a:r>
          </a:p>
        </p:txBody>
      </p:sp>
    </p:spTree>
    <p:extLst>
      <p:ext uri="{BB962C8B-B14F-4D97-AF65-F5344CB8AC3E}">
        <p14:creationId xmlns:p14="http://schemas.microsoft.com/office/powerpoint/2010/main" val="212724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727" y="836712"/>
            <a:ext cx="8856984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“Что возьмем с собой в космос”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Разложите перед ребенком рисунки и предложите выбрать то, что можно взять с собой на космический корабль.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могут быть следующие рисунки-картинки: книга, блокнот, скафандр, яблоко, конфета, тюбик с манной кашей, будильник, колбаса.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181337"/>
            <a:ext cx="3597619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Игры по теме «Космос»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220" y="2667273"/>
            <a:ext cx="8856984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“Космический словарь”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поможет ребенку пополнить свой словарный запас словами, связанными с темой космоса.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больше назовет слов, связанных с космосом, тот победил.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Например: спутник, ракета, инопланетянин, планеты, Луна, Земля, космонавт, скафандр и т. д.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0118" y="4941168"/>
            <a:ext cx="8856984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Игра “Скажи наоборот”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игры – научить ребенка выбирать слова с противоположным значением –антонимы.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Например: далекий –…, тесный –…, большой –…, подниматься –…, яркий –…, улетать –…, высокий –…, известный –…, включать –…, темный –…, .</a:t>
            </a:r>
          </a:p>
        </p:txBody>
      </p:sp>
    </p:spTree>
    <p:extLst>
      <p:ext uri="{BB962C8B-B14F-4D97-AF65-F5344CB8AC3E}">
        <p14:creationId xmlns:p14="http://schemas.microsoft.com/office/powerpoint/2010/main" val="315357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892" y="836712"/>
            <a:ext cx="885698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Источник:</a:t>
            </a:r>
          </a:p>
          <a:p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https://mamsila.ru/post/chto-rasskazat-rebenku-o-kosmose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831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998</Words>
  <Application>Microsoft Office PowerPoint</Application>
  <PresentationFormat>Экран (4:3)</PresentationFormat>
  <Paragraphs>66</Paragraphs>
  <Slides>23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</cp:revision>
  <dcterms:created xsi:type="dcterms:W3CDTF">2021-04-14T14:56:35Z</dcterms:created>
  <dcterms:modified xsi:type="dcterms:W3CDTF">2021-04-14T16:15:01Z</dcterms:modified>
</cp:coreProperties>
</file>