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1" r:id="rId9"/>
    <p:sldId id="265" r:id="rId10"/>
    <p:sldId id="262" r:id="rId11"/>
    <p:sldId id="264" r:id="rId12"/>
    <p:sldId id="272" r:id="rId13"/>
    <p:sldId id="273" r:id="rId14"/>
    <p:sldId id="274" r:id="rId15"/>
    <p:sldId id="266" r:id="rId16"/>
    <p:sldId id="267" r:id="rId17"/>
    <p:sldId id="269" r:id="rId18"/>
    <p:sldId id="268" r:id="rId19"/>
    <p:sldId id="270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18" autoAdjust="0"/>
    <p:restoredTop sz="86323" autoAdjust="0"/>
  </p:normalViewPr>
  <p:slideViewPr>
    <p:cSldViewPr snapToGrid="0">
      <p:cViewPr varScale="1">
        <p:scale>
          <a:sx n="92" d="100"/>
          <a:sy n="92" d="100"/>
        </p:scale>
        <p:origin x="-540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8" y="6720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468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7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844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932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23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026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928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751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73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728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591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B77C7-4557-4097-980C-0F0DEEB5EF96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12B1F-8E6A-4311-B43D-F23B9EA66E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68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fs00.infourok.ru/images/doc/129/151071/img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2109" y="1766594"/>
            <a:ext cx="3408727" cy="348736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лгать, не трусить,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Верным быть народу.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Любить родную землю-мать.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Чтоб за нее в огонь и в воду.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если  надо, то и жизнь отдать.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(А. Т. Твардовский)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78274" y="3510274"/>
            <a:ext cx="3856519" cy="165576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sz="3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 –  преподаватель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Морохова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Ольга Викторовна</a:t>
            </a:r>
          </a:p>
        </p:txBody>
      </p:sp>
    </p:spTree>
    <p:extLst>
      <p:ext uri="{BB962C8B-B14F-4D97-AF65-F5344CB8AC3E}">
        <p14:creationId xmlns:p14="http://schemas.microsoft.com/office/powerpoint/2010/main" val="178184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17" t="9621" r="5897"/>
          <a:stretch/>
        </p:blipFill>
        <p:spPr>
          <a:xfrm>
            <a:off x="6172199" y="197426"/>
            <a:ext cx="5070765" cy="628774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163" y="1028700"/>
            <a:ext cx="5268191" cy="5330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Герой Советского Союза...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звание это с гордостью носилось.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Звезда героя - это не обуза,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Она лучами солнца на груди светилась!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Звезда героя, как звезда восхода-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небосклоне в зареве кровавом.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ней героизм советского народа-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Самоотдача и любовь, не ради славы.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Герой Советского, Великого Союза!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Герой России, Родины, Державы!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звезде твоей - весь героизм и сила...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солнца луч, Советско-Русской славы! </a:t>
            </a:r>
          </a:p>
          <a:p>
            <a:pPr marL="0" indent="0">
              <a:buNone/>
            </a:pP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Герой Советского Союза </a:t>
            </a:r>
          </a:p>
          <a:p>
            <a:pPr marL="0" indent="0" algn="r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Панфилов Василий Дмитриевич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61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1727" y="1032734"/>
            <a:ext cx="5507182" cy="582526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Собирая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о героях Великой Отечественной , я познакомился с сыном нашего земляка Героя Советского Союза  Василия Дмитриевича Панфилова . За чашкой чая завязался теплый , доверительный разговор о той далекой войне. Детские воспоминания Владимира Васильевича о жизни в эвакуации дополнились рассказом о славном боевом пути его отца.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Держу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руках тяжёлые медали, удостоверения к ним, перелистываю пожелтевшие, потрёпанные листочки военного билета и книжки красноармейца, смотрю на старые, черно-белые немногочисленные фотографии и пытаюсь представить, сколько испытаний, тяжестей выпало на его долю, на долю всего советского народа.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775" y="716973"/>
            <a:ext cx="6432679" cy="5372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813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7428" y="1101437"/>
            <a:ext cx="3584863" cy="502472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Всё дальше уходит в историю Великая Отечественная война. Поколение, к которому принадлежу я, знает о войне, к сожалению, уже не из уст участников и очевидцев, а по рассказам их детей, фильмам, книгам, но самыми убедительными документами я считаю бесхитростные фронтовые письма, открытки скромных авторов, видевших войну своими глазами. А самыми правдивыми свидетелями невыносимых мук, героического подвига солдат являются их награды. Бережно хранимые и передаваемые от поколения к поколению, они являются данью памяти нашим дедам и прадедам.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G:\Панфилова\письмо жене 2_2 ст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707" y="353291"/>
            <a:ext cx="3964212" cy="60371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G:\Панфилова\письмо жене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714" y="353291"/>
            <a:ext cx="3773377" cy="60371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9005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231820" y="1350818"/>
            <a:ext cx="4236271" cy="51019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началась Великая Отечественная война, летчик Василий Панфилов , выпускник Кинешемского аэроклуба и военной школы пилотов, был уже признанным воздушным бойцом. Перед этим он участвовал в боях с белофиннами и был удостоен ордена Красного Знамени.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183" y="2296388"/>
            <a:ext cx="2561030" cy="2863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G:\Панфилова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209" y="197427"/>
            <a:ext cx="4242263" cy="64903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75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94856" y="1194954"/>
            <a:ext cx="4904508" cy="53928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декабрю 1941 года лейтенант Панфилов совершил 124 боевых вылета на бомбардировку живой силы и техники противника, его экипаж сбил 5 самолетов противника. Указом  Президиума Верховного Совета СССР  от 17 декабря 1941 года «за образцовое выполнение заданий командования и проявления мужества и героизма с немецко-фашистскими захватчиками, за образцовое воспитание подчиненного ему личного состава, героически сражавшегося с германским фашизмом» лейтенанту Панфилову Василию Дмитриевичу присвоено звание Героя Советского Союза с вручением ордена Ленина и медали «Золотая Звезда».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621) .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410" y="374074"/>
            <a:ext cx="2669770" cy="2761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8"/>
          <a:stretch/>
        </p:blipFill>
        <p:spPr>
          <a:xfrm>
            <a:off x="5673437" y="3350194"/>
            <a:ext cx="1817715" cy="3111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G:\Панфилова\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179" y="315331"/>
            <a:ext cx="4145972" cy="58551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45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256" y="1156904"/>
            <a:ext cx="3636818" cy="455238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Наградной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 Василия Дмитриевича,  желтый листок, бережно хранимый сыном, как память об отце. В нем правда о войне, о неповторимой тяжёлой работе, которую во все времена наши  защитники называли «обыкновенным делом, которое должны добросовестно выполнять». 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493" y="187035"/>
            <a:ext cx="4135361" cy="2756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G:\Панфилова\открытка 2стр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036" y="3304309"/>
            <a:ext cx="4582391" cy="33770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 descr="G:\Панфилова\письмо 2стр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298" y="187035"/>
            <a:ext cx="4014253" cy="59539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4137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911" y="203158"/>
            <a:ext cx="4370145" cy="61604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7935" y="203158"/>
            <a:ext cx="4369011" cy="61588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6807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905" y="232474"/>
            <a:ext cx="4337220" cy="61140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497" y="232474"/>
            <a:ext cx="4599373" cy="60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015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063" y="291652"/>
            <a:ext cx="4637821" cy="59324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320" y="310675"/>
            <a:ext cx="4209611" cy="59341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4729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1"/>
            <a:ext cx="495429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1942 года Панфилов в составе своего полка  сражался под Сталинградом. Затем были боевые вылеты на штурмовку врага в небе Курской битвы, Белоруссии. С октября 1944 года майор Панфилов командовал 58-м гвардейским штурмовым Донским Краснознаменным авиаполком. Водил группы штурмовиков своего полка в боях за Варшаву, Познань,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Берлин.</a:t>
            </a:r>
          </a:p>
          <a:p>
            <a:pPr marL="0" indent="0">
              <a:buNone/>
            </a:pP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382" y="181443"/>
            <a:ext cx="4548928" cy="65201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0397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18" y="373146"/>
            <a:ext cx="10880983" cy="596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097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623454"/>
            <a:ext cx="10611885" cy="5663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1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195" y="1551174"/>
            <a:ext cx="3408217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День Победы майор  Василий Дмитриевич Панфилов встретил в Берлине, до конца выполнив свой священный долг по защите Родины. Он не ждал наград, был очень скромным человеком, любил жену и сына. В своем последнем письме  сыну Володе он пишет о мире.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G:\Панфилова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884" y="290945"/>
            <a:ext cx="4613589" cy="61618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:\Панфилова\письмо сыну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412" y="290944"/>
            <a:ext cx="3829876" cy="61618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1309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Панфилова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646" y="1995055"/>
            <a:ext cx="5671072" cy="4697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774" y="1153391"/>
            <a:ext cx="3491344" cy="497277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Но после окончания войны подполковник Панфилов остался в Германии испытывать новые самолеты. Он  трагически погиб в авиационной катастрофе 26 ноября 1945 года. Похоронен на Советском воинском кладбище на привокзальной площади города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Виттшток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расположенном в 90 километрах северо-западнее столицы ФРГ города Берлина. Награжден орденом Ленина , 4 орденами Красного Знамени, орденами Суворова 3-й степени, Александра Невского, Отечественной войны 1-й степени, Красной Звезды, медалями.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025" y="0"/>
            <a:ext cx="5101166" cy="3495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8824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373" y="5434885"/>
            <a:ext cx="7658100" cy="118457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сын тоже проходил службу в Германии , смог посетить могилу отца и возложить венок.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Кинешемцы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тоже помнят своего героя и в его честь названа одна из улиц нашего города.</a:t>
            </a:r>
          </a:p>
        </p:txBody>
      </p:sp>
      <p:pic>
        <p:nvPicPr>
          <p:cNvPr id="1026" name="Picture 2" descr="G:\Панфилова\увековечивание памяти _ прив_правд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472" y="124691"/>
            <a:ext cx="3692990" cy="62769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G:\Панфилова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615" y="386366"/>
            <a:ext cx="6692111" cy="475370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04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1"/>
            <a:ext cx="3629186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сделали всё, что могли, мы,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мог, сколько мог и как мог.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были мы солнцем палимы,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шли мы по сотням дорог.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каждый был ранен, контужен,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каждый четвёртый  - убит.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лично отечеству нужен,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лично не будет забыт.</a:t>
            </a: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Слуцкий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1" y="336604"/>
            <a:ext cx="7475994" cy="5606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381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7036" y="1143001"/>
            <a:ext cx="3803073" cy="54656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Бессмертен подвиг тех, кто боролся и победил фашизм. Память об их подвиге будет вечно жить в наших сердцах. Заканчивая свой рассказ ,  я хочу обратиться ко всему молодому поколению: «Чтобы не повторилась эта страшная война, чтобы жизнь на земле не содрогнулась от разрывов бомб, снарядов, чтобы не плакали матери, помните –  какой ценой досталась Победа! Берегите мир! Берегите память!»</a:t>
            </a:r>
          </a:p>
          <a:p>
            <a:endParaRPr lang="ru-RU" dirty="0"/>
          </a:p>
        </p:txBody>
      </p:sp>
      <p:pic>
        <p:nvPicPr>
          <p:cNvPr id="1026" name="Picture 2" descr="D:\Новая папка\моя работа\123___05\IMG_17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357" y="249379"/>
            <a:ext cx="3952007" cy="2964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Новая папка\моя работа\патриот\IMG_29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051" y="3364057"/>
            <a:ext cx="3952008" cy="2964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Новая папка\фото рабочие\DCIM\134___04\IMG_29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051" y="174045"/>
            <a:ext cx="3813466" cy="2860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Новая папка\фото рабочие\DCIM\134___04\IMG_289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357" y="3364057"/>
            <a:ext cx="3952007" cy="29640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76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Фотоматериалы и документы из семейного архива Панфиловых</a:t>
            </a:r>
          </a:p>
          <a:p>
            <a:r>
              <a:rPr lang="ru-RU" dirty="0" smtClean="0"/>
              <a:t>Фотоматериалы спортивно-патриотического клуба «Волгарь» Кинешемского </a:t>
            </a:r>
            <a:r>
              <a:rPr lang="ru-RU" smtClean="0"/>
              <a:t>технологического колледжа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342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5577___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45577___</Template>
  <TotalTime>165</TotalTime>
  <Words>774</Words>
  <Application>Microsoft Office PowerPoint</Application>
  <PresentationFormat>Произвольный</PresentationFormat>
  <Paragraphs>42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45577___</vt:lpstr>
      <vt:lpstr>Не лгать, не трусить, Верным быть народу. Любить родную землю-мать. Чтоб за нее в огонь и в воду. А если  надо, то и жизнь отдать. (А. Т. Твардовский)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информации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 лгать, не трусить, Верным быть народу. Любить родную землю-мать. Чтоб за нее в огонь и в воду. А если  надо, то и жизнь отдать. (А.Т.Твардовский)</dc:title>
  <dc:creator>Руслан Луференко</dc:creator>
  <cp:lastModifiedBy>user</cp:lastModifiedBy>
  <cp:revision>37</cp:revision>
  <dcterms:created xsi:type="dcterms:W3CDTF">2017-01-18T22:36:15Z</dcterms:created>
  <dcterms:modified xsi:type="dcterms:W3CDTF">2022-01-22T09:07:29Z</dcterms:modified>
</cp:coreProperties>
</file>