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6395" autoAdjust="0"/>
  </p:normalViewPr>
  <p:slideViewPr>
    <p:cSldViewPr snapToGrid="0">
      <p:cViewPr varScale="1">
        <p:scale>
          <a:sx n="111" d="100"/>
          <a:sy n="111" d="100"/>
        </p:scale>
        <p:origin x="5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B4D0-CE1B-473E-A8AF-DCCCAC5655FB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07DCB-20B2-446A-8F2E-2FB05509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478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B4D0-CE1B-473E-A8AF-DCCCAC5655FB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07DCB-20B2-446A-8F2E-2FB05509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468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B4D0-CE1B-473E-A8AF-DCCCAC5655FB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07DCB-20B2-446A-8F2E-2FB05509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521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B4D0-CE1B-473E-A8AF-DCCCAC5655FB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07DCB-20B2-446A-8F2E-2FB05509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127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B4D0-CE1B-473E-A8AF-DCCCAC5655FB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07DCB-20B2-446A-8F2E-2FB05509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867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B4D0-CE1B-473E-A8AF-DCCCAC5655FB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07DCB-20B2-446A-8F2E-2FB05509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0929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B4D0-CE1B-473E-A8AF-DCCCAC5655FB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07DCB-20B2-446A-8F2E-2FB05509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183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B4D0-CE1B-473E-A8AF-DCCCAC5655FB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07DCB-20B2-446A-8F2E-2FB05509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446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B4D0-CE1B-473E-A8AF-DCCCAC5655FB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07DCB-20B2-446A-8F2E-2FB05509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270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B4D0-CE1B-473E-A8AF-DCCCAC5655FB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07DCB-20B2-446A-8F2E-2FB05509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005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B4D0-CE1B-473E-A8AF-DCCCAC5655FB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07DCB-20B2-446A-8F2E-2FB05509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035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DB4D0-CE1B-473E-A8AF-DCCCAC5655FB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07DCB-20B2-446A-8F2E-2FB05509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319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84"/>
            <a:ext cx="12192000" cy="69248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79469" y="7184"/>
            <a:ext cx="6833062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5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МБОУ</a:t>
            </a:r>
            <a:r>
              <a:rPr lang="ru-RU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Средняя общеобразовательная школа №30 г. Орла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93717" y="2419884"/>
            <a:ext cx="84374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accent6">
                    <a:lumMod val="75000"/>
                  </a:schemeClr>
                </a:solidFill>
              </a:rPr>
              <a:t>                        </a:t>
            </a:r>
            <a:r>
              <a:rPr lang="ru-RU" sz="4000" b="1" dirty="0" smtClean="0">
                <a:solidFill>
                  <a:srgbClr val="0070C0"/>
                </a:solidFill>
              </a:rPr>
              <a:t>Презентация на тему:</a:t>
            </a:r>
          </a:p>
          <a:p>
            <a:r>
              <a:rPr lang="ru-RU" sz="4000" b="1" dirty="0" smtClean="0">
                <a:solidFill>
                  <a:srgbClr val="0070C0"/>
                </a:solidFill>
              </a:rPr>
              <a:t>                  «Экология дело  каждого»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6854" y="5635560"/>
            <a:ext cx="3881652" cy="918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9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Подготовили:</a:t>
            </a:r>
          </a:p>
          <a:p>
            <a:r>
              <a:rPr lang="ru-RU" sz="179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Бобрецова Любовь Витальевна</a:t>
            </a:r>
          </a:p>
          <a:p>
            <a:r>
              <a:rPr lang="ru-RU" sz="179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Мерцалова Валентина  Алексеевна</a:t>
            </a:r>
            <a:endParaRPr lang="ru-RU" sz="179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2942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538"/>
            <a:ext cx="12192000" cy="69248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79469" y="7184"/>
            <a:ext cx="6833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95054" y="2316163"/>
            <a:ext cx="8437419" cy="2716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410" dirty="0" smtClean="0">
                <a:solidFill>
                  <a:schemeClr val="accent5">
                    <a:lumMod val="50000"/>
                  </a:schemeClr>
                </a:solidFill>
              </a:rPr>
              <a:t>       </a:t>
            </a:r>
            <a:r>
              <a:rPr lang="ru-RU" sz="3410" b="1" dirty="0" smtClean="0">
                <a:solidFill>
                  <a:schemeClr val="accent5">
                    <a:lumMod val="50000"/>
                  </a:schemeClr>
                </a:solidFill>
              </a:rPr>
              <a:t>Экология-это раздел биологии, который изучает взаимодействие организмов между собой и их средой обитания, организацию и функционирование биосистем.</a:t>
            </a:r>
            <a:endParaRPr lang="ru-RU" sz="341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69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48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95105" y="73686"/>
            <a:ext cx="6833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816" y="0"/>
            <a:ext cx="6225450" cy="53507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61462" y="4487608"/>
            <a:ext cx="6730538" cy="185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     </a:t>
            </a:r>
            <a:r>
              <a:rPr lang="ru-RU" sz="2010" b="1" dirty="0" smtClean="0">
                <a:solidFill>
                  <a:schemeClr val="accent5">
                    <a:lumMod val="50000"/>
                  </a:schemeClr>
                </a:solidFill>
              </a:rPr>
              <a:t>Первобытный человек использовавший примитивные орудия труда, занимавшийся собирательством, оказывал незначительное влияние на природу.</a:t>
            </a:r>
            <a:endParaRPr lang="ru-RU" sz="201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434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48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14203" y="7184"/>
            <a:ext cx="6833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95054" y="2316163"/>
            <a:ext cx="8437419" cy="617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1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</a:t>
            </a:r>
            <a:r>
              <a:rPr kumimoji="0" lang="ru-RU" sz="341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89025" y="5349875"/>
            <a:ext cx="3753197" cy="367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9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78113" cy="45202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517178" y="4172989"/>
            <a:ext cx="56748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С развитие сельского хозяйства, животноводства и промышленности , воздействие на окружающую среду становилось более существенным.   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2289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48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79469" y="7184"/>
            <a:ext cx="6833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95054" y="2316163"/>
            <a:ext cx="8437419" cy="617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1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ru-RU" sz="341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309360" cy="454273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82938" y="4846320"/>
            <a:ext cx="4572000" cy="220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90" b="1" dirty="0" smtClean="0">
                <a:solidFill>
                  <a:schemeClr val="accent5">
                    <a:lumMod val="50000"/>
                  </a:schemeClr>
                </a:solidFill>
              </a:rPr>
              <a:t>    В настоящее время из-за деятельности человека происходят:</a:t>
            </a:r>
          </a:p>
          <a:p>
            <a:r>
              <a:rPr lang="ru-RU" sz="1990" b="1" dirty="0" smtClean="0">
                <a:solidFill>
                  <a:schemeClr val="accent5">
                    <a:lumMod val="50000"/>
                  </a:schemeClr>
                </a:solidFill>
              </a:rPr>
              <a:t>-загрязнение атмосферы;</a:t>
            </a:r>
          </a:p>
          <a:p>
            <a:r>
              <a:rPr lang="ru-RU" sz="1990" b="1" dirty="0" smtClean="0">
                <a:solidFill>
                  <a:schemeClr val="accent5">
                    <a:lumMod val="50000"/>
                  </a:schemeClr>
                </a:solidFill>
              </a:rPr>
              <a:t>-загрязнение вод;</a:t>
            </a:r>
          </a:p>
          <a:p>
            <a:r>
              <a:rPr lang="ru-RU" sz="1990" b="1" dirty="0" smtClean="0">
                <a:solidFill>
                  <a:schemeClr val="accent5">
                    <a:lumMod val="50000"/>
                  </a:schemeClr>
                </a:solidFill>
              </a:rPr>
              <a:t>-вырубка лесов;</a:t>
            </a:r>
          </a:p>
          <a:p>
            <a:r>
              <a:rPr lang="ru-RU" sz="1990" b="1" dirty="0" smtClean="0">
                <a:solidFill>
                  <a:schemeClr val="accent5">
                    <a:lumMod val="50000"/>
                  </a:schemeClr>
                </a:solidFill>
              </a:rPr>
              <a:t>-гибель животных и многое другое.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2374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48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79469" y="7184"/>
            <a:ext cx="6833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4109" y="689956"/>
            <a:ext cx="9459883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15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</a:rPr>
              <a:t>      Современному</a:t>
            </a:r>
            <a:r>
              <a:rPr kumimoji="0" lang="ru-RU" sz="3150" b="1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</a:rPr>
              <a:t> человеку необходимо понимать ценность природы и охранять её.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150" b="1" baseline="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/>
              </a:rPr>
              <a:t>Для этого создаются особо охраняемые территории: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15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/>
              </a:rPr>
              <a:t>-з</a:t>
            </a:r>
            <a:r>
              <a:rPr kumimoji="0" lang="ru-RU" sz="3150" b="1" u="none" strike="noStrike" kern="1200" cap="none" spc="0" normalizeH="0" noProof="0" dirty="0" err="1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</a:rPr>
              <a:t>аповедники</a:t>
            </a:r>
            <a:r>
              <a:rPr kumimoji="0" lang="ru-RU" sz="3150" b="1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</a:rPr>
              <a:t>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150" b="1" baseline="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/>
              </a:rPr>
              <a:t>-заказники;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150" b="1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</a:rPr>
              <a:t>-национальные парки;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150" b="1" baseline="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/>
              </a:rPr>
              <a:t>-памятники природы.</a:t>
            </a:r>
            <a:endParaRPr kumimoji="0" lang="ru-RU" sz="3150" b="1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45868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48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79469" y="7184"/>
            <a:ext cx="6833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95054" y="2316163"/>
            <a:ext cx="8437419" cy="617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1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ru-RU" sz="341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88364" cy="445562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 flipH="1" flipV="1">
            <a:off x="6226232" y="4888468"/>
            <a:ext cx="5203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342611" y="4971011"/>
            <a:ext cx="56942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Защита природы-дело всего человечества в целом и каждого человека в отдельности.</a:t>
            </a:r>
          </a:p>
          <a:p>
            <a:r>
              <a:rPr lang="ru-RU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    Ученики нашей школы часто выходят в ближайшей парк, чтобы собрать мусор.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734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538"/>
            <a:ext cx="12192000" cy="69248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79469" y="7184"/>
            <a:ext cx="6833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95054" y="2316163"/>
            <a:ext cx="8437419" cy="617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1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</a:t>
            </a:r>
            <a:endParaRPr kumimoji="0" lang="ru-RU" sz="341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"/>
            <a:ext cx="6290095" cy="45288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 flipH="1">
            <a:off x="7084295" y="4846320"/>
            <a:ext cx="4977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На уроках географии и биологии мы обсуждаем с детьми экологические проблемы и ищем пути их решения . 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004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48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79469" y="7184"/>
            <a:ext cx="6833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95054" y="2316163"/>
            <a:ext cx="8437419" cy="617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1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</a:t>
            </a:r>
            <a:endParaRPr kumimoji="0" lang="ru-RU" sz="341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301048" cy="453675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007629" y="4896195"/>
            <a:ext cx="4771506" cy="1948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</a:t>
            </a:r>
            <a:r>
              <a:rPr lang="ru-RU" sz="2010" b="1" dirty="0" smtClean="0">
                <a:solidFill>
                  <a:schemeClr val="accent5">
                    <a:lumMod val="50000"/>
                  </a:schemeClr>
                </a:solidFill>
              </a:rPr>
              <a:t>Мы учим детей осознанию того, что нарушение законов природы приведет к гибели человеческой цивилизации. Тому, что к природе нужно относится бережно.</a:t>
            </a:r>
          </a:p>
          <a:p>
            <a:endParaRPr lang="ru-RU" sz="201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0732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48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79469" y="7184"/>
            <a:ext cx="6833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95054" y="2316163"/>
            <a:ext cx="8437419" cy="617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1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ru-RU" sz="341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09" y="7183"/>
            <a:ext cx="6142006" cy="450443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06242" y="4511615"/>
            <a:ext cx="52707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    Каждый может принять участие в охране природы родного края.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7059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48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79469" y="7184"/>
            <a:ext cx="6833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5112" y="1651929"/>
            <a:ext cx="8437419" cy="617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1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</a:t>
            </a:r>
            <a:endParaRPr kumimoji="0" lang="ru-RU" sz="341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67887" cy="45806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763109" y="4718649"/>
            <a:ext cx="522760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700" b="1" dirty="0" smtClean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Сохраним природу для своих     потомков!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0522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48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79469" y="7184"/>
            <a:ext cx="6833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25448" y="2911080"/>
            <a:ext cx="76924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4000" b="1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33861333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259</Words>
  <Application>Microsoft Office PowerPoint</Application>
  <PresentationFormat>Широкоэкранный</PresentationFormat>
  <Paragraphs>51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zlodey</dc:creator>
  <cp:lastModifiedBy>zlodey</cp:lastModifiedBy>
  <cp:revision>8</cp:revision>
  <dcterms:created xsi:type="dcterms:W3CDTF">2022-10-10T15:19:26Z</dcterms:created>
  <dcterms:modified xsi:type="dcterms:W3CDTF">2022-10-10T16:20:06Z</dcterms:modified>
</cp:coreProperties>
</file>