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60" r:id="rId3"/>
    <p:sldId id="272" r:id="rId4"/>
    <p:sldId id="265" r:id="rId5"/>
    <p:sldId id="279" r:id="rId6"/>
    <p:sldId id="280" r:id="rId7"/>
    <p:sldId id="266" r:id="rId8"/>
    <p:sldId id="273" r:id="rId9"/>
    <p:sldId id="274" r:id="rId10"/>
    <p:sldId id="275" r:id="rId11"/>
    <p:sldId id="276" r:id="rId12"/>
    <p:sldId id="277" r:id="rId13"/>
    <p:sldId id="278" r:id="rId14"/>
    <p:sldId id="261" r:id="rId15"/>
    <p:sldId id="281" r:id="rId16"/>
    <p:sldId id="267" r:id="rId17"/>
    <p:sldId id="268" r:id="rId18"/>
    <p:sldId id="257" r:id="rId19"/>
    <p:sldId id="282" r:id="rId20"/>
    <p:sldId id="283" r:id="rId21"/>
    <p:sldId id="269" r:id="rId22"/>
    <p:sldId id="270" r:id="rId23"/>
    <p:sldId id="284" r:id="rId24"/>
    <p:sldId id="271" r:id="rId25"/>
    <p:sldId id="25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9" autoAdjust="0"/>
    <p:restoredTop sz="72832" autoAdjust="0"/>
  </p:normalViewPr>
  <p:slideViewPr>
    <p:cSldViewPr>
      <p:cViewPr varScale="1">
        <p:scale>
          <a:sx n="72" d="100"/>
          <a:sy n="72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60340-E74B-46BF-8A8C-CBD9572900DA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B07CB-8CDD-4A0B-B6F0-F7D8E89FAB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227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B07CB-8CDD-4A0B-B6F0-F7D8E89FAB9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462BC-01F7-4C14-BD3B-E5B212B7F3ED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8670230-FB26-4892-A6BE-A0D0AF0DFE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714511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b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«Детский сад № 42» 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г.Верхняя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Пышма</a:t>
            </a:r>
            <a: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1714488"/>
            <a:ext cx="8072494" cy="4786346"/>
          </a:xfrm>
          <a:solidFill>
            <a:srgbClr val="00B0F0"/>
          </a:solidFill>
        </p:spPr>
        <p:txBody>
          <a:bodyPr>
            <a:normAutofit fontScale="92500" lnSpcReduction="20000"/>
          </a:bodyPr>
          <a:lstStyle/>
          <a:p>
            <a:pPr algn="ctr"/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Интегрированное занятие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 занятий 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основным общеобразовательным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программам дошкольного образования </a:t>
            </a: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Лазарева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Н.А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Верхняя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Пыщма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Свердлоской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области. 2022г.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86446" y="4714884"/>
            <a:ext cx="2786082" cy="1714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Составила воспитатель Лазарева Н.А.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428728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Познакомить с жителями морского дна.</a:t>
            </a:r>
            <a:b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рассказать детям об обитателях морей и океанов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  <a:solidFill>
            <a:srgbClr val="00B0F0"/>
          </a:solidFill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Обучающие: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 Формировать представления о признаках сходства и различия между предметами; формировать логическое мышление, память,  диалогическую речь, расширять представления об окружающем. Продолжать формировать представление о сложении, как объединении групп предметов.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Развивающие: 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Развивать чувство любви к природе. Развивать воображение. Закрепить и расширить знания детей о морских обитателях. Уточнить знания о том, что придумал разумный человек для своего пребывания под водой. Закрепить умение детей считать в прямом и обратном порядке; продолжать Развивать умения сравнивать группы предметов путём составления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пар.Закрепить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 понятия «равно», «неравно»; («верх», «низ», «прямо», «лево», «середина») ; закрепить представление о порядке увеличения и уменьшения размеров предмета; развивать умение ориентироваться на листе бумаги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Воспитательные: </a:t>
            </a:r>
            <a:r>
              <a:rPr lang="ru-RU" sz="7400" dirty="0" smtClean="0">
                <a:latin typeface="Times New Roman" pitchFamily="18" charset="0"/>
                <a:cs typeface="Times New Roman" pitchFamily="18" charset="0"/>
              </a:rPr>
              <a:t>Воспитывать интерес к морским жителям, желание узнать о них что-то новое.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Documents and Settings\Admin\Мои документы\Download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92" y="0"/>
            <a:ext cx="11572956" cy="6857999"/>
          </a:xfrm>
          <a:prstGeom prst="rect">
            <a:avLst/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 and Settings\Admin\Мои документы\Downloads\img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553596" cy="707233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6500834"/>
            <a:ext cx="7429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Лазарева 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Н.А.,г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Верхняя 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Пыщма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Свердлоской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области. 2022г.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Admin\Мои документы\Downloads\depositphotos_212902318-stock-illustration-realistic-snorkeling-and-scuba-div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5786478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 and Settings\Admin\Мои документы\Downloads\adrasan-dali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52"/>
            <a:ext cx="8429684" cy="64294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ocuments and Settings\Admin\Мои документы\Downloads\file3061277668350morgue-file-june-2017-768x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7227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6500834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Н.А.,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г.Верхняя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Пышма, Свердловской области 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Admin\Мои документы\Downloads\rakushka-shell-obo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Documents and Settings\Admin\Мои документы\Downloads\s1243014_0_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429683" cy="6161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D:\Documents and Settings\Admin\Мои документы\Downloads\HTB1n.lWXODxK1Rjy1zcq6yGeXXaN.jpg_q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9600"/>
            <a:ext cx="9144000" cy="76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 and Settings\Admin\Мои документы\Downloads\морская раковина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Admin\Мои документы\Downloads\ca7ce4784b5667be3c6c5f05bb17857f--hermit-crab-habitat-hermit-crab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-428651"/>
            <a:ext cx="8286808" cy="7302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ocuments and Settings\Admin\Мои документы\Downloads\a_matter_of_cl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655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Documents and Settings\Admin\Мои документы\Downloads\look.com.ua-259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358246" cy="623413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7158" y="6384103"/>
            <a:ext cx="6500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ЛазареваН.А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г.Верхняя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Пышма , Свердловской области 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ocuments and Settings\Admin\Мои документы\Downloads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2426" y="-306388"/>
            <a:ext cx="9496425" cy="7450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Admin\Мои документы\Downloads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572273"/>
          </a:xfrm>
          <a:prstGeom prst="rect">
            <a:avLst/>
          </a:prstGeom>
          <a:noFill/>
        </p:spPr>
      </p:pic>
      <p:pic>
        <p:nvPicPr>
          <p:cNvPr id="5124" name="Picture 4" descr="D:\Documents and Settings\Admin\Мои документы\Downloads\04-som-fis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143380"/>
            <a:ext cx="3714744" cy="228601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6535281"/>
            <a:ext cx="70008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Н.А.,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г.Верхняя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Пышма, Свердловской области 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Какой знак надо поставить между рыбками 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Documents and Settings\Admin\Мои документы\Downloads\atem_mono_fish_2_dekor_275h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928670"/>
            <a:ext cx="4429124" cy="5000660"/>
          </a:xfrm>
          <a:prstGeom prst="rect">
            <a:avLst/>
          </a:prstGeom>
          <a:noFill/>
        </p:spPr>
      </p:pic>
      <p:pic>
        <p:nvPicPr>
          <p:cNvPr id="6147" name="Picture 3" descr="D:\Documents and Settings\Admin\Мои документы\Downloads\atem_mono_fish_2_dekor_275h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928670"/>
            <a:ext cx="4572000" cy="514353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000496" y="3429000"/>
            <a:ext cx="1285884" cy="9144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7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Autofit/>
          </a:bodyPr>
          <a:lstStyle/>
          <a:p>
            <a:pPr>
              <a:buAutoNum type="arabicPeriod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©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Лазарева Н.А. г. Верхняя Пышма , Свердловской обл. 2022г.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Documents and Settings\Admin\Мои документы\Downloads\Saona-Island-Starfish-Ocean-TravelSmart-V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 and Settings\Admin\Мои документы\Downloads\ab1167a6dd4b4d69a0e6a4503a4a654f.max-120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9775" y="-16510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Admin\Мои документы\Downloads\загруженно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25" y="-1065213"/>
            <a:ext cx="12954000" cy="8572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ocuments and Settings\Admin\Мои документы\Downloads\pekareff-sea-horse-1-57e3e128-7cr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8688" y="404813"/>
            <a:ext cx="2400300" cy="2789237"/>
          </a:xfrm>
          <a:prstGeom prst="rect">
            <a:avLst/>
          </a:prstGeom>
          <a:noFill/>
        </p:spPr>
      </p:pic>
      <p:pic>
        <p:nvPicPr>
          <p:cNvPr id="8195" name="Picture 3" descr="D:\Documents and Settings\Admin\Мои документы\Downloads\pekareff-sea-horse-1-57e3e128-7cr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000372"/>
            <a:ext cx="2400300" cy="2789238"/>
          </a:xfrm>
          <a:prstGeom prst="rect">
            <a:avLst/>
          </a:prstGeom>
          <a:noFill/>
        </p:spPr>
      </p:pic>
      <p:pic>
        <p:nvPicPr>
          <p:cNvPr id="8196" name="Picture 4" descr="D:\Documents and Settings\Admin\Мои документы\Downloads\pekareff-sea-horse-1-57e3e128-7cr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95536" y="2924944"/>
            <a:ext cx="2357454" cy="2789238"/>
          </a:xfrm>
          <a:prstGeom prst="rect">
            <a:avLst/>
          </a:prstGeom>
          <a:noFill/>
        </p:spPr>
      </p:pic>
      <p:pic>
        <p:nvPicPr>
          <p:cNvPr id="8197" name="Picture 5" descr="D:\Documents and Settings\Admin\Мои документы\Downloads\pekareff-sea-horse-1-57e3e128-7cr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568" y="260648"/>
            <a:ext cx="2571768" cy="2789238"/>
          </a:xfrm>
          <a:prstGeom prst="rect">
            <a:avLst/>
          </a:prstGeom>
          <a:noFill/>
        </p:spPr>
      </p:pic>
      <p:pic>
        <p:nvPicPr>
          <p:cNvPr id="8198" name="Picture 6" descr="D:\Documents and Settings\Admin\Мои документы\Downloads\pekareff-sea-horse-1-57e3e128-7cr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714356"/>
            <a:ext cx="2400300" cy="278923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86050" y="3071810"/>
            <a:ext cx="1500198" cy="9286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sz="7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33748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Н.А.г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Верхняя Пышма, Свердловской области 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63888" y="4221088"/>
            <a:ext cx="2136826" cy="1551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8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ocuments and Settings\Admin\Мои документы\Downloads\147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500306"/>
            <a:ext cx="2214578" cy="1785950"/>
          </a:xfrm>
          <a:prstGeom prst="rect">
            <a:avLst/>
          </a:prstGeom>
          <a:noFill/>
        </p:spPr>
      </p:pic>
      <p:pic>
        <p:nvPicPr>
          <p:cNvPr id="9219" name="Picture 3" descr="D:\Documents and Settings\Admin\Мои документы\Downloads\82w971kyh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85728"/>
            <a:ext cx="2643206" cy="1928826"/>
          </a:xfrm>
          <a:prstGeom prst="rect">
            <a:avLst/>
          </a:prstGeom>
          <a:noFill/>
        </p:spPr>
      </p:pic>
      <p:pic>
        <p:nvPicPr>
          <p:cNvPr id="9220" name="Picture 4" descr="D:\Documents and Settings\Admin\Мои документы\Downloads\hq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357694"/>
            <a:ext cx="2357454" cy="2000264"/>
          </a:xfrm>
          <a:prstGeom prst="rect">
            <a:avLst/>
          </a:prstGeom>
          <a:noFill/>
        </p:spPr>
      </p:pic>
      <p:pic>
        <p:nvPicPr>
          <p:cNvPr id="9221" name="Picture 5" descr="D:\Documents and Settings\Admin\Мои документы\Downloads\artworks-000144981602-pjcobf-t500x5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2500306"/>
            <a:ext cx="2000264" cy="1857388"/>
          </a:xfrm>
          <a:prstGeom prst="rect">
            <a:avLst/>
          </a:prstGeom>
          <a:noFill/>
        </p:spPr>
      </p:pic>
      <p:pic>
        <p:nvPicPr>
          <p:cNvPr id="9222" name="Picture 6" descr="D:\Documents and Settings\Admin\Мои документы\Downloads\hqdefaul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2285992"/>
            <a:ext cx="2571768" cy="22860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648866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Н.А., г. Верхняя Пышма, Свердловской области.2022г.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ocuments and Settings\Admin\Мои документы\Downloads\4d154516-3c48-403a-a59f-dbb6db8f795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7" y="95250"/>
            <a:ext cx="10863301" cy="6405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Documents and Settings\Admin\Мои документы\Downloads\life-cycle-fish-sequence-stages-development-egg-roe-to-adult-animal-isolated-white-background-139551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8072494" cy="607223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6429396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Н.А., г. Верхняя Пышма Свердловской обл.2022г.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14290"/>
            <a:ext cx="6072230" cy="428628"/>
          </a:xfrm>
        </p:spPr>
        <p:txBody>
          <a:bodyPr>
            <a:no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71504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Лазарева Н.А., г. Верхняя Пышма ,</a:t>
            </a:r>
            <a:r>
              <a:rPr lang="ru-RU" sz="16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Свердловской обл.2022г.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0"/>
            <a:ext cx="8215370" cy="500063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D:\Documents and Settings\Admin\Мои документы\Downloads\zhivotnye_delfinch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000372"/>
            <a:ext cx="4429156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672</TotalTime>
  <Words>298</Words>
  <Application>Microsoft Office PowerPoint</Application>
  <PresentationFormat>Экран (4:3)</PresentationFormat>
  <Paragraphs>77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Аспект</vt:lpstr>
      <vt:lpstr>Муниципальное автономное дошкольное образовательное учреждение «Детский сад № 42»  г.Верхняя Пышма </vt:lpstr>
      <vt:lpstr> Цель: Познакомить с жителями морского дна.  рассказать детям об обитателях морей и океанов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Какой знак надо поставить между рыбками 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93</cp:revision>
  <dcterms:created xsi:type="dcterms:W3CDTF">2019-10-12T13:02:04Z</dcterms:created>
  <dcterms:modified xsi:type="dcterms:W3CDTF">2022-01-25T04:32:10Z</dcterms:modified>
</cp:coreProperties>
</file>