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5" r:id="rId8"/>
    <p:sldId id="266" r:id="rId9"/>
    <p:sldId id="264" r:id="rId10"/>
    <p:sldId id="267" r:id="rId11"/>
    <p:sldId id="262" r:id="rId12"/>
    <p:sldId id="263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diamond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slide" Target="slide18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slide" Target="slide5.xml"/><Relationship Id="rId4" Type="http://schemas.openxmlformats.org/officeDocument/2006/relationships/slide" Target="slide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548680"/>
            <a:ext cx="7772400" cy="110998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709" y="1676400"/>
            <a:ext cx="6400800" cy="124854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Интерактивный 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для самостоятельного изучения.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069" y="2924944"/>
            <a:ext cx="7572577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9018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67680"/>
            <a:ext cx="1090613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8640"/>
            <a:ext cx="121285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31840" y="5921206"/>
            <a:ext cx="58229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Авторская презентация 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МБОУ СОШ№70 Белоножко А.В.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55167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Тему урока придётся определить самим.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ключевые слова темы урока по картинкам.</a:t>
            </a:r>
          </a:p>
          <a:p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84368" y="6093296"/>
            <a:ext cx="792088" cy="7647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20458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962088" cy="135416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Афанасий Афанасьевич Фет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1820 - 1892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8800"/>
            <a:ext cx="3570553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1" y="3356992"/>
            <a:ext cx="3745380" cy="3072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172400" y="6237312"/>
            <a:ext cx="720080" cy="6206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000051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Навигационная карта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1018902" y="3356992"/>
            <a:ext cx="3200997" cy="9361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Биография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996485" y="4506300"/>
            <a:ext cx="3816424" cy="100811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Творчество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Улыбающееся лицо 5"/>
          <p:cNvSpPr/>
          <p:nvPr/>
        </p:nvSpPr>
        <p:spPr>
          <a:xfrm>
            <a:off x="6876256" y="4477312"/>
            <a:ext cx="1512168" cy="1296144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Рефлексия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1018902" y="2018184"/>
            <a:ext cx="2736304" cy="1116124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Мобилизация ранее полученных знаний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олнце 8"/>
          <p:cNvSpPr/>
          <p:nvPr/>
        </p:nvSpPr>
        <p:spPr>
          <a:xfrm>
            <a:off x="5868144" y="1412776"/>
            <a:ext cx="3168352" cy="2736304"/>
          </a:xfrm>
          <a:prstGeom prst="su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Тест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Лента лицом вверх 9"/>
          <p:cNvSpPr/>
          <p:nvPr/>
        </p:nvSpPr>
        <p:spPr>
          <a:xfrm>
            <a:off x="1007604" y="5703229"/>
            <a:ext cx="4860540" cy="1021579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Даты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36370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54162"/>
          </a:xfrm>
        </p:spPr>
        <p:txBody>
          <a:bodyPr>
            <a:normAutofit fontScale="90000"/>
          </a:bodyPr>
          <a:lstStyle/>
          <a:p>
            <a:r>
              <a:rPr lang="ru-RU" dirty="0"/>
              <a:t>Мобилизация ранее полученных знаний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502296"/>
            <a:ext cx="4320480" cy="1189112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изображен на портрете ?</a:t>
            </a:r>
          </a:p>
          <a:p>
            <a:endParaRPr lang="ru-RU" dirty="0"/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6384451" y="1323256"/>
            <a:ext cx="2592288" cy="15121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А.А.Фет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9114" y="3213062"/>
            <a:ext cx="55813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стихи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знаете?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5364089" y="2835424"/>
            <a:ext cx="3829000" cy="151216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«Шепот, робкое дыханье…»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 заре ты ее не буди…»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9080"/>
            <a:ext cx="4090067" cy="2493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52778"/>
            <a:ext cx="1512168" cy="192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954" y="4347592"/>
            <a:ext cx="3288641" cy="2464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в начало 6">
            <a:hlinkClick r:id="rId5" action="ppaction://hlinksldjump" highlightClick="1"/>
          </p:cNvPr>
          <p:cNvSpPr/>
          <p:nvPr/>
        </p:nvSpPr>
        <p:spPr>
          <a:xfrm>
            <a:off x="8316416" y="5949280"/>
            <a:ext cx="660323" cy="693433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96484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052736"/>
            <a:ext cx="8178112" cy="3393234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Отец — Иоганн-Петер-Карл-Вильгельм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Фёт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(1789-1825), асессор городского суда Дармштадта.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Мать — Шарлотта-Елизавета Беккер (1798-1844).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Отчим 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Афанасий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Неофитович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(1775-1855).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" y="3933056"/>
            <a:ext cx="6750497" cy="2891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492" y="3789040"/>
            <a:ext cx="2565666" cy="1924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001764" y="6146342"/>
            <a:ext cx="746700" cy="67851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859057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498080" cy="114300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1084" y="1556792"/>
            <a:ext cx="5832648" cy="48006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23 ноября (5 декабря) 1820 года в усадьбе Новосёлки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Мценского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уезда Орловской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губернии,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 ноября (12 декабря) крещён по православному обряду и наречён Афанасием.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732" y="1124744"/>
            <a:ext cx="2520280" cy="3517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100392" y="6237312"/>
            <a:ext cx="648072" cy="6206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318447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Фамилия Фета произошла так. Афанасий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Неофитович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находясь в Германии, в 1819 году женился в Дармштадте на Шарлотте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Фёт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Foeth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дочери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кригс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-комиссара К. Беккера. Она носила фамилию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Фёт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браке с А. Н.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родился Афанасий Афанасьевич, который до 14 лет значился как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однако потом носил фамилию своей матери, поскольку выяснилось, что лютеранское благословение на брак не имело в России законной силы, а православное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браковенчание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было совершено после рождения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Афанасия.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956376" y="6093296"/>
            <a:ext cx="79208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199971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498080" cy="850106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196752"/>
            <a:ext cx="8172399" cy="2952328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1834 году духовная консистория отменила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крещальную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запись Афанасия законным сыном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определила ему в отцы первого мужа Шарлотты-Елизаветы — Иоганна-Петера-Карла-Вильгельма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Фёта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Вместе с исключением из рода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Афанасий лишился потомственного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дворянства.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9080"/>
            <a:ext cx="5976664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172400" y="6237312"/>
            <a:ext cx="720080" cy="6206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098239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826184" cy="2952328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1835—1837 годах Афанасий учился в немецком частном пансионе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Крюммера.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1837—1838 годах жил в пансионе М. П. Погодина, где готовился к поступлению в университет. В 1838 году поступил в Московский университет, сначала на юридический факультет, затем — на историко-филологическое (словесное) отделение философского факультета, который окончил в 1844 году.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07182"/>
            <a:ext cx="6732240" cy="2798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956376" y="6165304"/>
            <a:ext cx="792088" cy="6926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347193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98080" cy="1143000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42842" y="1447800"/>
            <a:ext cx="5990846" cy="495491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Окончив университет, Афанасий Фет в 1845 году поступил унтер-офицером в кирасирский Военного ордена полк (штаб его находился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Новогеоргиевске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Херсонской губернии), в котором 14 августа 1846 года произведён в корнеты, а 6 декабря 1851 года — в штабс-ротмистры.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80928"/>
            <a:ext cx="2835338" cy="3621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12360" y="6165304"/>
            <a:ext cx="864096" cy="6926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50060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6016" y="1124744"/>
            <a:ext cx="4217672" cy="5123656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1877 году Фет продал Степановку и купил старинное имение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Воробьёвку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Курской губернии — барский дом на берегу реки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Тускарь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дома — вековой парк в 18 десятин, за рекой — село с пашнями, 270 десятин леса в трёх верстах 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занимался хозяйственными вопросами, систематически объезжал свои владения на запряжённом в небольшую повозку осле по кличке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Некрасов.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67" y="1340768"/>
            <a:ext cx="4916488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740352" y="5949280"/>
            <a:ext cx="792088" cy="72008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19638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32054" y="1217534"/>
            <a:ext cx="6001634" cy="4501480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Скончался Фет 21 ноября (3 декабря) 1892 года в Москве. Согласно воспоминаниям секретаря Фета Екатерины Кудрявцевой, его смерти от сердечного приступа предшествовала попытка самоубийства с использованием «разрезального» ножа для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писем.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Похоронен в селе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Клейменово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родовом имении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Шеншиных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282455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в начало 3">
            <a:hlinkClick r:id="rId3" action="ppaction://hlinksldjump" highlightClick="1"/>
          </p:cNvPr>
          <p:cNvSpPr/>
          <p:nvPr/>
        </p:nvSpPr>
        <p:spPr>
          <a:xfrm>
            <a:off x="8172400" y="6165304"/>
            <a:ext cx="792088" cy="69269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89340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274638"/>
            <a:ext cx="6089880" cy="11430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856" y="1447800"/>
            <a:ext cx="5657832" cy="48006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1850 году вышел второй сборник Фета, получивший положительные отзывы критиков в журналах «Современник», «Москвитянин» и «Отечественные записки»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12976"/>
            <a:ext cx="2381250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190500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172400" y="6093296"/>
            <a:ext cx="720080" cy="7647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6478099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1856 году вышел третий сборник Фета под редакцией И. С. Тургенева.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64904"/>
            <a:ext cx="2609850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48831"/>
            <a:ext cx="4973924" cy="2416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12360" y="6309320"/>
            <a:ext cx="792088" cy="54868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98185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196752"/>
            <a:ext cx="7498080" cy="1117104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1863 году вышло двухтомное собрание стихотворений Фета.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2428172"/>
            <a:ext cx="52920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Стихотворения А. Фета. — Москва: тип. Н. Степанова, 1850. — 162 с.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А. Стихотворения. Ч. 1. — М., 1863.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Фет А. А. Стихотворения. Ч. 1. — М., 1863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Лирические стихотворения А. Фета: в 2 ч.: (с приложением портрета и факсимиле). — Санкт-Петербург: Тип. брат. Пантелеевых, 1894. Ч. 2. — 1894. 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64" y="2420888"/>
            <a:ext cx="3505572" cy="333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956376" y="6213824"/>
            <a:ext cx="720080" cy="64417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750339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47800"/>
            <a:ext cx="5832648" cy="4800600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Переводы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 части «Фауста» Гёте (1882—1883),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целый ряд латинских поэтов: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Горация, все произведения которого в фетовском переводе вышли в 1883 году,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сатиры Ювенала (1885),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стихотворения Катулла (1886),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элегии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Тибулла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(1886),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 книг «Превращений» Овидия (1887),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«Энеида» Вергилия (1888),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элегии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Проперция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(1888),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сатиры Персия (1889),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эпиграммы Марциала (1891)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комедию «Горшок»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Плавта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(1891).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621" y="836712"/>
            <a:ext cx="2906919" cy="427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Управляющая кнопка: в начало 4">
            <a:hlinkClick r:id="rId3" action="ppaction://hlinksldjump" highlightClick="1"/>
          </p:cNvPr>
          <p:cNvSpPr/>
          <p:nvPr/>
        </p:nvSpPr>
        <p:spPr>
          <a:xfrm>
            <a:off x="7761080" y="5877272"/>
            <a:ext cx="771360" cy="72008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473515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268760"/>
            <a:ext cx="7890080" cy="4979640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1853 — Фета переводят в гвардейский полк, расквартированный под Петербургом. Поэт часто бывает в Петербурге, тогда — столице. Встречи Фета с Тургеневым,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Некрасовым,Гончаровым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др. Сближение с редакцией журнала «Современник».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1854 — служба в Балтийском Порту, описанная в его мемуарах «Мои воспоминания».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1856 — третий сборник Фета. Редактор — И. С. Тургенев.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84368" y="6093296"/>
            <a:ext cx="720080" cy="7647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604135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24744"/>
            <a:ext cx="7890080" cy="5123656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1857 — женитьба Фета на М. П. Боткиной, сестре критика В. П. Боткина.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1858 — поэт выходит в отставку в чине гвардейского штаб-ротмистра, поселяется в Москве.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1859 — разрыв с журналом «Современник».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1863 — выход двухтомного собрания стихотворений Фета.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1867 — Фет избран мировым судьей на 11 лет.</a:t>
            </a: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668344" y="6309320"/>
            <a:ext cx="864096" cy="54868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7510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4800600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1873 — возвращено дворянство и фамилия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Литературные произведения и переводы поэт и в дальнейшем подписывал фамилией Фет.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1883—1891 — публикация четырёх выпусков сборника «Вечерние огни».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ноября 1892 — кончина Фета в Москве. По некоторым данным, его смерти от сердечного приступа предшествовала попытка самоубийства. Похоронен в селе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Клейменово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родовом имении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5" name="Управляющая кнопка: в начало 4">
            <a:hlinkClick r:id="rId2" action="ppaction://hlinksldjump" highlightClick="1"/>
          </p:cNvPr>
          <p:cNvSpPr/>
          <p:nvPr/>
        </p:nvSpPr>
        <p:spPr>
          <a:xfrm>
            <a:off x="8028384" y="6093296"/>
            <a:ext cx="720080" cy="764704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66644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ru-RU" dirty="0"/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жизни А.А. Фета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1820-1892</a:t>
            </a:r>
          </a:p>
          <a:p>
            <a:pPr marL="82296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1850-1920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1859-1945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99592" y="2083700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99592" y="3271956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99592" y="4365104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028384" y="6093296"/>
            <a:ext cx="720080" cy="7647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057878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2.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звали мать поэта и кем она была по национальности?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Анна Петровна Фет (русская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Каролина Шарлотта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Фёт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(шведка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Мария Ивановна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Шеншина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(украинка)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960857" y="3677950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60857" y="2457876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60857" y="4831260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956376" y="6165304"/>
            <a:ext cx="648072" cy="6926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378278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По какой причине А.А. Фет был лишён дворянства?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родители были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революционеры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рождение до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брака.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он не получил никакого образования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71600" y="3642091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71600" y="2348880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967541" y="4893721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028384" y="6093296"/>
            <a:ext cx="720080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20243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Какой язык был для Афанасия Афанасьевича первым?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немецкий.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французский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918818" y="3708563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18818" y="2597419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18818" y="4869160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40352" y="6093296"/>
            <a:ext cx="720080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076577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В каком возрасте и в каких журналах А.А. Фет начал публиковать свои стихи?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15 лет, «Отечественные записки», «Время»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20 лет, «Москвитянин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«Отечественные записки»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30 лет, «Эпоха», «Время»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99592" y="4149080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33044" y="2996952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99592" y="5157192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956376" y="6093296"/>
            <a:ext cx="720080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04476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Как звали первую любовь А.А. Фета?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Мария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Лазич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Наталия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Гончарова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Ольга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Книппер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91011" y="2101201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91011" y="3234914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91011" y="4365104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956376" y="6093296"/>
            <a:ext cx="648072" cy="7647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51291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С каким журналом в 1850-х гг. отказался сотрудничать А.А. Фет?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«Пчела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«Современник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«Искра»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971600" y="3624160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71600" y="2420888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71600" y="4780071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740352" y="6021288"/>
            <a:ext cx="792088" cy="72008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732948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На ком в 1857 году женился А.А. Фет и где стал жить?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Полина Виардо, Тамбовская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Анна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Сниткина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Рязанская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губерния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Мария Боткина,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Орловская губерния.</a:t>
            </a:r>
          </a:p>
          <a:p>
            <a:pPr marL="82296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984890" y="4869160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62968" y="2375182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36340" y="3694180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7596336" y="6093296"/>
            <a:ext cx="792088" cy="64807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475063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Где прошли последние годы жизни А.А. Фета?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Петербург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Курская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губерния.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960857" y="4797152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60857" y="2492896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56798" y="3717032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8028384" y="6165304"/>
            <a:ext cx="720080" cy="69269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0493045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 стихотворений поэта послужили поводом для: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судебных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исков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ссор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друзьями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текстов песен.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899592" y="4725144"/>
            <a:ext cx="558800" cy="553212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ru-RU" sz="1050" kern="0" smtClean="0">
              <a:solidFill>
                <a:prstClr val="white"/>
              </a:solidFill>
              <a:latin typeface="Georgia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99592" y="2492896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99592" y="3584144"/>
            <a:ext cx="558800" cy="553212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3A81BA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buClr>
                <a:srgbClr val="000000"/>
              </a:buClr>
              <a:buFont typeface="Arial"/>
              <a:buNone/>
              <a:defRPr/>
            </a:pPr>
            <a:endParaRPr lang="ru-RU" sz="1050" kern="0" smtClean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7" name="Управляющая кнопка: в начало 6">
            <a:hlinkClick r:id="rId2" action="ppaction://hlinksldjump" highlightClick="1"/>
          </p:cNvPr>
          <p:cNvSpPr/>
          <p:nvPr/>
        </p:nvSpPr>
        <p:spPr>
          <a:xfrm>
            <a:off x="7884368" y="6093296"/>
            <a:ext cx="864096" cy="764704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310680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4800600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Проанализируйте полученные знания и ответьте на 3 вопроса.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Запишите в тетрадь ответы: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1.Мне было интересно на уроке?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да/нет (если, то почему?)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2.На уроке я узнал  _________________________________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Могу ли я применить  полученные знания на практике?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___________________________________________________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Оцените себя по шкале от 0 до 5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наиболее полный ответ выставляется положительная отметка!</a:t>
            </a:r>
          </a:p>
          <a:p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84368" y="6093296"/>
            <a:ext cx="792088" cy="7647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268954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07" y="-16202"/>
            <a:ext cx="9001570" cy="6843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в начало 2">
            <a:hlinkClick r:id="rId3" action="ppaction://hlinksldjump" highlightClick="1"/>
          </p:cNvPr>
          <p:cNvSpPr/>
          <p:nvPr/>
        </p:nvSpPr>
        <p:spPr>
          <a:xfrm>
            <a:off x="7668344" y="5877272"/>
            <a:ext cx="864096" cy="648072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832321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185</TotalTime>
  <Words>1036</Words>
  <Application>Microsoft Office PowerPoint</Application>
  <PresentationFormat>Экран (4:3)</PresentationFormat>
  <Paragraphs>171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Солнцестояние</vt:lpstr>
      <vt:lpstr>МБОУ СОШ№70</vt:lpstr>
      <vt:lpstr>Тема урока:</vt:lpstr>
      <vt:lpstr>Афанасий Афанасьевич Фет 1820 - 1892</vt:lpstr>
      <vt:lpstr>Навигационная карта</vt:lpstr>
      <vt:lpstr>Мобилизация ранее полученных знаний </vt:lpstr>
      <vt:lpstr>Биография</vt:lpstr>
      <vt:lpstr>Биография</vt:lpstr>
      <vt:lpstr>Биография</vt:lpstr>
      <vt:lpstr>Биография</vt:lpstr>
      <vt:lpstr>Биография</vt:lpstr>
      <vt:lpstr>Биография</vt:lpstr>
      <vt:lpstr>Биография</vt:lpstr>
      <vt:lpstr>Биография</vt:lpstr>
      <vt:lpstr>Творчество</vt:lpstr>
      <vt:lpstr>Творчество</vt:lpstr>
      <vt:lpstr>Творчество</vt:lpstr>
      <vt:lpstr>Творчество</vt:lpstr>
      <vt:lpstr>Даты</vt:lpstr>
      <vt:lpstr>Даты</vt:lpstr>
      <vt:lpstr>Даты</vt:lpstr>
      <vt:lpstr>Тест</vt:lpstr>
      <vt:lpstr>Тест</vt:lpstr>
      <vt:lpstr>Тест</vt:lpstr>
      <vt:lpstr>Тест</vt:lpstr>
      <vt:lpstr>Тест</vt:lpstr>
      <vt:lpstr>Тест</vt:lpstr>
      <vt:lpstr>Тест</vt:lpstr>
      <vt:lpstr>Тест</vt:lpstr>
      <vt:lpstr>Тест</vt:lpstr>
      <vt:lpstr>Тест</vt:lpstr>
      <vt:lpstr>Рефлексия.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СОШ№70</dc:title>
  <dc:creator>Александр Белоножко</dc:creator>
  <cp:lastModifiedBy>Александр Белоножко</cp:lastModifiedBy>
  <cp:revision>19</cp:revision>
  <dcterms:created xsi:type="dcterms:W3CDTF">2020-12-01T13:59:42Z</dcterms:created>
  <dcterms:modified xsi:type="dcterms:W3CDTF">2020-12-02T14:48:57Z</dcterms:modified>
</cp:coreProperties>
</file>