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3F46F-DDAA-40ED-B214-292D80158EDA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C759-B1FA-4809-B4C2-B8086171B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6931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3F46F-DDAA-40ED-B214-292D80158EDA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C759-B1FA-4809-B4C2-B8086171B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434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3F46F-DDAA-40ED-B214-292D80158EDA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C759-B1FA-4809-B4C2-B8086171B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495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3F46F-DDAA-40ED-B214-292D80158EDA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C759-B1FA-4809-B4C2-B8086171B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312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3F46F-DDAA-40ED-B214-292D80158EDA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C759-B1FA-4809-B4C2-B8086171B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5128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3F46F-DDAA-40ED-B214-292D80158EDA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C759-B1FA-4809-B4C2-B8086171B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4610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3F46F-DDAA-40ED-B214-292D80158EDA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C759-B1FA-4809-B4C2-B8086171B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813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3F46F-DDAA-40ED-B214-292D80158EDA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C759-B1FA-4809-B4C2-B8086171B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2088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3F46F-DDAA-40ED-B214-292D80158EDA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C759-B1FA-4809-B4C2-B8086171B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168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3F46F-DDAA-40ED-B214-292D80158EDA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C759-B1FA-4809-B4C2-B8086171B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021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3F46F-DDAA-40ED-B214-292D80158EDA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C759-B1FA-4809-B4C2-B8086171B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063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3F46F-DDAA-40ED-B214-292D80158EDA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8C759-B1FA-4809-B4C2-B8086171B3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0154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9934" y="221611"/>
            <a:ext cx="10331355" cy="924801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«Детский сад «Сказка» с. Сергеевка Партизанского муниципального округа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47331" y="2429301"/>
            <a:ext cx="8889241" cy="3903260"/>
          </a:xfrm>
        </p:spPr>
        <p:txBody>
          <a:bodyPr>
            <a:normAutofit lnSpcReduction="10000"/>
          </a:bodyPr>
          <a:lstStyle/>
          <a:p>
            <a:r>
              <a:rPr lang="ru-RU" sz="3200" b="1" dirty="0">
                <a:solidFill>
                  <a:srgbClr val="002060"/>
                </a:solidFill>
              </a:rPr>
              <a:t>Проект в подготовительной к школе группе</a:t>
            </a:r>
          </a:p>
          <a:p>
            <a:r>
              <a:rPr lang="ru-RU" sz="3200" b="1" dirty="0">
                <a:solidFill>
                  <a:srgbClr val="002060"/>
                </a:solidFill>
              </a:rPr>
              <a:t> на тему: «Спички — не игрушка, огонь не забава!»</a:t>
            </a:r>
          </a:p>
          <a:p>
            <a:endParaRPr lang="ru-RU" sz="3200" dirty="0"/>
          </a:p>
          <a:p>
            <a:endParaRPr lang="ru-RU" sz="3200" dirty="0"/>
          </a:p>
          <a:p>
            <a:pPr algn="r"/>
            <a:r>
              <a:rPr lang="ru-RU" dirty="0"/>
              <a:t>Выполнила:</a:t>
            </a:r>
          </a:p>
          <a:p>
            <a:pPr algn="r"/>
            <a:r>
              <a:rPr lang="ru-RU" dirty="0"/>
              <a:t>Учитель - логопед</a:t>
            </a:r>
            <a:endParaRPr lang="en-US" dirty="0"/>
          </a:p>
          <a:p>
            <a:pPr algn="r"/>
            <a:r>
              <a:rPr lang="ru-RU" dirty="0" err="1"/>
              <a:t>Лебедянцева.И.В</a:t>
            </a:r>
            <a:endParaRPr lang="ru-RU" dirty="0"/>
          </a:p>
          <a:p>
            <a:pPr algn="r"/>
            <a:endParaRPr lang="ru-RU" dirty="0"/>
          </a:p>
          <a:p>
            <a:endParaRPr lang="ru-RU" sz="3200" dirty="0"/>
          </a:p>
          <a:p>
            <a:endParaRPr lang="ru-RU" sz="3200" dirty="0"/>
          </a:p>
          <a:p>
            <a:endParaRPr lang="ru-RU" sz="3200" dirty="0"/>
          </a:p>
          <a:p>
            <a:pPr algn="just"/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19873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834" y="419669"/>
            <a:ext cx="10226721" cy="883858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подготовительной группы на тему: «Спички — не игрушка, огонь не забава!»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5278" y="1303526"/>
            <a:ext cx="9262278" cy="5452115"/>
          </a:xfrm>
        </p:spPr>
        <p:txBody>
          <a:bodyPr>
            <a:no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 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учитель-логопед, воспитатели, родители, дети подготовительной группы.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Возраст: 6-7 лет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Информационно-творческий, групповой, среднесрочный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числу участников проекта:  вся группа.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времени проведения: среднесрочный.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характеру контактов: дети,  родители, воспитатели. </a:t>
            </a:r>
          </a:p>
          <a:p>
            <a:pPr algn="l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Сроки работы: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13.03.2023 – 27.03.2023</a:t>
            </a:r>
          </a:p>
        </p:txBody>
      </p:sp>
    </p:spTree>
    <p:extLst>
      <p:ext uri="{BB962C8B-B14F-4D97-AF65-F5344CB8AC3E}">
        <p14:creationId xmlns:p14="http://schemas.microsoft.com/office/powerpoint/2010/main" val="12688686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87773" y="221612"/>
            <a:ext cx="9144000" cy="651846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92573" y="944621"/>
            <a:ext cx="8652681" cy="4968757"/>
          </a:xfrm>
        </p:spPr>
        <p:txBody>
          <a:bodyPr>
            <a:normAutofit/>
          </a:bodyPr>
          <a:lstStyle/>
          <a:p>
            <a:pPr indent="457200" algn="just">
              <a:lnSpc>
                <a:spcPct val="150000"/>
              </a:lnSpc>
              <a:spcBef>
                <a:spcPts val="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посвящен актуальной проблеме: формированию у детей осознанного и ответственного отношения к выполнению правил пожарной безопасности. Реализация данного проекта предполагает возможность рассказать и показать, как созидательную, так и разрушительную сторону одного и того же явления, в данном случае огня, научить ребенка мерам предосторожности, а также правилам поведения при возникшем пожаре, которые помогут сохранить ему жизнь.</a:t>
            </a:r>
          </a:p>
        </p:txBody>
      </p:sp>
    </p:spTree>
    <p:extLst>
      <p:ext uri="{BB962C8B-B14F-4D97-AF65-F5344CB8AC3E}">
        <p14:creationId xmlns:p14="http://schemas.microsoft.com/office/powerpoint/2010/main" val="130440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5217" y="221612"/>
            <a:ext cx="10026556" cy="1129516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  <a:b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Формирование осознанного и ответственного отношения к выполнению правил пожарной безопасности у детей дошкольного возраста.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6412" y="1572740"/>
            <a:ext cx="10781731" cy="5032776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algn="l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понимание о полезных свойствах огня, и его опасностью для окружающего мира;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Дать знания о профессии пожарного;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с правилами пожарной безопасности;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практические навыки поведения детей при возникновении пожара;</a:t>
            </a:r>
          </a:p>
          <a:p>
            <a:pPr algn="l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умение реально оценивать возможную опасность от взаимодействия с огнем;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творческие способности дошкольников;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мыслительные процессы, память, внимание, восприятие.</a:t>
            </a:r>
          </a:p>
          <a:p>
            <a:pPr algn="l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чувство осторожности и самосохранения;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в детях уверенность в своих силах, проводить профилактику страха перед огнем;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чувства благодарности к людям, которые помогают нам в трудных ситуациях.</a:t>
            </a:r>
          </a:p>
        </p:txBody>
      </p:sp>
    </p:spTree>
    <p:extLst>
      <p:ext uri="{BB962C8B-B14F-4D97-AF65-F5344CB8AC3E}">
        <p14:creationId xmlns:p14="http://schemas.microsoft.com/office/powerpoint/2010/main" val="3254670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87773" y="221611"/>
            <a:ext cx="9144000" cy="733732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Ожидаемый результат: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61063" y="1281919"/>
            <a:ext cx="8470710" cy="4818630"/>
          </a:xfrm>
        </p:spPr>
        <p:txBody>
          <a:bodyPr/>
          <a:lstStyle/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знания о полезных и опасных свойствах огня, о профессии пожарного;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уважение к героической профессии «Пожарный»;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овладение детьми навыками правильных действий в случае пожара, осознанное выполнение правил противопожарной безопасности;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активное участие родителей в формировании осознанного и ответственного отношения к выполнению правил пожарной безопасности у детей дошкольного возраста.</a:t>
            </a:r>
          </a:p>
        </p:txBody>
      </p:sp>
    </p:spTree>
    <p:extLst>
      <p:ext uri="{BB962C8B-B14F-4D97-AF65-F5344CB8AC3E}">
        <p14:creationId xmlns:p14="http://schemas.microsoft.com/office/powerpoint/2010/main" val="158317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87773" y="221611"/>
            <a:ext cx="9144000" cy="447129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работы по проекту: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9116" y="890350"/>
            <a:ext cx="10372299" cy="5646927"/>
          </a:xfrm>
        </p:spPr>
        <p:txBody>
          <a:bodyPr>
            <a:normAutofit/>
          </a:bodyPr>
          <a:lstStyle/>
          <a:p>
            <a:pPr algn="l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Этап Подготовительный 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Опрос детей по теме (выявление первичных знаний) -Разработка проекта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-Подбор и изучение литературы методического характера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Подбор наглядно-демонстрационного материала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Подбор детской художественной литературы для чтения детям по теме;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-Подбор дидактических игр;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-Оформление папки – передвижки для родителей «В случае возникновения пожара», «Детям о правилах пожарной безопасности»;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-памятка «Научите ребенка правилам поведения во время пожара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-Знакомство родителей с актуальностью выбранной темы проекта, его целями и задачами, основными мероприятиями</a:t>
            </a:r>
          </a:p>
        </p:txBody>
      </p:sp>
    </p:spTree>
    <p:extLst>
      <p:ext uri="{BB962C8B-B14F-4D97-AF65-F5344CB8AC3E}">
        <p14:creationId xmlns:p14="http://schemas.microsoft.com/office/powerpoint/2010/main" val="1473752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87773" y="221611"/>
            <a:ext cx="9144000" cy="529015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Этап Основной.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2513" y="709682"/>
            <a:ext cx="7569960" cy="5704765"/>
          </a:xfrm>
        </p:spPr>
        <p:txBody>
          <a:bodyPr>
            <a:normAutofit lnSpcReduction="10000"/>
          </a:bodyPr>
          <a:lstStyle/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1.Проведение с детьми познавательных занятий и бесед о пожарной безопасности: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«Беседа «Эта спичка -  невеличка»»;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-«В жизни всегда есть место подвигу»;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«Огонь друг, и огонь враг»;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-«Беседа о труде пожарных»;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-«Убережём дом от пожара!»;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-«Беседа о спичках»;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-«Не играй с огнём»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-«Спички детям не игрушка»;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-«Знает каждый гражданин, этот номер 101»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«Пожар в лесу»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Решение проблемных ситуаций в картинках «Правильно, или нет?»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225" y="1069887"/>
            <a:ext cx="2913797" cy="2246519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172" y="3316406"/>
            <a:ext cx="3334602" cy="3098041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val="12474971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87773" y="221611"/>
            <a:ext cx="9144000" cy="419834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Этап Основной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067772"/>
            <a:ext cx="9144000" cy="5565040"/>
          </a:xfrm>
        </p:spPr>
        <p:txBody>
          <a:bodyPr/>
          <a:lstStyle/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Рассматривание и беседы по картинкам, иллюстрациям по теме.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7" r="9353" b="1932"/>
          <a:stretch/>
        </p:blipFill>
        <p:spPr>
          <a:xfrm rot="20820479">
            <a:off x="464780" y="2434109"/>
            <a:ext cx="5490949" cy="33300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16" t="23682" r="5920"/>
          <a:stretch/>
        </p:blipFill>
        <p:spPr>
          <a:xfrm rot="997788">
            <a:off x="6795125" y="2336762"/>
            <a:ext cx="4872251" cy="33300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44509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87773" y="221611"/>
            <a:ext cx="9144000" cy="583607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Этап Основной.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0306" y="805218"/>
            <a:ext cx="3766782" cy="5510449"/>
          </a:xfrm>
        </p:spPr>
        <p:txBody>
          <a:bodyPr/>
          <a:lstStyle/>
          <a:p>
            <a:pPr algn="l"/>
            <a:r>
              <a:rPr lang="ru-RU" dirty="0"/>
              <a:t>3. Дидактические игры:</a:t>
            </a:r>
          </a:p>
          <a:p>
            <a:pPr algn="l"/>
            <a:r>
              <a:rPr lang="ru-RU" dirty="0"/>
              <a:t>- «Опасные предметы – источники пожара»</a:t>
            </a:r>
          </a:p>
          <a:p>
            <a:pPr algn="l"/>
            <a:r>
              <a:rPr lang="ru-RU" dirty="0"/>
              <a:t>-«Карточка – викторина»</a:t>
            </a:r>
          </a:p>
          <a:p>
            <a:pPr marL="342900" indent="-342900" algn="l">
              <a:buFontTx/>
              <a:buChar char="-"/>
            </a:pPr>
            <a:r>
              <a:rPr lang="ru-RU" dirty="0"/>
              <a:t>«Собери картинку и </a:t>
            </a:r>
          </a:p>
          <a:p>
            <a:pPr algn="l"/>
            <a:r>
              <a:rPr lang="ru-RU" dirty="0"/>
              <a:t>расскажи» и т. д.</a:t>
            </a:r>
          </a:p>
          <a:p>
            <a:pPr algn="l"/>
            <a:r>
              <a:rPr lang="ru-RU" dirty="0"/>
              <a:t>- «Правильно или нет»</a:t>
            </a:r>
          </a:p>
          <a:p>
            <a:pPr algn="l"/>
            <a:r>
              <a:rPr lang="ru-RU" dirty="0"/>
              <a:t>- «Горит – не горит»</a:t>
            </a:r>
          </a:p>
          <a:p>
            <a:pPr algn="l"/>
            <a:r>
              <a:rPr lang="ru-RU" dirty="0"/>
              <a:t>4. </a:t>
            </a:r>
            <a:r>
              <a:rPr lang="ru-RU" dirty="0" err="1"/>
              <a:t>Сюж</a:t>
            </a:r>
            <a:r>
              <a:rPr lang="ru-RU" dirty="0"/>
              <a:t>. -ролевые игры:</a:t>
            </a:r>
          </a:p>
          <a:p>
            <a:pPr algn="l"/>
            <a:r>
              <a:rPr lang="ru-RU" dirty="0"/>
              <a:t>- «Мы – пожарные!»</a:t>
            </a:r>
          </a:p>
          <a:p>
            <a:pPr algn="l"/>
            <a:r>
              <a:rPr lang="ru-RU" dirty="0"/>
              <a:t>- «Служба спасения»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82"/>
          <a:stretch/>
        </p:blipFill>
        <p:spPr>
          <a:xfrm>
            <a:off x="164911" y="627797"/>
            <a:ext cx="3300484" cy="242930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11" y="3347113"/>
            <a:ext cx="3300484" cy="322087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5" r="11426"/>
          <a:stretch/>
        </p:blipFill>
        <p:spPr>
          <a:xfrm>
            <a:off x="7979391" y="627797"/>
            <a:ext cx="2939956" cy="280478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00" t="19105" r="17806" b="13234"/>
          <a:stretch/>
        </p:blipFill>
        <p:spPr>
          <a:xfrm>
            <a:off x="9449369" y="3722426"/>
            <a:ext cx="2110285" cy="290697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03" r="32134"/>
          <a:stretch/>
        </p:blipFill>
        <p:spPr>
          <a:xfrm>
            <a:off x="6895248" y="3722426"/>
            <a:ext cx="2330640" cy="290697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25688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87773" y="221611"/>
            <a:ext cx="9144000" cy="460777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Этап Основной.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5911" y="1054124"/>
            <a:ext cx="4339988" cy="4804983"/>
          </a:xfrm>
        </p:spPr>
        <p:txBody>
          <a:bodyPr/>
          <a:lstStyle/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Подвижные игры и соревнования: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«Пожарные на учении»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«Кто быстрее потушит пожар?»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«Огонь в очаге» - «Огненный дракон»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«Вода и огонь»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«Птички в беде»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9987" y="682388"/>
            <a:ext cx="3361899" cy="25248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1890" b="19005"/>
          <a:stretch/>
        </p:blipFill>
        <p:spPr>
          <a:xfrm>
            <a:off x="4860875" y="832513"/>
            <a:ext cx="3198127" cy="29752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" t="7961" r="6816" b="9452"/>
          <a:stretch/>
        </p:blipFill>
        <p:spPr>
          <a:xfrm>
            <a:off x="7547213" y="3415352"/>
            <a:ext cx="3284560" cy="32345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1" t="2387" r="5174" b="12637"/>
          <a:stretch/>
        </p:blipFill>
        <p:spPr>
          <a:xfrm>
            <a:off x="3719014" y="3623480"/>
            <a:ext cx="3123063" cy="30263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8628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87773" y="221611"/>
            <a:ext cx="9144000" cy="515368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Этап Основной.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03177" y="943153"/>
            <a:ext cx="4385480" cy="5660574"/>
          </a:xfrm>
        </p:spPr>
        <p:txBody>
          <a:bodyPr/>
          <a:lstStyle/>
          <a:p>
            <a:pPr indent="457200" algn="l">
              <a:lnSpc>
                <a:spcPct val="150000"/>
              </a:lnSpc>
              <a:spcBef>
                <a:spcPts val="0"/>
              </a:spcBef>
            </a:pPr>
            <a:r>
              <a:rPr lang="ru-RU" dirty="0"/>
              <a:t>6. Чтение художественной литературы детям (заучивание стихов, загадывание загадок по теме) (перечень см. Приложение)</a:t>
            </a:r>
          </a:p>
          <a:p>
            <a:pPr indent="457200" algn="l">
              <a:lnSpc>
                <a:spcPct val="150000"/>
              </a:lnSpc>
              <a:spcBef>
                <a:spcPts val="0"/>
              </a:spcBef>
            </a:pPr>
            <a:r>
              <a:rPr lang="ru-RU" dirty="0"/>
              <a:t>- Экскурсия по детскому саду (знакомство с местом положения огнетушителей).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05" t="11742" r="1443"/>
          <a:stretch/>
        </p:blipFill>
        <p:spPr>
          <a:xfrm>
            <a:off x="380589" y="671310"/>
            <a:ext cx="3152633" cy="32345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71" r="547"/>
          <a:stretch/>
        </p:blipFill>
        <p:spPr>
          <a:xfrm>
            <a:off x="8188657" y="671309"/>
            <a:ext cx="3129887" cy="32345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5781">
            <a:off x="545909" y="3851611"/>
            <a:ext cx="3316406" cy="24429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02" t="20896" r="5324"/>
          <a:stretch/>
        </p:blipFill>
        <p:spPr>
          <a:xfrm rot="1026325">
            <a:off x="7773621" y="3968471"/>
            <a:ext cx="3507660" cy="23781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04196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87773" y="221611"/>
            <a:ext cx="8165911" cy="665493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Этап Основной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7422" y="1108714"/>
            <a:ext cx="5622877" cy="5264789"/>
          </a:xfrm>
        </p:spPr>
        <p:txBody>
          <a:bodyPr>
            <a:normAutofit/>
          </a:bodyPr>
          <a:lstStyle/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Детские рисунки на тему «Огонь друг. Огонь враг!», лепка «Пожарная машина», ручной труд «Пожарный щит».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Беседы родителей с детьми дома на темы: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«Огонь друг, и огонь враг»;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-«Беседа о труде пожарных»;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-«Эти предметы таят опасность!»;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-«Спички детям не игрушка»;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-«Знает каждый гражданин, этот номер 101»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«Пожар в лесу»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0" t="8159" r="-349"/>
          <a:stretch/>
        </p:blipFill>
        <p:spPr>
          <a:xfrm>
            <a:off x="7622273" y="344438"/>
            <a:ext cx="3889614" cy="25625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5" t="8358" r="746" b="8557"/>
          <a:stretch/>
        </p:blipFill>
        <p:spPr>
          <a:xfrm>
            <a:off x="5404515" y="2425890"/>
            <a:ext cx="4449169" cy="24054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6" r="20846" b="45672"/>
          <a:stretch/>
        </p:blipFill>
        <p:spPr>
          <a:xfrm>
            <a:off x="7506270" y="4701653"/>
            <a:ext cx="4005618" cy="199939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9326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87773" y="221611"/>
            <a:ext cx="9144000" cy="583607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1170" y="805218"/>
            <a:ext cx="9144000" cy="4463789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-Выставка детских рисунков на тему «Огонь – друг. Огонь враг»;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Развлечение по пожарной безопасности «День пожарной безопасности»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0" t="21293" r="10099" b="895"/>
          <a:stretch/>
        </p:blipFill>
        <p:spPr>
          <a:xfrm>
            <a:off x="220637" y="1726927"/>
            <a:ext cx="4326341" cy="26067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7" t="17512" r="10398" b="14229"/>
          <a:stretch/>
        </p:blipFill>
        <p:spPr>
          <a:xfrm>
            <a:off x="161499" y="4562236"/>
            <a:ext cx="2743201" cy="19228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7" r="9204" b="6269"/>
          <a:stretch/>
        </p:blipFill>
        <p:spPr>
          <a:xfrm>
            <a:off x="3178223" y="4562236"/>
            <a:ext cx="2770496" cy="19228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7" t="28657" r="16069"/>
          <a:stretch/>
        </p:blipFill>
        <p:spPr>
          <a:xfrm>
            <a:off x="6205749" y="4590270"/>
            <a:ext cx="2647669" cy="18948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6" t="32040" r="19950" b="3880"/>
          <a:stretch/>
        </p:blipFill>
        <p:spPr>
          <a:xfrm>
            <a:off x="9126941" y="4562236"/>
            <a:ext cx="2836457" cy="19287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9" t="31442" r="12339" b="2488"/>
          <a:stretch/>
        </p:blipFill>
        <p:spPr>
          <a:xfrm>
            <a:off x="7101385" y="1740575"/>
            <a:ext cx="4844955" cy="25930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9"/>
          <a:srcRect l="28012" r="21633"/>
          <a:stretch/>
        </p:blipFill>
        <p:spPr>
          <a:xfrm>
            <a:off x="4767615" y="1969945"/>
            <a:ext cx="2047167" cy="2363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1566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6830" y="218364"/>
            <a:ext cx="9144000" cy="859809"/>
          </a:xfrm>
        </p:spPr>
        <p:txBody>
          <a:bodyPr>
            <a:normAutofit/>
          </a:bodyPr>
          <a:lstStyle/>
          <a:p>
            <a:r>
              <a:rPr lang="ru-RU" sz="2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значимость проекта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46830" y="982639"/>
            <a:ext cx="9789994" cy="5622877"/>
          </a:xfrm>
        </p:spPr>
        <p:txBody>
          <a:bodyPr>
            <a:normAutofit/>
          </a:bodyPr>
          <a:lstStyle/>
          <a:p>
            <a:pPr indent="457200" algn="l">
              <a:lnSpc>
                <a:spcPct val="150000"/>
              </a:lnSpc>
              <a:spcBef>
                <a:spcPts val="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проекту дети были ознакомлены с основами безопасного поведения. Могут смело применять свои знания и умения в свободной деятельности.</a:t>
            </a:r>
          </a:p>
          <a:p>
            <a:pPr indent="457200" algn="l">
              <a:lnSpc>
                <a:spcPct val="150000"/>
              </a:lnSpc>
              <a:spcBef>
                <a:spcPts val="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работы над проектом дети проявляли повышенный интерес и любознательность. Испытывали яркие и положительные эмоции, что способствовало формированию чувства ответственности за свою жизнь.</a:t>
            </a:r>
          </a:p>
          <a:p>
            <a:pPr indent="457200" algn="l">
              <a:lnSpc>
                <a:spcPct val="150000"/>
              </a:lnSpc>
              <a:spcBef>
                <a:spcPts val="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так же активно принимали участие в работе, что помогло взаимодействию с детьми и воспитателями.</a:t>
            </a:r>
          </a:p>
          <a:p>
            <a:pPr indent="457200" algn="l">
              <a:lnSpc>
                <a:spcPct val="150000"/>
              </a:lnSpc>
              <a:spcBef>
                <a:spcPts val="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Продуктом проекта является пополнение уголка безопасности в групповой комнате.</a:t>
            </a:r>
          </a:p>
          <a:p>
            <a:pPr indent="457200" algn="l">
              <a:lnSpc>
                <a:spcPct val="150000"/>
              </a:lnSpc>
              <a:spcBef>
                <a:spcPts val="0"/>
              </a:spcBef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5744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87773" y="221611"/>
            <a:ext cx="9144000" cy="3749888"/>
          </a:xfrm>
        </p:spPr>
        <p:txBody>
          <a:bodyPr>
            <a:normAutofit/>
          </a:bodyPr>
          <a:lstStyle/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64623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</TotalTime>
  <Words>917</Words>
  <Application>Microsoft Office PowerPoint</Application>
  <PresentationFormat>Широкоэкранный</PresentationFormat>
  <Paragraphs>107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Тема Office</vt:lpstr>
      <vt:lpstr>Муниципальное бюджетное дошкольное образовательное учреждение «Детский сад «Сказка» с. Сергеевка Партизанского муниципального округа</vt:lpstr>
      <vt:lpstr>Проект подготовительной группы на тему: «Спички — не игрушка, огонь не забава!»</vt:lpstr>
      <vt:lpstr>Актуальность</vt:lpstr>
      <vt:lpstr>Цель проекта:  Формирование осознанного и ответственного отношения к выполнению правил пожарной безопасности у детей дошкольного возраста.</vt:lpstr>
      <vt:lpstr>Ожидаемый результат:</vt:lpstr>
      <vt:lpstr>Этапы работы по проекту:</vt:lpstr>
      <vt:lpstr>2. Этап Основной. </vt:lpstr>
      <vt:lpstr>2. Этап Основной. </vt:lpstr>
      <vt:lpstr>2. Этап Основной. </vt:lpstr>
      <vt:lpstr>2. Этап Основной. </vt:lpstr>
      <vt:lpstr>2. Этап Основной. </vt:lpstr>
      <vt:lpstr>2. Этап Основной. </vt:lpstr>
      <vt:lpstr>Заключительный </vt:lpstr>
      <vt:lpstr>Практическая значимость проекта: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Inga Vladimirovna</cp:lastModifiedBy>
  <cp:revision>28</cp:revision>
  <dcterms:created xsi:type="dcterms:W3CDTF">2023-04-02T01:25:31Z</dcterms:created>
  <dcterms:modified xsi:type="dcterms:W3CDTF">2026-04-22T06:49:30Z</dcterms:modified>
</cp:coreProperties>
</file>