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9" r:id="rId4"/>
    <p:sldId id="270" r:id="rId5"/>
    <p:sldId id="271" r:id="rId6"/>
    <p:sldId id="272" r:id="rId7"/>
    <p:sldId id="273" r:id="rId8"/>
    <p:sldId id="259" r:id="rId9"/>
    <p:sldId id="260" r:id="rId10"/>
    <p:sldId id="266" r:id="rId11"/>
    <p:sldId id="261" r:id="rId12"/>
    <p:sldId id="267" r:id="rId13"/>
    <p:sldId id="262" r:id="rId14"/>
    <p:sldId id="274" r:id="rId15"/>
    <p:sldId id="263" r:id="rId16"/>
    <p:sldId id="265" r:id="rId17"/>
    <p:sldId id="268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00"/>
    <a:srgbClr val="008000"/>
    <a:srgbClr val="6600CC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D5F3-206D-483D-9AB6-92AE67468E17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EF76C-C882-4FC9-A4E5-18459613B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D5F3-206D-483D-9AB6-92AE67468E17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EF76C-C882-4FC9-A4E5-18459613B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D5F3-206D-483D-9AB6-92AE67468E17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EF76C-C882-4FC9-A4E5-18459613B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D5F3-206D-483D-9AB6-92AE67468E17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EF76C-C882-4FC9-A4E5-18459613B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D5F3-206D-483D-9AB6-92AE67468E17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EF76C-C882-4FC9-A4E5-18459613B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D5F3-206D-483D-9AB6-92AE67468E17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EF76C-C882-4FC9-A4E5-18459613B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D5F3-206D-483D-9AB6-92AE67468E17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EF76C-C882-4FC9-A4E5-18459613B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D5F3-206D-483D-9AB6-92AE67468E17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EF76C-C882-4FC9-A4E5-18459613B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D5F3-206D-483D-9AB6-92AE67468E17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EF76C-C882-4FC9-A4E5-18459613B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D5F3-206D-483D-9AB6-92AE67468E17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EF76C-C882-4FC9-A4E5-18459613B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D5F3-206D-483D-9AB6-92AE67468E17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EF76C-C882-4FC9-A4E5-18459613B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D5F3-206D-483D-9AB6-92AE67468E17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EF76C-C882-4FC9-A4E5-18459613B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myslide.ru/documents_7/c6e550346333223e2d5ce1e22f115c13/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214282" y="1785926"/>
            <a:ext cx="8929718" cy="17145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461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Путешествие в страну Доброты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myslide.ru/documents_7/c6e550346333223e2d5ce1e22f115c13/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785786" y="1285860"/>
            <a:ext cx="807249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Добра желаешь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добро и делай.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Доброе слово лечит, а злое калечит.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Доброе дело два века живет.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Жизнь дана на добрые дела.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Плохо тому, кто добра не делает никому.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Доброе слово и кошке приятно. 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myslide.ru/documents_7/c6e550346333223e2d5ce1e22f115c13/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WordArt 2"/>
          <p:cNvSpPr>
            <a:spLocks noChangeArrowheads="1" noChangeShapeType="1" noTextEdit="1"/>
          </p:cNvSpPr>
          <p:nvPr/>
        </p:nvSpPr>
        <p:spPr bwMode="auto">
          <a:xfrm>
            <a:off x="1285852" y="1785926"/>
            <a:ext cx="6643734" cy="21431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25"/>
              </a:avLst>
            </a:prstTxWarp>
          </a:bodyPr>
          <a:lstStyle/>
          <a:p>
            <a:pPr algn="ctr" rtl="0"/>
            <a:r>
              <a:rPr lang="ru-RU" sz="3600" kern="10" spc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"Твори добро"</a:t>
            </a:r>
            <a:endParaRPr lang="ru-RU" sz="3600" kern="10" spc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myslide.ru/documents_7/c6e550346333223e2d5ce1e22f115c13/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857224" y="428604"/>
            <a:ext cx="771530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Брать без спросу чужие вещи.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Выручать друзей в беде.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Заботиться зимой о птицах.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помогать взрослым.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Помогать там, где нужна  твоя помощь.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Дергать за хвост собак или кошек, бросать камни в птиц.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Обижать тех, кто младше и слабее.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Не уступить место в автобусе.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Заботиться о близких.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Улыбаться тем, с кем общаешься.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myslide.ru/documents_7/c6e550346333223e2d5ce1e22f115c13/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WordArt 2"/>
          <p:cNvSpPr>
            <a:spLocks noChangeArrowheads="1" noChangeShapeType="1" noTextEdit="1"/>
          </p:cNvSpPr>
          <p:nvPr/>
        </p:nvSpPr>
        <p:spPr bwMode="auto">
          <a:xfrm>
            <a:off x="1285852" y="1714488"/>
            <a:ext cx="7072362" cy="178594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341"/>
              </a:avLst>
            </a:prstTxWarp>
          </a:bodyPr>
          <a:lstStyle/>
          <a:p>
            <a:pPr algn="ctr" rtl="0"/>
            <a:r>
              <a:rPr lang="ru-RU" sz="3600" kern="10" spc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"Сказочная"</a:t>
            </a:r>
            <a:endParaRPr lang="ru-RU" sz="3600" kern="10" spc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myslide.ru/documents_7/c6e550346333223e2d5ce1e22f115c13/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www.clipartmax.com/png/full/172-1725570_b-%E2%9C%BF-phantasmagoria-halloween-house-png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785795"/>
            <a:ext cx="342902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i.pinimg.com/736x/0d/67/ef/0d67ef30a0e7f54f2fa8b83dac95b42d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753387"/>
            <a:ext cx="4572032" cy="410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myslide.ru/documents_7/c6e550346333223e2d5ce1e22f115c13/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WordArt 2"/>
          <p:cNvSpPr>
            <a:spLocks noChangeArrowheads="1" noChangeShapeType="1" noTextEdit="1"/>
          </p:cNvSpPr>
          <p:nvPr/>
        </p:nvSpPr>
        <p:spPr bwMode="auto">
          <a:xfrm>
            <a:off x="1409700" y="1857364"/>
            <a:ext cx="7019952" cy="17145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"Магическая"</a:t>
            </a:r>
            <a:endParaRPr lang="ru-RU" sz="3600" kern="10" spc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myslide.ru/documents_7/c6e550346333223e2d5ce1e22f115c13/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WordArt 2"/>
          <p:cNvSpPr>
            <a:spLocks noChangeArrowheads="1" noChangeShapeType="1" noTextEdit="1"/>
          </p:cNvSpPr>
          <p:nvPr/>
        </p:nvSpPr>
        <p:spPr bwMode="auto">
          <a:xfrm>
            <a:off x="1409700" y="1785926"/>
            <a:ext cx="7520018" cy="2109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"Страна Доброты"</a:t>
            </a:r>
            <a:endParaRPr lang="ru-RU" sz="3600" kern="10" spc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myslide.ru/documents_7/c6e550346333223e2d5ce1e22f115c13/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art-hobbi.ru/wp-content/uploads/rtMedia/groups/8/2019/01/derevo-s-serdechkami-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57387" y="214290"/>
            <a:ext cx="5229225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myslide.ru/documents_7/c6e550346333223e2d5ce1e22f115c13/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428728" y="1571612"/>
            <a:ext cx="721523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i="1" dirty="0" smtClean="0">
                <a:solidFill>
                  <a:srgbClr val="0000FF"/>
                </a:solidFill>
                <a:latin typeface="Arial Black" pitchFamily="34" charset="0"/>
              </a:rPr>
              <a:t>Спасибо за внимание! </a:t>
            </a:r>
            <a:endParaRPr lang="ru-RU" sz="6600" i="1" dirty="0">
              <a:solidFill>
                <a:srgbClr val="0000FF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myslide.ru/documents_7/c6e550346333223e2d5ce1e22f115c13/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142976" y="784829"/>
            <a:ext cx="71438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Доброта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это отзывчивость, душевное расположение к людям, стремление делать добро другим.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myslide.ru/documents_7/c6e550346333223e2d5ce1e22f115c13/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allforchildren.ru/rebus/rebus3/3-017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571481"/>
            <a:ext cx="7858179" cy="4071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myslide.ru/documents_7/c6e550346333223e2d5ce1e22f115c13/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ребус осень, ребус с ответом осень, ребус к слову осень, ребусы  с ответами, ребусы, ребус  с ответом, ребус, картинки ребусы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714356"/>
            <a:ext cx="7429551" cy="4000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myslide.ru/documents_7/c6e550346333223e2d5ce1e22f115c13/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vserebusy.ru/wp-content/uploads/2019/06/enot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3" y="785795"/>
            <a:ext cx="750099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myslide.ru/documents_7/c6e550346333223e2d5ce1e22f115c13/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urok.1sept.ru/articles/210703/Image737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857232"/>
            <a:ext cx="700092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myslide.ru/documents_7/c6e550346333223e2d5ce1e22f115c13/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ds04.infourok.ru/uploads/ex/09a6/000b67cd-a8f988bc/img75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5" y="642919"/>
            <a:ext cx="692948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myslide.ru/documents_7/c6e550346333223e2d5ce1e22f115c13/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phonoteka.org/uploads/posts/2021-05/1620922449_14-phonoteka_org-p-fon-parovozik-dlya-detei-1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5" y="500042"/>
            <a:ext cx="821537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myslide.ru/documents_7/c6e550346333223e2d5ce1e22f115c13/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WordArt 2"/>
          <p:cNvSpPr>
            <a:spLocks noChangeArrowheads="1" noChangeShapeType="1" noTextEdit="1"/>
          </p:cNvSpPr>
          <p:nvPr/>
        </p:nvSpPr>
        <p:spPr bwMode="auto">
          <a:xfrm>
            <a:off x="428596" y="1571612"/>
            <a:ext cx="8429684" cy="1857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615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"Народная мудрость"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108</Words>
  <Application>Microsoft Office PowerPoint</Application>
  <PresentationFormat>Экран (4:3)</PresentationFormat>
  <Paragraphs>24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</cp:revision>
  <dcterms:created xsi:type="dcterms:W3CDTF">2022-01-07T10:02:06Z</dcterms:created>
  <dcterms:modified xsi:type="dcterms:W3CDTF">2022-01-08T10:59:10Z</dcterms:modified>
</cp:coreProperties>
</file>