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2" r:id="rId20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entury Gothic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2EFCC"/>
          </a:solidFill>
        </a:fill>
      </a:tcStyle>
    </a:wholeTbl>
    <a:band2H>
      <a:tcTxStyle/>
      <a:tcStyle>
        <a:tcBdr/>
        <a:fill>
          <a:solidFill>
            <a:srgbClr val="F1F7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6CB"/>
          </a:solidFill>
        </a:fill>
      </a:tcStyle>
    </a:wholeTbl>
    <a:band2H>
      <a:tcTxStyle/>
      <a:tcStyle>
        <a:tcBdr/>
        <a:fill>
          <a:solidFill>
            <a:srgbClr val="FCEC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2F0DF"/>
          </a:solidFill>
        </a:fill>
      </a:tcStyle>
    </a:wholeTbl>
    <a:band2H>
      <a:tcTxStyle/>
      <a:tcStyle>
        <a:tcBdr/>
        <a:fill>
          <a:solidFill>
            <a:srgbClr val="EAF7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2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1" name="Shape 17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80118501"/>
      </p:ext>
    </p:extLst>
  </p:cSld>
  <p:clrMap bg1="dk1" tx1="lt1" bg2="dk2" tx2="lt2" accent1="accent1" accent2="accent2" accent3="accent3" accent4="accent4" accent5="accent5" accent6="accent6" hlink="hlink" folHlink="folHlink"/>
  <p:notesStyle>
    <a:lvl1pPr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1pPr>
    <a:lvl2pPr indent="2286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2pPr>
    <a:lvl3pPr indent="4572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3pPr>
    <a:lvl4pPr indent="6858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4pPr>
    <a:lvl5pPr indent="9144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5pPr>
    <a:lvl6pPr indent="11430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6pPr>
    <a:lvl7pPr indent="13716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7pPr>
    <a:lvl8pPr indent="16002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8pPr>
    <a:lvl9pPr indent="1828800" defTabSz="457200" latinLnBrk="0">
      <a:defRPr sz="1200">
        <a:solidFill>
          <a:srgbClr val="FFFFFF"/>
        </a:solidFill>
        <a:latin typeface="+mn-lt"/>
        <a:ea typeface="+mn-ea"/>
        <a:cs typeface="+mn-cs"/>
        <a:sym typeface="Century Gothic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3329582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7200"/>
            </a:lvl1pPr>
          </a:lstStyle>
          <a:p>
            <a:r>
              <a:t>Текст заголовка</a:t>
            </a:r>
          </a:p>
        </p:txBody>
      </p:sp>
      <p:sp>
        <p:nvSpPr>
          <p:cNvPr id="1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25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741354" y="2052925"/>
            <a:ext cx="6711655" cy="4195482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2861734"/>
            <a:ext cx="6620968" cy="191564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t>Текст заголовка</a:t>
            </a:r>
          </a:p>
        </p:txBody>
      </p:sp>
      <p:sp>
        <p:nvSpPr>
          <p:cNvPr id="3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 cap="all"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 cap="all"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 cap="all"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 cap="all"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 cap="all"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43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27699" y="2060575"/>
            <a:ext cx="3298114" cy="41957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 marL="778668" indent="-321468">
              <a:defRPr sz="1800"/>
            </a:lvl2pPr>
            <a:lvl3pPr marL="1208314" indent="-293914">
              <a:defRPr sz="1800"/>
            </a:lvl3pPr>
            <a:lvl4pPr marL="1714500" indent="-342900">
              <a:defRPr sz="1800"/>
            </a:lvl4pPr>
            <a:lvl5pPr marL="2171700" indent="-342900">
              <a:defRPr sz="1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5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27699" y="1905000"/>
            <a:ext cx="3298113" cy="5762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 sz="2400"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 sz="2400"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 sz="2400"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 sz="2400"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241975" y="1904999"/>
            <a:ext cx="3298114" cy="576264"/>
          </a:xfrm>
          <a:prstGeom prst="rect">
            <a:avLst/>
          </a:prstGeom>
        </p:spPr>
        <p:txBody>
          <a:bodyPr anchor="b"/>
          <a:lstStyle/>
          <a:p>
            <a: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pPr>
            <a:endParaRPr/>
          </a:p>
        </p:txBody>
      </p:sp>
      <p:sp>
        <p:nvSpPr>
          <p:cNvPr id="5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6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2551463" cy="14478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t>Текст заголовка</a:t>
            </a:r>
          </a:p>
        </p:txBody>
      </p:sp>
      <p:sp>
        <p:nvSpPr>
          <p:cNvPr id="7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89397" y="1447800"/>
            <a:ext cx="3898014" cy="4572000"/>
          </a:xfrm>
          <a:prstGeom prst="rect">
            <a:avLst/>
          </a:prstGeom>
        </p:spPr>
        <p:txBody>
          <a:bodyPr anchor="ctr"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8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0" y="3129281"/>
            <a:ext cx="2551464" cy="2895600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7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5655" y="1854192"/>
            <a:ext cx="3820676" cy="157480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t>Текст заголовка</a:t>
            </a:r>
          </a:p>
        </p:txBody>
      </p:sp>
      <p:sp>
        <p:nvSpPr>
          <p:cNvPr id="87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213517" y="1143000"/>
            <a:ext cx="2400926" cy="4572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3657600"/>
            <a:ext cx="3814729" cy="13716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 sz="1400"/>
            </a:lvl1pPr>
            <a:lvl2pPr marL="0" indent="457200">
              <a:buClrTx/>
              <a:buSzTx/>
              <a:buNone/>
              <a:defRPr sz="1400"/>
            </a:lvl2pPr>
            <a:lvl3pPr marL="0" indent="914400">
              <a:buClrTx/>
              <a:buSzTx/>
              <a:buNone/>
              <a:defRPr sz="1400"/>
            </a:lvl3pPr>
            <a:lvl4pPr marL="0" indent="1371600">
              <a:buClrTx/>
              <a:buSzTx/>
              <a:buNone/>
              <a:defRPr sz="1400"/>
            </a:lvl4pPr>
            <a:lvl5pPr marL="0" indent="1828800">
              <a:buClrTx/>
              <a:buSz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4800586"/>
            <a:ext cx="6620968" cy="56673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t>Текст заголовка</a:t>
            </a:r>
          </a:p>
        </p:txBody>
      </p:sp>
      <p:sp>
        <p:nvSpPr>
          <p:cNvPr id="97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866441" y="685799"/>
            <a:ext cx="6620969" cy="3640668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9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3" y="5367325"/>
            <a:ext cx="6620966" cy="493713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 sz="1200"/>
            </a:lvl1pPr>
            <a:lvl2pPr marL="0" indent="457200">
              <a:buClrTx/>
              <a:buSzTx/>
              <a:buNone/>
              <a:defRPr sz="1200"/>
            </a:lvl2pPr>
            <a:lvl3pPr marL="0" indent="914400">
              <a:buClrTx/>
              <a:buSzTx/>
              <a:buNone/>
              <a:defRPr sz="1200"/>
            </a:lvl3pPr>
            <a:lvl4pPr marL="0" indent="1371600">
              <a:buClrTx/>
              <a:buSzTx/>
              <a:buNone/>
              <a:defRPr sz="1200"/>
            </a:lvl4pPr>
            <a:lvl5pPr marL="0" indent="1828800">
              <a:buClrTx/>
              <a:buSzTx/>
              <a:buNone/>
              <a:defRPr sz="1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1981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t>Текст заголовка</a:t>
            </a:r>
          </a:p>
        </p:txBody>
      </p:sp>
      <p:sp>
        <p:nvSpPr>
          <p:cNvPr id="10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66441" y="3657600"/>
            <a:ext cx="6620969" cy="2362200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None/>
              <a:defRPr sz="1800"/>
            </a:lvl1pPr>
            <a:lvl2pPr marL="0" indent="457200">
              <a:buClrTx/>
              <a:buSzTx/>
              <a:buNone/>
              <a:defRPr sz="1800"/>
            </a:lvl2pPr>
            <a:lvl3pPr marL="0" indent="914400">
              <a:buClrTx/>
              <a:buSzTx/>
              <a:buNone/>
              <a:defRPr sz="1800"/>
            </a:lvl3pPr>
            <a:lvl4pPr marL="0" indent="1371600">
              <a:buClrTx/>
              <a:buSzTx/>
              <a:buNone/>
              <a:defRPr sz="1800"/>
            </a:lvl4pPr>
            <a:lvl5pPr marL="0" indent="1828800">
              <a:buClrTx/>
              <a:buSzTx/>
              <a:buNone/>
              <a:defRPr sz="1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81408" y="1447800"/>
            <a:ext cx="6001050" cy="23176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t>Текст заголовка</a:t>
            </a:r>
          </a:p>
        </p:txBody>
      </p:sp>
      <p:sp>
        <p:nvSpPr>
          <p:cNvPr id="116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54530" y="3765448"/>
            <a:ext cx="5449871" cy="342175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 sz="1400" cap="small"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 sz="1400" cap="small"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 sz="1400" cap="small"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 sz="1400" cap="small"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 sz="1400" cap="small"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4350656"/>
            <a:ext cx="6620969" cy="1676401"/>
          </a:xfrm>
          <a:prstGeom prst="rect">
            <a:avLst/>
          </a:prstGeom>
        </p:spPr>
        <p:txBody>
          <a:bodyPr anchor="ctr"/>
          <a:lstStyle/>
          <a:p>
            <a:pPr marL="0" indent="0">
              <a:buClrTx/>
              <a:buSzTx/>
              <a:buNone/>
              <a:defRPr sz="1800"/>
            </a:pPr>
            <a:endParaRPr/>
          </a:p>
        </p:txBody>
      </p:sp>
      <p:sp>
        <p:nvSpPr>
          <p:cNvPr id="118" name="TextBox 8"/>
          <p:cNvSpPr txBox="1"/>
          <p:nvPr/>
        </p:nvSpPr>
        <p:spPr>
          <a:xfrm>
            <a:off x="719616" y="971252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“</a:t>
            </a:r>
          </a:p>
        </p:txBody>
      </p:sp>
      <p:sp>
        <p:nvSpPr>
          <p:cNvPr id="119" name="TextBox 12"/>
          <p:cNvSpPr txBox="1"/>
          <p:nvPr/>
        </p:nvSpPr>
        <p:spPr>
          <a:xfrm>
            <a:off x="7045409" y="2613786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”</a:t>
            </a:r>
          </a:p>
        </p:txBody>
      </p:sp>
      <p:sp>
        <p:nvSpPr>
          <p:cNvPr id="12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3124200"/>
            <a:ext cx="6620969" cy="165318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t>Текст заголовка</a:t>
            </a:r>
          </a:p>
        </p:txBody>
      </p:sp>
      <p:sp>
        <p:nvSpPr>
          <p:cNvPr id="12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2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13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74834" y="1981200"/>
            <a:ext cx="2210725" cy="5762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 sz="2400"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 sz="2400"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 sz="2400"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 sz="2400"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8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89475" y="2667000"/>
            <a:ext cx="2196085" cy="3589338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2913503" y="1981199"/>
            <a:ext cx="2202755" cy="576264"/>
          </a:xfrm>
          <a:prstGeom prst="rect">
            <a:avLst/>
          </a:prstGeom>
        </p:spPr>
        <p:txBody>
          <a:bodyPr anchor="b"/>
          <a:lstStyle/>
          <a:p>
            <a: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pPr>
            <a:endParaRPr/>
          </a:p>
        </p:txBody>
      </p:sp>
      <p:sp>
        <p:nvSpPr>
          <p:cNvPr id="140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2905585" y="2667000"/>
            <a:ext cx="2210673" cy="3589338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5344917" y="1981199"/>
            <a:ext cx="2199659" cy="576264"/>
          </a:xfrm>
          <a:prstGeom prst="rect">
            <a:avLst/>
          </a:prstGeom>
        </p:spPr>
        <p:txBody>
          <a:bodyPr anchor="b"/>
          <a:lstStyle/>
          <a:p>
            <a: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pPr>
            <a:endParaRPr/>
          </a:p>
        </p:txBody>
      </p:sp>
      <p:sp>
        <p:nvSpPr>
          <p:cNvPr id="142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5344917" y="2667000"/>
            <a:ext cx="2199659" cy="3589338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43" name="Straight Connector 16"/>
          <p:cNvSpPr/>
          <p:nvPr/>
        </p:nvSpPr>
        <p:spPr>
          <a:xfrm flipH="1">
            <a:off x="2795334" y="2133600"/>
            <a:ext cx="1" cy="3962401"/>
          </a:xfrm>
          <a:prstGeom prst="line">
            <a:avLst/>
          </a:prstGeom>
          <a:ln w="12700" cap="rnd">
            <a:solidFill>
              <a:schemeClr val="accent1">
                <a:alpha val="40000"/>
              </a:schemeClr>
            </a:solidFill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4" name="Straight Connector 17"/>
          <p:cNvSpPr/>
          <p:nvPr/>
        </p:nvSpPr>
        <p:spPr>
          <a:xfrm flipH="1">
            <a:off x="5223030" y="2133600"/>
            <a:ext cx="1" cy="3966883"/>
          </a:xfrm>
          <a:prstGeom prst="line">
            <a:avLst/>
          </a:prstGeom>
          <a:ln w="12700" cap="rnd">
            <a:solidFill>
              <a:schemeClr val="accent1">
                <a:alpha val="40000"/>
              </a:schemeClr>
            </a:solidFill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15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89475" y="4250949"/>
            <a:ext cx="2205613" cy="5762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lvl1pPr>
            <a:lvl2pPr marL="0" indent="457200">
              <a:buClrTx/>
              <a:buSzTx/>
              <a:buNone/>
              <a:defRPr sz="2400">
                <a:solidFill>
                  <a:schemeClr val="accent1"/>
                </a:solidFill>
              </a:defRPr>
            </a:lvl2pPr>
            <a:lvl3pPr marL="0" indent="914400">
              <a:buClrTx/>
              <a:buSzTx/>
              <a:buNone/>
              <a:defRPr sz="2400">
                <a:solidFill>
                  <a:schemeClr val="accent1"/>
                </a:solidFill>
              </a:defRPr>
            </a:lvl3pPr>
            <a:lvl4pPr marL="0" indent="1371600">
              <a:buClrTx/>
              <a:buSzTx/>
              <a:buNone/>
              <a:defRPr sz="2400">
                <a:solidFill>
                  <a:schemeClr val="accent1"/>
                </a:solidFill>
              </a:defRPr>
            </a:lvl4pPr>
            <a:lvl5pPr marL="0" indent="1828800">
              <a:buClrTx/>
              <a:buSzTx/>
              <a:buNone/>
              <a:defRPr sz="2400">
                <a:solidFill>
                  <a:schemeClr val="accent1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54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89474" y="2209800"/>
            <a:ext cx="2205614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55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489474" y="4827211"/>
            <a:ext cx="2205614" cy="659190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2917792" y="4250949"/>
            <a:ext cx="2198467" cy="576263"/>
          </a:xfrm>
          <a:prstGeom prst="rect">
            <a:avLst/>
          </a:prstGeom>
        </p:spPr>
        <p:txBody>
          <a:bodyPr anchor="b"/>
          <a:lstStyle/>
          <a:p>
            <a: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pPr>
            <a:endParaRPr/>
          </a:p>
        </p:txBody>
      </p:sp>
      <p:sp>
        <p:nvSpPr>
          <p:cNvPr id="157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2917791" y="2209800"/>
            <a:ext cx="2198467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58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2916776" y="4827211"/>
            <a:ext cx="2201379" cy="659190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5344917" y="4250949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>
              <a:buClrTx/>
              <a:buSzTx/>
              <a:buNone/>
              <a:defRPr sz="2400">
                <a:solidFill>
                  <a:schemeClr val="accent1"/>
                </a:solidFill>
              </a:defRPr>
            </a:pPr>
            <a:endParaRPr/>
          </a:p>
        </p:txBody>
      </p:sp>
      <p:sp>
        <p:nvSpPr>
          <p:cNvPr id="16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344916" y="2209800"/>
            <a:ext cx="2199658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61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5344824" y="4827208"/>
            <a:ext cx="2202572" cy="659190"/>
          </a:xfrm>
          <a:prstGeom prst="rect">
            <a:avLst/>
          </a:prstGeom>
        </p:spPr>
        <p:txBody>
          <a:bodyPr/>
          <a:lstStyle/>
          <a:p>
            <a:pPr marL="0" indent="0">
              <a:buClrTx/>
              <a:buSzTx/>
              <a:buNone/>
              <a:defRPr sz="1400"/>
            </a:pPr>
            <a:endParaRPr/>
          </a:p>
        </p:txBody>
      </p:sp>
      <p:sp>
        <p:nvSpPr>
          <p:cNvPr id="162" name="Straight Connector 16"/>
          <p:cNvSpPr/>
          <p:nvPr/>
        </p:nvSpPr>
        <p:spPr>
          <a:xfrm flipH="1">
            <a:off x="2795334" y="2133600"/>
            <a:ext cx="1" cy="3962401"/>
          </a:xfrm>
          <a:prstGeom prst="line">
            <a:avLst/>
          </a:prstGeom>
          <a:ln w="12700" cap="rnd">
            <a:solidFill>
              <a:schemeClr val="accent1">
                <a:alpha val="40000"/>
              </a:schemeClr>
            </a:solidFill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3" name="Straight Connector 17"/>
          <p:cNvSpPr/>
          <p:nvPr/>
        </p:nvSpPr>
        <p:spPr>
          <a:xfrm flipH="1">
            <a:off x="5223030" y="2133600"/>
            <a:ext cx="1" cy="3966883"/>
          </a:xfrm>
          <a:prstGeom prst="line">
            <a:avLst/>
          </a:prstGeom>
          <a:ln w="12700" cap="rnd">
            <a:solidFill>
              <a:schemeClr val="accent1">
                <a:alpha val="40000"/>
              </a:schemeClr>
            </a:solidFill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7AC4F0">
                  <a:alpha val="7000"/>
                </a:srgbClr>
              </a:gs>
              <a:gs pos="36000">
                <a:srgbClr val="7AC4F0">
                  <a:alpha val="6000"/>
                </a:srgbClr>
              </a:gs>
              <a:gs pos="69000">
                <a:srgbClr val="7AC4F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Oval 22"/>
          <p:cNvSpPr/>
          <p:nvPr/>
        </p:nvSpPr>
        <p:spPr>
          <a:xfrm>
            <a:off x="5689832" y="-457201"/>
            <a:ext cx="1600201" cy="1600201"/>
          </a:xfrm>
          <a:prstGeom prst="ellipse">
            <a:avLst/>
          </a:prstGeom>
          <a:gradFill>
            <a:gsLst>
              <a:gs pos="0">
                <a:srgbClr val="7AC4F0">
                  <a:alpha val="14000"/>
                </a:srgbClr>
              </a:gs>
              <a:gs pos="36000">
                <a:srgbClr val="7AC4F0">
                  <a:alpha val="7000"/>
                </a:srgbClr>
              </a:gs>
              <a:gs pos="73000">
                <a:srgbClr val="7AC4F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7AC4F0">
                  <a:alpha val="14000"/>
                </a:srgbClr>
              </a:gs>
              <a:gs pos="36000">
                <a:srgbClr val="7AC4F0">
                  <a:alpha val="7000"/>
                </a:srgbClr>
              </a:gs>
              <a:gs pos="66000">
                <a:srgbClr val="7AC4F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Oval 19"/>
          <p:cNvSpPr/>
          <p:nvPr/>
        </p:nvSpPr>
        <p:spPr>
          <a:xfrm>
            <a:off x="-153988" y="2666999"/>
            <a:ext cx="4191001" cy="4191001"/>
          </a:xfrm>
          <a:prstGeom prst="ellipse">
            <a:avLst/>
          </a:prstGeom>
          <a:gradFill>
            <a:gsLst>
              <a:gs pos="0">
                <a:srgbClr val="7AC4F0">
                  <a:alpha val="11000"/>
                </a:srgbClr>
              </a:gs>
              <a:gs pos="36000">
                <a:srgbClr val="7AC4F0">
                  <a:alpha val="10000"/>
                </a:srgbClr>
              </a:gs>
              <a:gs pos="75000">
                <a:srgbClr val="7AC4F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7AC4F0">
                  <a:alpha val="8000"/>
                </a:srgbClr>
              </a:gs>
              <a:gs pos="36000">
                <a:srgbClr val="7AC4F0">
                  <a:alpha val="8000"/>
                </a:srgbClr>
              </a:gs>
              <a:gs pos="72000">
                <a:srgbClr val="7AC4F0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Текст заголовка</a:t>
            </a:r>
          </a:p>
        </p:txBody>
      </p:sp>
      <p:sp>
        <p:nvSpPr>
          <p:cNvPr id="8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3"/>
            <a:ext cx="498288" cy="5232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b">
            <a:spAutoFit/>
          </a:bodyPr>
          <a:lstStyle>
            <a:lvl1pPr algn="ctr">
              <a:defRPr sz="28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1pPr>
      <a:lvl2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2pPr>
      <a:lvl3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3pPr>
      <a:lvl4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4pPr>
      <a:lvl5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5pPr>
      <a:lvl6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6pPr>
      <a:lvl7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7pPr>
      <a:lvl8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8pPr>
      <a:lvl9pPr marL="0" marR="0" indent="0" algn="l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EBEBEB"/>
          </a:solidFill>
          <a:uFillTx/>
          <a:latin typeface="+mn-lt"/>
          <a:ea typeface="+mn-ea"/>
          <a:cs typeface="+mn-cs"/>
          <a:sym typeface="Century Gothic"/>
        </a:defRPr>
      </a:lvl9pPr>
    </p:titleStyle>
    <p:bodyStyle>
      <a:lvl1pPr marL="342900" marR="0" indent="-342900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1pPr>
      <a:lvl2pPr marL="774700" marR="0" indent="-317500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2pPr>
      <a:lvl3pPr marL="1200150" marR="0" indent="-285750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3pPr>
      <a:lvl4pPr marL="16981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4pPr>
      <a:lvl5pPr marL="21553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5pPr>
      <a:lvl6pPr marL="26125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6pPr>
      <a:lvl7pPr marL="30697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7pPr>
      <a:lvl8pPr marL="35269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8pPr>
      <a:lvl9pPr marL="3984171" marR="0" indent="-326571" algn="l" defTabSz="457200" rtl="0" latinLnBrk="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ct val="80000"/>
        <a:buFontTx/>
        <a:buChar char=""/>
        <a:tabLst/>
        <a:defRPr sz="20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Century Gothic"/>
        </a:defRPr>
      </a:lvl9pPr>
    </p:bodyStyle>
    <p:other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1pPr>
      <a:lvl2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2pPr>
      <a:lvl3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3pPr>
      <a:lvl4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4pPr>
      <a:lvl5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5pPr>
      <a:lvl6pPr marL="0" marR="0" indent="2286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6pPr>
      <a:lvl7pPr marL="0" marR="0" indent="2743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7pPr>
      <a:lvl8pPr marL="0" marR="0" indent="3200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8pPr>
      <a:lvl9pPr marL="0" marR="0" indent="3657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entury Gothic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Заголовок 1"/>
          <p:cNvSpPr txBox="1">
            <a:spLocks noGrp="1"/>
          </p:cNvSpPr>
          <p:nvPr>
            <p:ph type="ctrTitle"/>
          </p:nvPr>
        </p:nvSpPr>
        <p:spPr>
          <a:xfrm>
            <a:off x="778277" y="1602889"/>
            <a:ext cx="7772401" cy="2387601"/>
          </a:xfrm>
          <a:prstGeom prst="rect">
            <a:avLst/>
          </a:prstGeom>
        </p:spPr>
        <p:txBody>
          <a:bodyPr/>
          <a:lstStyle>
            <a:lvl1pPr>
              <a:defRPr b="1" i="1">
                <a:solidFill>
                  <a:srgbClr val="000000"/>
                </a:solidFill>
                <a:latin typeface="Sylfaen"/>
                <a:ea typeface="Sylfaen"/>
                <a:cs typeface="Sylfaen"/>
                <a:sym typeface="Sylfaen"/>
              </a:defRPr>
            </a:lvl1pPr>
          </a:lstStyle>
          <a:p>
            <a:r>
              <a:t>Музыка о войне, музыка на войне</a:t>
            </a:r>
          </a:p>
        </p:txBody>
      </p:sp>
      <p:pic>
        <p:nvPicPr>
          <p:cNvPr id="2" name="Неизвестен - в землянке минус гитара 1_(mp3-gorilla.ru)">
            <a:hlinkClick r:id="" action="ppaction://media"/>
            <a:extLst>
              <a:ext uri="{FF2B5EF4-FFF2-40B4-BE49-F238E27FC236}">
                <a16:creationId xmlns:a16="http://schemas.microsoft.com/office/drawing/2014/main" xmlns="" id="{D430BD39-DCD1-DCE6-1C09-7675796889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80616" y="532521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Объект 3" descr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55" y="225189"/>
            <a:ext cx="4488824" cy="28316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Рисунок 4" descr="Рисунок 4"/>
          <p:cNvPicPr>
            <a:picLocks noChangeAspect="1"/>
          </p:cNvPicPr>
          <p:nvPr/>
        </p:nvPicPr>
        <p:blipFill>
          <a:blip r:embed="rId4"/>
          <a:srcRect l="25322" t="29488" r="21612" b="18013"/>
          <a:stretch>
            <a:fillRect/>
          </a:stretch>
        </p:blipFill>
        <p:spPr>
          <a:xfrm>
            <a:off x="131155" y="3376568"/>
            <a:ext cx="4852219" cy="26989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Рисунок 5" descr="Рисунок 5"/>
          <p:cNvPicPr>
            <a:picLocks noChangeAspect="1"/>
          </p:cNvPicPr>
          <p:nvPr/>
        </p:nvPicPr>
        <p:blipFill>
          <a:blip r:embed="rId5"/>
          <a:srcRect l="40645" t="42398" r="36613" b="29775"/>
          <a:stretch>
            <a:fillRect/>
          </a:stretch>
        </p:blipFill>
        <p:spPr>
          <a:xfrm>
            <a:off x="5226558" y="2592194"/>
            <a:ext cx="3869787" cy="2662194"/>
          </a:xfrm>
          <a:prstGeom prst="rect">
            <a:avLst/>
          </a:prstGeom>
          <a:ln w="12700">
            <a:miter lim="400000"/>
          </a:ln>
        </p:spPr>
      </p:pic>
      <p:sp>
        <p:nvSpPr>
          <p:cNvPr id="178" name="TextBox 6"/>
          <p:cNvSpPr txBox="1"/>
          <p:nvPr/>
        </p:nvSpPr>
        <p:spPr>
          <a:xfrm>
            <a:off x="5344099" y="225189"/>
            <a:ext cx="3353114" cy="20621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200" i="1"/>
            </a:lvl1pPr>
          </a:lstStyle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 отбивали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оследние</a:t>
            </a:r>
            <a:r>
              <a:rPr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минуты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мирной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Заголовок 1"/>
          <p:cNvSpPr txBox="1">
            <a:spLocks noGrp="1"/>
          </p:cNvSpPr>
          <p:nvPr>
            <p:ph type="title"/>
          </p:nvPr>
        </p:nvSpPr>
        <p:spPr>
          <a:xfrm>
            <a:off x="1079683" y="527909"/>
            <a:ext cx="6798735" cy="1303868"/>
          </a:xfrm>
          <a:prstGeom prst="rect">
            <a:avLst/>
          </a:prstGeom>
        </p:spPr>
        <p:txBody>
          <a:bodyPr/>
          <a:lstStyle>
            <a:lvl1pPr defTabSz="425195">
              <a:defRPr sz="3906">
                <a:solidFill>
                  <a:srgbClr val="000000"/>
                </a:solidFill>
              </a:defRPr>
            </a:lvl1pPr>
          </a:lstStyle>
          <a:p>
            <a:pPr algn="ctr"/>
            <a:r>
              <a:rPr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Вставай</a:t>
            </a:r>
            <a:r>
              <a:rPr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страна</a:t>
            </a:r>
            <a:r>
              <a:rPr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огромная</a:t>
            </a:r>
            <a:r>
              <a:rPr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182" name="Объект 3" descr="Объект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0202" t="22378" r="13784" b="31651"/>
          <a:stretch>
            <a:fillRect/>
          </a:stretch>
        </p:blipFill>
        <p:spPr>
          <a:xfrm>
            <a:off x="858210" y="1961034"/>
            <a:ext cx="3347884" cy="42301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На рассвете 22 июня 1941 года, в один из самых длинных дней в году Германия начала войну против Советского Союза"/>
          <p:cNvSpPr txBox="1"/>
          <p:nvPr/>
        </p:nvSpPr>
        <p:spPr>
          <a:xfrm>
            <a:off x="4907540" y="2354579"/>
            <a:ext cx="3348039" cy="2277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200" i="1"/>
            </a:lvl1pPr>
          </a:lstStyle>
          <a:p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рассвете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июня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один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самых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длинных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дней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Германия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начала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войну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Советского</a:t>
            </a: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Союза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Заголовок 1"/>
          <p:cNvSpPr txBox="1">
            <a:spLocks noGrp="1"/>
          </p:cNvSpPr>
          <p:nvPr>
            <p:ph type="title"/>
          </p:nvPr>
        </p:nvSpPr>
        <p:spPr>
          <a:xfrm>
            <a:off x="2866030" y="731934"/>
            <a:ext cx="6246544" cy="3648656"/>
          </a:xfrm>
          <a:prstGeom prst="rect">
            <a:avLst/>
          </a:prstGeom>
        </p:spPr>
        <p:txBody>
          <a:bodyPr/>
          <a:lstStyle>
            <a:lvl1pPr>
              <a:defRPr b="1" i="1">
                <a:solidFill>
                  <a:srgbClr val="000000"/>
                </a:solidFill>
              </a:defRPr>
            </a:lvl1pPr>
          </a:lstStyle>
          <a:p>
            <a:r>
              <a:rPr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Священная</a:t>
            </a:r>
            <a:r>
              <a:rPr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7" name="Объект 3" descr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7206"/>
            <a:ext cx="2576671" cy="2873235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TextBox 4"/>
          <p:cNvSpPr txBox="1"/>
          <p:nvPr/>
        </p:nvSpPr>
        <p:spPr>
          <a:xfrm>
            <a:off x="3037330" y="1225689"/>
            <a:ext cx="545626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just">
              <a:defRPr sz="2400"/>
            </a:lvl1pPr>
          </a:lstStyle>
          <a:p>
            <a:endParaRPr lang="ru-RU" dirty="0" smtClean="0"/>
          </a:p>
          <a:p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29551" y="1596788"/>
            <a:ext cx="6414449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 </a:t>
            </a:r>
            <a:r>
              <a:rPr lang="ru-RU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этой песней на вокзалах родные и друзья </a:t>
            </a:r>
            <a:r>
              <a:rPr lang="ru-RU" sz="24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провожали </a:t>
            </a:r>
            <a:r>
              <a:rPr lang="ru-RU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солдат на смертный бой с </a:t>
            </a:r>
            <a:r>
              <a:rPr lang="ru-RU" sz="24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фашистами.</a:t>
            </a:r>
            <a:r>
              <a:rPr lang="ru-RU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Проникновенные слова и величавая мелодия звучали почти как воинская присяга</a:t>
            </a:r>
            <a:r>
              <a:rPr lang="ru-RU" sz="24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песне «Священная война» слышен голос  народного гнева и той правоты, перед которой бессилен жестокий враг. Эта песня стала как бы народным гимном, объединившим все силы на войну с </a:t>
            </a:r>
            <a:r>
              <a:rPr lang="ru-RU" sz="24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фашизмом</a:t>
            </a:r>
            <a:r>
              <a:rPr lang="ru-RU" sz="3200" b="1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Объект 2"/>
          <p:cNvSpPr txBox="1">
            <a:spLocks noGrp="1"/>
          </p:cNvSpPr>
          <p:nvPr>
            <p:ph type="body" sz="half" idx="1"/>
          </p:nvPr>
        </p:nvSpPr>
        <p:spPr>
          <a:xfrm>
            <a:off x="98083" y="1006051"/>
            <a:ext cx="6798738" cy="344499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Торжественная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Лад-мажорный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Темп-быстрый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Ритм-маршевый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Тембр-высокий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Динамика-громкая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Призывная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Char char="❖"/>
              <a:defRPr sz="2400">
                <a:solidFill>
                  <a:srgbClr val="000000"/>
                </a:solidFill>
              </a:defRPr>
            </a:pPr>
            <a:r>
              <a:rPr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Решительная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2" name="Рисунок 3" descr="Рисунок 3"/>
          <p:cNvPicPr>
            <a:picLocks noChangeAspect="1"/>
          </p:cNvPicPr>
          <p:nvPr/>
        </p:nvPicPr>
        <p:blipFill>
          <a:blip r:embed="rId3"/>
          <a:srcRect l="19516" t="20308" r="43387" b="13423"/>
          <a:stretch>
            <a:fillRect/>
          </a:stretch>
        </p:blipFill>
        <p:spPr>
          <a:xfrm>
            <a:off x="4295567" y="0"/>
            <a:ext cx="4848433" cy="48695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Заголовок 1"/>
          <p:cNvSpPr txBox="1">
            <a:spLocks noGrp="1"/>
          </p:cNvSpPr>
          <p:nvPr>
            <p:ph type="title"/>
          </p:nvPr>
        </p:nvSpPr>
        <p:spPr>
          <a:xfrm>
            <a:off x="622859" y="239055"/>
            <a:ext cx="3199333" cy="1303868"/>
          </a:xfrm>
          <a:prstGeom prst="rect">
            <a:avLst/>
          </a:prstGeom>
        </p:spPr>
        <p:txBody>
          <a:bodyPr/>
          <a:lstStyle>
            <a:lvl1pPr>
              <a:defRPr b="1" i="1">
                <a:solidFill>
                  <a:srgbClr val="000000"/>
                </a:solidFill>
              </a:defRPr>
            </a:lvl1pPr>
          </a:lstStyle>
          <a:p>
            <a:r>
              <a:rPr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землянке</a:t>
            </a:r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6" name="Объект 3" descr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28" y="1333313"/>
            <a:ext cx="3663564" cy="459814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Box 4"/>
          <p:cNvSpPr txBox="1"/>
          <p:nvPr/>
        </p:nvSpPr>
        <p:spPr>
          <a:xfrm>
            <a:off x="3736417" y="318263"/>
            <a:ext cx="5306999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400"/>
            </a:lvl1pPr>
          </a:lstStyle>
          <a:p>
            <a:r>
              <a:rPr lang="ru-RU" dirty="0"/>
              <a:t>	</a:t>
            </a:r>
            <a:endParaRPr dirty="0"/>
          </a:p>
        </p:txBody>
      </p:sp>
      <p:sp>
        <p:nvSpPr>
          <p:cNvPr id="198" name="TextBox 5"/>
          <p:cNvSpPr txBox="1"/>
          <p:nvPr/>
        </p:nvSpPr>
        <p:spPr>
          <a:xfrm>
            <a:off x="681375" y="4778190"/>
            <a:ext cx="7839973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400"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633133" y="527260"/>
            <a:ext cx="55108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/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Гимном любви и верности называют эту лирическую песню. 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были 16 «домашних» строк из письма моей жене Софье Антоновне, - вспоминал Алексей Александрович Сурков, - написал я его в конце ноября, 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тяжелого боя под Истрой». 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 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рукописью </a:t>
            </a:r>
            <a:r>
              <a:rPr lang="ru-RU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сурковских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строк посвящение жене: «Тебе -солнышко мое!»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Заголовок 1"/>
          <p:cNvSpPr txBox="1">
            <a:spLocks noGrp="1"/>
          </p:cNvSpPr>
          <p:nvPr>
            <p:ph type="title"/>
          </p:nvPr>
        </p:nvSpPr>
        <p:spPr>
          <a:xfrm>
            <a:off x="1206363" y="310652"/>
            <a:ext cx="6798734" cy="1303869"/>
          </a:xfrm>
          <a:prstGeom prst="rect">
            <a:avLst/>
          </a:prstGeom>
        </p:spPr>
        <p:txBody>
          <a:bodyPr/>
          <a:lstStyle>
            <a:lvl1pPr>
              <a:defRPr b="1" i="1">
                <a:solidFill>
                  <a:srgbClr val="000000"/>
                </a:solidFill>
              </a:defRPr>
            </a:lvl1pPr>
          </a:lstStyle>
          <a:p>
            <a:r>
              <a:rPr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Катюша</a:t>
            </a:r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2" name="Объект 3" descr="Объект 3"/>
          <p:cNvPicPr>
            <a:picLocks noChangeAspect="1"/>
          </p:cNvPicPr>
          <p:nvPr/>
        </p:nvPicPr>
        <p:blipFill>
          <a:blip r:embed="rId3"/>
          <a:srcRect l="72848" t="13649" r="1213" b="13649"/>
          <a:stretch>
            <a:fillRect/>
          </a:stretch>
        </p:blipFill>
        <p:spPr>
          <a:xfrm>
            <a:off x="6044002" y="1967705"/>
            <a:ext cx="2867986" cy="448351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Объект 3" descr="Объект 3"/>
          <p:cNvPicPr>
            <a:picLocks noChangeAspect="1"/>
          </p:cNvPicPr>
          <p:nvPr/>
        </p:nvPicPr>
        <p:blipFill>
          <a:blip r:embed="rId3"/>
          <a:srcRect l="46132" t="15744" r="28286" b="20641"/>
          <a:stretch>
            <a:fillRect/>
          </a:stretch>
        </p:blipFill>
        <p:spPr>
          <a:xfrm>
            <a:off x="3121314" y="1614521"/>
            <a:ext cx="2667404" cy="392307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Объект 3" descr="Объект 3"/>
          <p:cNvPicPr>
            <a:picLocks noChangeAspect="1"/>
          </p:cNvPicPr>
          <p:nvPr/>
        </p:nvPicPr>
        <p:blipFill>
          <a:blip r:embed="rId3"/>
          <a:srcRect l="12797" t="15185" r="56253" b="35071"/>
          <a:stretch>
            <a:fillRect/>
          </a:stretch>
        </p:blipFill>
        <p:spPr>
          <a:xfrm>
            <a:off x="23272" y="1152126"/>
            <a:ext cx="2866030" cy="36245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Заголовок 1"/>
          <p:cNvSpPr txBox="1">
            <a:spLocks noGrp="1"/>
          </p:cNvSpPr>
          <p:nvPr>
            <p:ph type="title"/>
          </p:nvPr>
        </p:nvSpPr>
        <p:spPr>
          <a:xfrm>
            <a:off x="156787" y="891399"/>
            <a:ext cx="6798735" cy="13038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 i="1">
                <a:solidFill>
                  <a:srgbClr val="000000"/>
                </a:solidFill>
              </a:defRPr>
            </a:lvl1pPr>
          </a:lstStyle>
          <a:p>
            <a:r>
              <a:rPr sz="6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Катюша</a:t>
            </a:r>
            <a:endParaRPr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8" name="Объект 3" descr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464" y="171977"/>
            <a:ext cx="5612172" cy="3887808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TextBox 4"/>
          <p:cNvSpPr txBox="1"/>
          <p:nvPr/>
        </p:nvSpPr>
        <p:spPr>
          <a:xfrm>
            <a:off x="289604" y="4022139"/>
            <a:ext cx="8636032" cy="20621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 sz="2400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Красивым именем «Катюша» окрестили оружие, наводившее ужас на врага. Всю войну прошли «Катюши», передавая «пламенные приветы» врагу, как шутили солдаты.</a:t>
            </a:r>
            <a:endParaRPr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Заголовок 1"/>
          <p:cNvSpPr txBox="1">
            <a:spLocks noGrp="1"/>
          </p:cNvSpPr>
          <p:nvPr>
            <p:ph type="title"/>
          </p:nvPr>
        </p:nvSpPr>
        <p:spPr>
          <a:xfrm>
            <a:off x="1117870" y="3884988"/>
            <a:ext cx="7524686" cy="130386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/>
            </a:r>
            <a:br/>
            <a:endParaRPr/>
          </a:p>
        </p:txBody>
      </p:sp>
      <p:sp>
        <p:nvSpPr>
          <p:cNvPr id="213" name="Объект 2"/>
          <p:cNvSpPr txBox="1">
            <a:spLocks noGrp="1"/>
          </p:cNvSpPr>
          <p:nvPr>
            <p:ph type="body" idx="1"/>
          </p:nvPr>
        </p:nvSpPr>
        <p:spPr>
          <a:xfrm>
            <a:off x="552894" y="723013"/>
            <a:ext cx="7230979" cy="5805379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 typeface="Wingdings 3"/>
              <a:buNone/>
              <a:defRPr sz="3600">
                <a:solidFill>
                  <a:srgbClr val="000000"/>
                </a:solidFill>
              </a:defRPr>
            </a:pPr>
            <a:r>
              <a:rPr dirty="0"/>
              <a:t>     </a:t>
            </a:r>
            <a:r>
              <a:rPr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</a:t>
            </a:r>
            <a:r>
              <a:rPr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</a:t>
            </a:r>
            <a:r>
              <a:rPr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Катюша</a:t>
            </a:r>
            <a:r>
              <a:rPr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>
              <a:defRPr sz="3600">
                <a:solidFill>
                  <a:srgbClr val="000000"/>
                </a:solidFill>
              </a:defRPr>
            </a:pPr>
            <a:endParaRPr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har char="❖"/>
              <a:defRPr sz="3600">
                <a:solidFill>
                  <a:srgbClr val="000000"/>
                </a:solidFill>
              </a:defRPr>
            </a:pP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</a:t>
            </a:r>
            <a:r>
              <a:rPr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улыбки</a:t>
            </a:r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har char="❖"/>
              <a:defRPr sz="3600">
                <a:solidFill>
                  <a:srgbClr val="000000"/>
                </a:solidFill>
              </a:defRPr>
            </a:pP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Бодрое</a:t>
            </a:r>
            <a:r>
              <a:rPr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настроение</a:t>
            </a:r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har char="❖"/>
              <a:defRPr sz="3600">
                <a:solidFill>
                  <a:srgbClr val="000000"/>
                </a:solidFill>
              </a:defRPr>
            </a:pP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Уверенность</a:t>
            </a:r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har char="❖"/>
              <a:defRPr sz="3600">
                <a:solidFill>
                  <a:srgbClr val="000000"/>
                </a:solidFill>
              </a:defRPr>
            </a:pP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</a:t>
            </a:r>
            <a:r>
              <a:rPr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har char="❖"/>
              <a:defRPr sz="3600">
                <a:solidFill>
                  <a:srgbClr val="000000"/>
                </a:solidFill>
              </a:defRPr>
            </a:pP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Маршево-танцевальный</a:t>
            </a:r>
            <a:r>
              <a:rPr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ритм</a:t>
            </a:r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Рисунок 3" descr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63887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2"/>
          <p:cNvSpPr txBox="1"/>
          <p:nvPr/>
        </p:nvSpPr>
        <p:spPr>
          <a:xfrm>
            <a:off x="4026092" y="1569493"/>
            <a:ext cx="6005012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 Black" panose="020B0A04020102020204" pitchFamily="34" charset="0"/>
                <a:cs typeface="Times New Roman" panose="02020603050405020304" pitchFamily="18" charset="0"/>
                <a:sym typeface="Century Gothic"/>
              </a:rPr>
              <a:t>Не</a:t>
            </a:r>
            <a:r>
              <a:rPr kumimoji="0" lang="ru-RU" sz="60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 Black" panose="020B0A04020102020204" pitchFamily="34" charset="0"/>
                <a:cs typeface="Times New Roman" panose="02020603050405020304" pitchFamily="18" charset="0"/>
                <a:sym typeface="Century Gothic"/>
              </a:rPr>
              <a:t> </a:t>
            </a:r>
            <a:r>
              <a:rPr kumimoji="0" lang="ru-RU" sz="48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 Black" panose="020B0A04020102020204" pitchFamily="34" charset="0"/>
                <a:cs typeface="Times New Roman" panose="02020603050405020304" pitchFamily="18" charset="0"/>
                <a:sym typeface="Century Gothic"/>
              </a:rPr>
              <a:t>стреляй</a:t>
            </a:r>
            <a:r>
              <a:rPr kumimoji="0" lang="ru-RU" sz="60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rial Black" panose="020B0A04020102020204" pitchFamily="34" charset="0"/>
                <a:cs typeface="Times New Roman" panose="02020603050405020304" pitchFamily="18" charset="0"/>
                <a:sym typeface="Century Gothic"/>
              </a:rPr>
              <a:t>!</a:t>
            </a:r>
            <a:endParaRPr kumimoji="0" lang="ru-RU" sz="60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Arial Black" panose="020B0A04020102020204" pitchFamily="34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3232"/>
            <a:ext cx="4339989" cy="1754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spc="0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FillTx/>
                <a:latin typeface="Arial Black" panose="020B0A04020102020204" pitchFamily="34" charset="0"/>
                <a:sym typeface="Century Gothic"/>
              </a:rPr>
              <a:t>Сергей Лысенко</a:t>
            </a:r>
            <a:endParaRPr kumimoji="0" lang="ru-RU" sz="5400" b="0" i="0" u="none" strike="noStrike" cap="none" spc="0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FillTx/>
              <a:latin typeface="Arial Black" panose="020B0A04020102020204" pitchFamily="34" charset="0"/>
              <a:sym typeface="Century Gothic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Рисунок 3" descr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Заголовок 1"/>
          <p:cNvSpPr txBox="1">
            <a:spLocks noGrp="1"/>
          </p:cNvSpPr>
          <p:nvPr>
            <p:ph type="title"/>
          </p:nvPr>
        </p:nvSpPr>
        <p:spPr>
          <a:xfrm>
            <a:off x="1176860" y="0"/>
            <a:ext cx="6798734" cy="426767"/>
          </a:xfrm>
          <a:prstGeom prst="rect">
            <a:avLst/>
          </a:prstGeom>
        </p:spPr>
        <p:txBody>
          <a:bodyPr>
            <a:noAutofit/>
          </a:bodyPr>
          <a:lstStyle>
            <a:lvl1pPr defTabSz="274320">
              <a:defRPr sz="2220" b="1" i="1">
                <a:solidFill>
                  <a:srgbClr val="000000"/>
                </a:solidFill>
              </a:defRPr>
            </a:lvl1pPr>
          </a:lstStyle>
          <a:p>
            <a:pPr algn="ctr"/>
            <a:r>
              <a:rPr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Комбат</a:t>
            </a:r>
            <a:endParaRPr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Объект 2"/>
          <p:cNvSpPr txBox="1">
            <a:spLocks noGrp="1"/>
          </p:cNvSpPr>
          <p:nvPr>
            <p:ph type="body" idx="1"/>
          </p:nvPr>
        </p:nvSpPr>
        <p:spPr>
          <a:xfrm>
            <a:off x="1176860" y="752607"/>
            <a:ext cx="6798738" cy="44455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Комбат-батяня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батяня-комбат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нами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Арбат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батальон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Комбат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-ё,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командует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батальон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батальон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батальон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!!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!!! </a:t>
            </a:r>
            <a:r>
              <a:rPr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Огонь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я...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Рисунок 3" descr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38906" cy="68580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Заголовок 1"/>
          <p:cNvSpPr txBox="1">
            <a:spLocks noGrp="1"/>
          </p:cNvSpPr>
          <p:nvPr>
            <p:ph type="title"/>
          </p:nvPr>
        </p:nvSpPr>
        <p:spPr>
          <a:xfrm>
            <a:off x="1176866" y="204716"/>
            <a:ext cx="6798734" cy="1350810"/>
          </a:xfrm>
          <a:prstGeom prst="rect">
            <a:avLst/>
          </a:prstGeom>
        </p:spPr>
        <p:txBody>
          <a:bodyPr/>
          <a:lstStyle>
            <a:lvl1pPr>
              <a:defRPr b="1" i="1">
                <a:solidFill>
                  <a:srgbClr val="000000"/>
                </a:solidFill>
              </a:defRPr>
            </a:lvl1pPr>
          </a:lstStyle>
          <a:p>
            <a:pPr algn="ctr"/>
            <a:r>
              <a:rPr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r>
              <a:rPr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</a:t>
            </a:r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0" name="Объект 3" descr="Объект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2141" y="1405398"/>
            <a:ext cx="3142131" cy="2890557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extBox 4"/>
          <p:cNvSpPr txBox="1"/>
          <p:nvPr/>
        </p:nvSpPr>
        <p:spPr>
          <a:xfrm>
            <a:off x="3612719" y="880121"/>
            <a:ext cx="5026623" cy="48936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/>
            </a:lvl1pPr>
          </a:lstStyle>
          <a:p>
            <a:pPr lvl="1" algn="just">
              <a:defRPr sz="2400"/>
            </a:pP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победная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завершения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defRPr sz="2400"/>
            </a:pP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Победы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создана</a:t>
            </a:r>
            <a:r>
              <a:rPr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Владимиром Харитоновым и композитором  Давидом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Тухмановым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30-летию Великой даты.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 sz="2400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песня прозвучала на праздничном концерте в московском Кремле в исполнении Льва Лещенко. </a:t>
            </a:r>
          </a:p>
          <a:p>
            <a:pPr algn="just"/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TextBox 5"/>
          <p:cNvSpPr txBox="1"/>
          <p:nvPr/>
        </p:nvSpPr>
        <p:spPr>
          <a:xfrm>
            <a:off x="3138985" y="4358728"/>
            <a:ext cx="5909481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>
              <a:defRPr sz="2400"/>
            </a:pPr>
            <a:endParaRPr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Объект 2"/>
          <p:cNvSpPr txBox="1">
            <a:spLocks noGrp="1"/>
          </p:cNvSpPr>
          <p:nvPr>
            <p:ph type="body" idx="1"/>
          </p:nvPr>
        </p:nvSpPr>
        <p:spPr>
          <a:xfrm>
            <a:off x="163773" y="163773"/>
            <a:ext cx="8816454" cy="577135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Победы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как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он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был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от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нас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далек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Как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в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костре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потухшем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таял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уголек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Были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версты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обгорелые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 в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пыли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 —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Этот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мы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приближали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как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могли</a:t>
            </a:r>
            <a:r>
              <a:rPr sz="2800" b="1" i="1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.</a:t>
            </a:r>
            <a:endParaRPr sz="2800" b="1" i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 b="1">
                <a:solidFill>
                  <a:srgbClr val="000000"/>
                </a:solidFill>
              </a:defRPr>
            </a:pPr>
            <a:r>
              <a:rPr sz="2800" b="1" i="1" dirty="0" err="1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Припев</a:t>
            </a:r>
            <a:r>
              <a:rPr sz="2800" b="1" i="1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Этот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Победы</a:t>
            </a:r>
            <a:endParaRPr sz="2800" b="1" i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Порохом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пропах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Это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праздник</a:t>
            </a:r>
            <a:endParaRPr sz="2800" b="1" i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С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сединою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на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висках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Это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радость</a:t>
            </a:r>
            <a:endParaRPr sz="2800" b="1" i="1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Со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слезами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на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глазах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Победы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!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Победы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!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День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sz="2800" b="1" i="1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Победы</a:t>
            </a:r>
            <a:r>
              <a:rPr sz="2800" b="1" i="1" dirty="0">
                <a:latin typeface="Arial Black" panose="020B0A04020102020204" pitchFamily="34" charset="0"/>
                <a:cs typeface="Times New Roman" panose="02020603050405020304" pitchFamily="18" charset="0"/>
              </a:rPr>
              <a:t>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Заголовок 1"/>
          <p:cNvSpPr txBox="1">
            <a:spLocks noGrp="1"/>
          </p:cNvSpPr>
          <p:nvPr>
            <p:ph type="title"/>
          </p:nvPr>
        </p:nvSpPr>
        <p:spPr>
          <a:xfrm>
            <a:off x="1086796" y="224845"/>
            <a:ext cx="6798734" cy="641128"/>
          </a:xfrm>
          <a:prstGeom prst="rect">
            <a:avLst/>
          </a:prstGeom>
        </p:spPr>
        <p:txBody>
          <a:bodyPr/>
          <a:lstStyle>
            <a:lvl1pPr defTabSz="434340">
              <a:defRPr sz="3514" b="1" i="1">
                <a:solidFill>
                  <a:srgbClr val="000000"/>
                </a:solidFill>
              </a:defRPr>
            </a:lvl1pPr>
          </a:lstStyle>
          <a:p>
            <a:pPr algn="ctr"/>
            <a:r>
              <a:rPr dirty="0" err="1">
                <a:solidFill>
                  <a:srgbClr val="FF0000"/>
                </a:solidFill>
                <a:latin typeface="Arial Black" panose="020B0A04020102020204" pitchFamily="34" charset="0"/>
              </a:rPr>
              <a:t>Честь</a:t>
            </a:r>
            <a:r>
              <a:rPr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dirty="0" err="1">
                <a:solidFill>
                  <a:srgbClr val="FF0000"/>
                </a:solidFill>
                <a:latin typeface="Arial Black" panose="020B0A04020102020204" pitchFamily="34" charset="0"/>
              </a:rPr>
              <a:t>имею</a:t>
            </a:r>
            <a:endParaRPr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39" name="Объект 2"/>
          <p:cNvSpPr txBox="1">
            <a:spLocks noGrp="1"/>
          </p:cNvSpPr>
          <p:nvPr>
            <p:ph type="body" sz="half" idx="1"/>
          </p:nvPr>
        </p:nvSpPr>
        <p:spPr>
          <a:xfrm>
            <a:off x="324307" y="895574"/>
            <a:ext cx="4070555" cy="495545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Говорил</a:t>
            </a:r>
            <a:r>
              <a:rPr dirty="0">
                <a:latin typeface="Arial Black" panose="020B0A04020102020204" pitchFamily="34" charset="0"/>
              </a:rPr>
              <a:t> в </a:t>
            </a:r>
            <a:r>
              <a:rPr dirty="0" err="1">
                <a:latin typeface="Arial Black" panose="020B0A04020102020204" pitchFamily="34" charset="0"/>
              </a:rPr>
              <a:t>детстве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дед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мне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такие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слова</a:t>
            </a:r>
            <a:r>
              <a:rPr dirty="0">
                <a:latin typeface="Arial Black" panose="020B0A04020102020204" pitchFamily="34" charset="0"/>
              </a:rPr>
              <a:t>: 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>
                <a:latin typeface="Arial Black" panose="020B0A04020102020204" pitchFamily="34" charset="0"/>
              </a:rPr>
              <a:t>«</a:t>
            </a:r>
            <a:r>
              <a:rPr dirty="0" err="1">
                <a:latin typeface="Arial Black" panose="020B0A04020102020204" pitchFamily="34" charset="0"/>
              </a:rPr>
              <a:t>Жизнь</a:t>
            </a:r>
            <a:r>
              <a:rPr dirty="0">
                <a:latin typeface="Arial Black" panose="020B0A04020102020204" pitchFamily="34" charset="0"/>
              </a:rPr>
              <a:t> я </a:t>
            </a:r>
            <a:r>
              <a:rPr dirty="0" err="1">
                <a:latin typeface="Arial Black" panose="020B0A04020102020204" pitchFamily="34" charset="0"/>
              </a:rPr>
              <a:t>прожил</a:t>
            </a:r>
            <a:r>
              <a:rPr dirty="0">
                <a:latin typeface="Arial Black" panose="020B0A04020102020204" pitchFamily="34" charset="0"/>
              </a:rPr>
              <a:t>, и </a:t>
            </a:r>
            <a:r>
              <a:rPr dirty="0" err="1">
                <a:latin typeface="Arial Black" panose="020B0A04020102020204" pitchFamily="34" charset="0"/>
              </a:rPr>
              <a:t>стала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седой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голова</a:t>
            </a:r>
            <a:r>
              <a:rPr dirty="0">
                <a:latin typeface="Arial Black" panose="020B0A04020102020204" pitchFamily="34" charset="0"/>
              </a:rPr>
              <a:t>. 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Лишь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Отечеству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отдал</a:t>
            </a:r>
            <a:r>
              <a:rPr dirty="0">
                <a:latin typeface="Arial Black" panose="020B0A04020102020204" pitchFamily="34" charset="0"/>
              </a:rPr>
              <a:t> я </a:t>
            </a:r>
            <a:r>
              <a:rPr dirty="0" err="1">
                <a:latin typeface="Arial Black" panose="020B0A04020102020204" pitchFamily="34" charset="0"/>
              </a:rPr>
              <a:t>жизнь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одному</a:t>
            </a:r>
            <a:r>
              <a:rPr dirty="0">
                <a:latin typeface="Arial Black" panose="020B0A04020102020204" pitchFamily="34" charset="0"/>
              </a:rPr>
              <a:t>, 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Только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честь</a:t>
            </a:r>
            <a:r>
              <a:rPr dirty="0">
                <a:latin typeface="Arial Black" panose="020B0A04020102020204" pitchFamily="34" charset="0"/>
              </a:rPr>
              <a:t>, </a:t>
            </a:r>
            <a:r>
              <a:rPr dirty="0" err="1">
                <a:latin typeface="Arial Black" panose="020B0A04020102020204" pitchFamily="34" charset="0"/>
              </a:rPr>
              <a:t>только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честь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никому</a:t>
            </a:r>
            <a:r>
              <a:rPr dirty="0">
                <a:latin typeface="Arial Black" panose="020B0A04020102020204" pitchFamily="34" charset="0"/>
              </a:rPr>
              <a:t>». 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Припев</a:t>
            </a:r>
            <a:r>
              <a:rPr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Честь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имею</a:t>
            </a:r>
            <a:r>
              <a:rPr dirty="0">
                <a:latin typeface="Arial Black" panose="020B0A04020102020204" pitchFamily="34" charset="0"/>
              </a:rPr>
              <a:t>, и </a:t>
            </a:r>
            <a:r>
              <a:rPr dirty="0" err="1">
                <a:latin typeface="Arial Black" panose="020B0A04020102020204" pitchFamily="34" charset="0"/>
              </a:rPr>
              <a:t>ее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не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продаю</a:t>
            </a:r>
            <a:r>
              <a:rPr dirty="0">
                <a:latin typeface="Arial Black" panose="020B0A04020102020204" pitchFamily="34" charset="0"/>
              </a:rPr>
              <a:t>!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Честь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имею</a:t>
            </a:r>
            <a:r>
              <a:rPr dirty="0">
                <a:latin typeface="Arial Black" panose="020B0A04020102020204" pitchFamily="34" charset="0"/>
              </a:rPr>
              <a:t> в </a:t>
            </a:r>
            <a:r>
              <a:rPr dirty="0" err="1">
                <a:latin typeface="Arial Black" panose="020B0A04020102020204" pitchFamily="34" charset="0"/>
              </a:rPr>
              <a:t>мирной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жизни</a:t>
            </a:r>
            <a:r>
              <a:rPr dirty="0">
                <a:latin typeface="Arial Black" panose="020B0A04020102020204" pitchFamily="34" charset="0"/>
              </a:rPr>
              <a:t>, </a:t>
            </a:r>
            <a:r>
              <a:rPr lang="ru-RU" dirty="0">
                <a:latin typeface="Arial Black" panose="020B0A04020102020204" pitchFamily="34" charset="0"/>
              </a:rPr>
              <a:t/>
            </a:r>
            <a:br>
              <a:rPr lang="ru-RU" dirty="0">
                <a:latin typeface="Arial Black" panose="020B0A04020102020204" pitchFamily="34" charset="0"/>
              </a:rPr>
            </a:br>
            <a:r>
              <a:rPr dirty="0">
                <a:latin typeface="Arial Black" panose="020B0A04020102020204" pitchFamily="34" charset="0"/>
              </a:rPr>
              <a:t>и в </a:t>
            </a:r>
            <a:r>
              <a:rPr dirty="0" err="1">
                <a:latin typeface="Arial Black" panose="020B0A04020102020204" pitchFamily="34" charset="0"/>
              </a:rPr>
              <a:t>бою</a:t>
            </a:r>
            <a:r>
              <a:rPr dirty="0">
                <a:latin typeface="Arial Black" panose="020B0A04020102020204" pitchFamily="34" charset="0"/>
              </a:rPr>
              <a:t>!</a:t>
            </a: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Честь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имею</a:t>
            </a:r>
            <a:r>
              <a:rPr dirty="0">
                <a:latin typeface="Arial Black" panose="020B0A04020102020204" pitchFamily="34" charset="0"/>
              </a:rPr>
              <a:t>! </a:t>
            </a:r>
            <a:r>
              <a:rPr dirty="0" err="1">
                <a:latin typeface="Arial Black" panose="020B0A04020102020204" pitchFamily="34" charset="0"/>
              </a:rPr>
              <a:t>На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века</a:t>
            </a:r>
            <a:endParaRPr dirty="0">
              <a:latin typeface="Arial Black" panose="020B0A04020102020204" pitchFamily="34" charset="0"/>
            </a:endParaRPr>
          </a:p>
          <a:p>
            <a:pPr marL="0" indent="0">
              <a:lnSpc>
                <a:spcPct val="99000"/>
              </a:lnSpc>
              <a:spcBef>
                <a:spcPts val="0"/>
              </a:spcBef>
              <a:buSzTx/>
              <a:buFont typeface="Wingdings 3"/>
              <a:buNone/>
              <a:defRPr>
                <a:solidFill>
                  <a:srgbClr val="000000"/>
                </a:solidFill>
              </a:defRPr>
            </a:pPr>
            <a:r>
              <a:rPr dirty="0" err="1">
                <a:latin typeface="Arial Black" panose="020B0A04020102020204" pitchFamily="34" charset="0"/>
              </a:rPr>
              <a:t>Будет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наша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Россия</a:t>
            </a:r>
            <a:r>
              <a:rPr dirty="0">
                <a:latin typeface="Arial Black" panose="020B0A04020102020204" pitchFamily="34" charset="0"/>
              </a:rPr>
              <a:t> </a:t>
            </a:r>
            <a:r>
              <a:rPr dirty="0" err="1">
                <a:latin typeface="Arial Black" panose="020B0A04020102020204" pitchFamily="34" charset="0"/>
              </a:rPr>
              <a:t>крепка</a:t>
            </a:r>
            <a:r>
              <a:rPr dirty="0">
                <a:latin typeface="Arial Black" panose="020B0A04020102020204" pitchFamily="34" charset="0"/>
              </a:rPr>
              <a:t>! </a:t>
            </a:r>
          </a:p>
        </p:txBody>
      </p:sp>
      <p:sp>
        <p:nvSpPr>
          <p:cNvPr id="240" name="Объект 2"/>
          <p:cNvSpPr txBox="1"/>
          <p:nvPr/>
        </p:nvSpPr>
        <p:spPr>
          <a:xfrm>
            <a:off x="4590345" y="895574"/>
            <a:ext cx="4303580" cy="51471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defTabSz="420623">
              <a:lnSpc>
                <a:spcPct val="88000"/>
              </a:lnSpc>
              <a:defRPr sz="1656"/>
            </a:pPr>
            <a:r>
              <a:rPr sz="2000" dirty="0">
                <a:latin typeface="Arial Black" panose="020B0A04020102020204" pitchFamily="34" charset="0"/>
              </a:rPr>
              <a:t>И </a:t>
            </a:r>
            <a:r>
              <a:rPr sz="2000" dirty="0" err="1">
                <a:latin typeface="Arial Black" panose="020B0A04020102020204" pitchFamily="34" charset="0"/>
              </a:rPr>
              <a:t>отец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подхватил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тот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Суворовский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клич</a:t>
            </a:r>
            <a:r>
              <a:rPr sz="2000" dirty="0">
                <a:latin typeface="Arial Black" panose="020B0A04020102020204" pitchFamily="34" charset="0"/>
              </a:rPr>
              <a:t>: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>
                <a:latin typeface="Arial Black" panose="020B0A04020102020204" pitchFamily="34" charset="0"/>
              </a:rPr>
              <a:t>«</a:t>
            </a:r>
            <a:r>
              <a:rPr sz="2000" dirty="0" err="1">
                <a:latin typeface="Arial Black" panose="020B0A04020102020204" pitchFamily="34" charset="0"/>
              </a:rPr>
              <a:t>Верь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надейся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люби</a:t>
            </a:r>
            <a:r>
              <a:rPr sz="2000" dirty="0">
                <a:latin typeface="Arial Black" panose="020B0A04020102020204" pitchFamily="34" charset="0"/>
              </a:rPr>
              <a:t>, и </a:t>
            </a:r>
            <a:r>
              <a:rPr sz="2000" dirty="0" err="1">
                <a:latin typeface="Arial Black" panose="020B0A04020102020204" pitchFamily="34" charset="0"/>
              </a:rPr>
              <a:t>не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трусь</a:t>
            </a:r>
            <a:r>
              <a:rPr sz="2000" dirty="0">
                <a:latin typeface="Arial Black" panose="020B0A04020102020204" pitchFamily="34" charset="0"/>
              </a:rPr>
              <a:t>, и </a:t>
            </a:r>
            <a:r>
              <a:rPr sz="2000" dirty="0" err="1">
                <a:latin typeface="Arial Black" panose="020B0A04020102020204" pitchFamily="34" charset="0"/>
              </a:rPr>
              <a:t>не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хнычь</a:t>
            </a:r>
            <a:r>
              <a:rPr sz="2000" dirty="0">
                <a:latin typeface="Arial Black" panose="020B0A04020102020204" pitchFamily="34" charset="0"/>
              </a:rPr>
              <a:t>.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>
                <a:latin typeface="Arial Black" panose="020B0A04020102020204" pitchFamily="34" charset="0"/>
              </a:rPr>
              <a:t>Веру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Богу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отдай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на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всю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жизнь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одному</a:t>
            </a:r>
            <a:r>
              <a:rPr sz="2000" dirty="0">
                <a:latin typeface="Arial Black" panose="020B0A04020102020204" pitchFamily="34" charset="0"/>
              </a:rPr>
              <a:t>,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>
                <a:latin typeface="Arial Black" panose="020B0A04020102020204" pitchFamily="34" charset="0"/>
              </a:rPr>
              <a:t>Только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честь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только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честь</a:t>
            </a:r>
            <a:r>
              <a:rPr sz="2000" dirty="0">
                <a:latin typeface="Arial Black" panose="020B0A04020102020204" pitchFamily="34" charset="0"/>
              </a:rPr>
              <a:t> – </a:t>
            </a:r>
            <a:r>
              <a:rPr sz="2000" dirty="0" err="1">
                <a:latin typeface="Arial Black" panose="020B0A04020102020204" pitchFamily="34" charset="0"/>
              </a:rPr>
              <a:t>никому</a:t>
            </a:r>
            <a:r>
              <a:rPr sz="2000" dirty="0">
                <a:latin typeface="Arial Black" panose="020B0A04020102020204" pitchFamily="34" charset="0"/>
              </a:rPr>
              <a:t>».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Припев</a:t>
            </a:r>
            <a:r>
              <a:rPr sz="2000" dirty="0">
                <a:solidFill>
                  <a:srgbClr val="FF0000"/>
                </a:solidFill>
                <a:latin typeface="Arial Black" panose="020B0A04020102020204" pitchFamily="34" charset="0"/>
              </a:rPr>
              <a:t>.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 smtClean="0">
                <a:latin typeface="Arial Black" panose="020B0A04020102020204" pitchFamily="34" charset="0"/>
              </a:rPr>
              <a:t>Обняла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приласкала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промолвила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мать</a:t>
            </a:r>
            <a:r>
              <a:rPr sz="2000" dirty="0">
                <a:latin typeface="Arial Black" panose="020B0A04020102020204" pitchFamily="34" charset="0"/>
              </a:rPr>
              <a:t>: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>
                <a:latin typeface="Arial Black" panose="020B0A04020102020204" pitchFamily="34" charset="0"/>
              </a:rPr>
              <a:t>«</a:t>
            </a:r>
            <a:r>
              <a:rPr sz="2000" dirty="0" err="1">
                <a:latin typeface="Arial Black" panose="020B0A04020102020204" pitchFamily="34" charset="0"/>
              </a:rPr>
              <a:t>Если</a:t>
            </a:r>
            <a:r>
              <a:rPr sz="2000" dirty="0">
                <a:latin typeface="Arial Black" panose="020B0A04020102020204" pitchFamily="34" charset="0"/>
              </a:rPr>
              <a:t> в </a:t>
            </a:r>
            <a:r>
              <a:rPr sz="2000" dirty="0" err="1">
                <a:latin typeface="Arial Black" panose="020B0A04020102020204" pitchFamily="34" charset="0"/>
              </a:rPr>
              <a:t>сердце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любовь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то</a:t>
            </a:r>
            <a:r>
              <a:rPr sz="2000" dirty="0">
                <a:latin typeface="Arial Black" panose="020B0A04020102020204" pitchFamily="34" charset="0"/>
              </a:rPr>
              <a:t> в </a:t>
            </a:r>
            <a:r>
              <a:rPr sz="2000" dirty="0" err="1">
                <a:latin typeface="Arial Black" panose="020B0A04020102020204" pitchFamily="34" charset="0"/>
              </a:rPr>
              <a:t>душе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благодать</a:t>
            </a:r>
            <a:r>
              <a:rPr sz="2000" dirty="0">
                <a:latin typeface="Arial Black" panose="020B0A04020102020204" pitchFamily="34" charset="0"/>
              </a:rPr>
              <a:t>,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>
                <a:latin typeface="Arial Black" panose="020B0A04020102020204" pitchFamily="34" charset="0"/>
              </a:rPr>
              <a:t>Сердце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чувству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любви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ты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отдай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одному</a:t>
            </a:r>
            <a:r>
              <a:rPr sz="2000" dirty="0">
                <a:latin typeface="Arial Black" panose="020B0A04020102020204" pitchFamily="34" charset="0"/>
              </a:rPr>
              <a:t>,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>
                <a:latin typeface="Arial Black" panose="020B0A04020102020204" pitchFamily="34" charset="0"/>
              </a:rPr>
              <a:t>Только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честь</a:t>
            </a:r>
            <a:r>
              <a:rPr sz="2000" dirty="0">
                <a:latin typeface="Arial Black" panose="020B0A04020102020204" pitchFamily="34" charset="0"/>
              </a:rPr>
              <a:t>, </a:t>
            </a:r>
            <a:r>
              <a:rPr sz="2000" dirty="0" err="1">
                <a:latin typeface="Arial Black" panose="020B0A04020102020204" pitchFamily="34" charset="0"/>
              </a:rPr>
              <a:t>только</a:t>
            </a:r>
            <a:r>
              <a:rPr sz="2000" dirty="0">
                <a:latin typeface="Arial Black" panose="020B0A04020102020204" pitchFamily="34" charset="0"/>
              </a:rPr>
              <a:t> </a:t>
            </a:r>
            <a:r>
              <a:rPr sz="2000" dirty="0" err="1">
                <a:latin typeface="Arial Black" panose="020B0A04020102020204" pitchFamily="34" charset="0"/>
              </a:rPr>
              <a:t>честь</a:t>
            </a:r>
            <a:r>
              <a:rPr sz="2000" dirty="0">
                <a:latin typeface="Arial Black" panose="020B0A04020102020204" pitchFamily="34" charset="0"/>
              </a:rPr>
              <a:t> – </a:t>
            </a:r>
            <a:r>
              <a:rPr sz="2000" dirty="0" err="1">
                <a:latin typeface="Arial Black" panose="020B0A04020102020204" pitchFamily="34" charset="0"/>
              </a:rPr>
              <a:t>никому</a:t>
            </a:r>
            <a:r>
              <a:rPr sz="2000" dirty="0">
                <a:latin typeface="Arial Black" panose="020B0A04020102020204" pitchFamily="34" charset="0"/>
              </a:rPr>
              <a:t>». </a:t>
            </a:r>
          </a:p>
          <a:p>
            <a:pPr defTabSz="420623">
              <a:lnSpc>
                <a:spcPct val="88000"/>
              </a:lnSpc>
              <a:defRPr sz="1656"/>
            </a:pPr>
            <a:r>
              <a:rPr sz="2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Припев</a:t>
            </a:r>
            <a:r>
              <a:rPr sz="2000" dirty="0">
                <a:solidFill>
                  <a:srgbClr val="FF0000"/>
                </a:solidFill>
                <a:latin typeface="Arial Black" panose="020B0A04020102020204" pitchFamily="34" charset="0"/>
              </a:rPr>
              <a:t>.</a:t>
            </a:r>
          </a:p>
          <a:p>
            <a:pPr defTabSz="420623">
              <a:lnSpc>
                <a:spcPct val="88000"/>
              </a:lnSpc>
              <a:defRPr sz="1472"/>
            </a:pPr>
            <a:endParaRPr sz="1472" dirty="0">
              <a:latin typeface="Arial Black" panose="020B0A04020102020204" pitchFamily="34" charset="0"/>
            </a:endParaRPr>
          </a:p>
          <a:p>
            <a:pPr marL="262890" indent="-262890" defTabSz="420623">
              <a:lnSpc>
                <a:spcPct val="88000"/>
              </a:lnSpc>
              <a:buClr>
                <a:schemeClr val="accent1"/>
              </a:buClr>
              <a:buSzPct val="115000"/>
              <a:buFont typeface="Arial"/>
              <a:buChar char="•"/>
              <a:defRPr sz="1472"/>
            </a:pPr>
            <a:endParaRPr sz="1472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82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933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Заголовок 1"/>
          <p:cNvSpPr txBox="1">
            <a:spLocks noGrp="1"/>
          </p:cNvSpPr>
          <p:nvPr>
            <p:ph type="title"/>
          </p:nvPr>
        </p:nvSpPr>
        <p:spPr>
          <a:xfrm>
            <a:off x="484709" y="452717"/>
            <a:ext cx="7055382" cy="1400532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44" name="Объект 3" descr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он">
  <a:themeElements>
    <a:clrScheme name="Ион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0000FF"/>
      </a:hlink>
      <a:folHlink>
        <a:srgbClr val="FF00FF"/>
      </a:folHlink>
    </a:clrScheme>
    <a:fontScheme name="Ион">
      <a:majorFont>
        <a:latin typeface="Helvetica"/>
        <a:ea typeface="Helvetica"/>
        <a:cs typeface="Helvetica"/>
      </a:majorFont>
      <a:minorFont>
        <a:latin typeface="Century Gothic"/>
        <a:ea typeface="Century Gothic"/>
        <a:cs typeface="Century Gothic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9050" cap="rnd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entury Goth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9050" cap="rnd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entury Goth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Ион">
  <a:themeElements>
    <a:clrScheme name="Ион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0000FF"/>
      </a:hlink>
      <a:folHlink>
        <a:srgbClr val="FF00FF"/>
      </a:folHlink>
    </a:clrScheme>
    <a:fontScheme name="Ион">
      <a:majorFont>
        <a:latin typeface="Helvetica"/>
        <a:ea typeface="Helvetica"/>
        <a:cs typeface="Helvetica"/>
      </a:majorFont>
      <a:minorFont>
        <a:latin typeface="Century Gothic"/>
        <a:ea typeface="Century Gothic"/>
        <a:cs typeface="Century Gothic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9050" cap="rnd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entury Goth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9050" cap="rnd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entury Goth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441</Words>
  <Application>Microsoft Office PowerPoint</Application>
  <PresentationFormat>Экран (4:3)</PresentationFormat>
  <Paragraphs>76</Paragraphs>
  <Slides>19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Arial Black</vt:lpstr>
      <vt:lpstr>Calibri</vt:lpstr>
      <vt:lpstr>Century Gothic</vt:lpstr>
      <vt:lpstr>Sylfaen</vt:lpstr>
      <vt:lpstr>Times New Roman</vt:lpstr>
      <vt:lpstr>Wingdings 3</vt:lpstr>
      <vt:lpstr>Ион</vt:lpstr>
      <vt:lpstr>Музыка о войне, музыка на войне</vt:lpstr>
      <vt:lpstr>Презентация PowerPoint</vt:lpstr>
      <vt:lpstr>Вставай,  страна       огромная!</vt:lpstr>
      <vt:lpstr>Священная война  </vt:lpstr>
      <vt:lpstr>Презентация PowerPoint</vt:lpstr>
      <vt:lpstr>В землянке</vt:lpstr>
      <vt:lpstr>Катюша</vt:lpstr>
      <vt:lpstr>Катюша</vt:lpstr>
      <vt:lpstr> </vt:lpstr>
      <vt:lpstr>Презентация PowerPoint</vt:lpstr>
      <vt:lpstr>Презентация PowerPoint</vt:lpstr>
      <vt:lpstr>Комбат</vt:lpstr>
      <vt:lpstr>Презентация PowerPoint</vt:lpstr>
      <vt:lpstr>День Победы</vt:lpstr>
      <vt:lpstr>Презентация PowerPoint</vt:lpstr>
      <vt:lpstr>Честь имею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Музыка о войне, музыка на войне</dc:title>
  <dc:creator>Андрей Елькин</dc:creator>
  <cp:lastModifiedBy>Muzika1</cp:lastModifiedBy>
  <cp:revision>20</cp:revision>
  <dcterms:modified xsi:type="dcterms:W3CDTF">2024-10-30T03:51:02Z</dcterms:modified>
</cp:coreProperties>
</file>