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85" r:id="rId4"/>
    <p:sldId id="286" r:id="rId5"/>
    <p:sldId id="276" r:id="rId6"/>
    <p:sldId id="278" r:id="rId7"/>
    <p:sldId id="260" r:id="rId8"/>
    <p:sldId id="272" r:id="rId9"/>
    <p:sldId id="273" r:id="rId10"/>
    <p:sldId id="269" r:id="rId11"/>
    <p:sldId id="262" r:id="rId12"/>
    <p:sldId id="263" r:id="rId13"/>
    <p:sldId id="264" r:id="rId14"/>
    <p:sldId id="266" r:id="rId15"/>
    <p:sldId id="268" r:id="rId16"/>
    <p:sldId id="270" r:id="rId17"/>
    <p:sldId id="271" r:id="rId18"/>
    <p:sldId id="275" r:id="rId19"/>
    <p:sldId id="265" r:id="rId20"/>
    <p:sldId id="279" r:id="rId21"/>
    <p:sldId id="267" r:id="rId22"/>
    <p:sldId id="274" r:id="rId23"/>
    <p:sldId id="280" r:id="rId24"/>
    <p:sldId id="281" r:id="rId25"/>
    <p:sldId id="282" r:id="rId26"/>
    <p:sldId id="28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663CF-57B7-4478-A45F-2F71DB8EDB25}" type="datetimeFigureOut">
              <a:rPr lang="ru-RU" smtClean="0"/>
              <a:pPr/>
              <a:t>28.05.2025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0D97-5833-4E74-8A6F-59DB34BF9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663CF-57B7-4478-A45F-2F71DB8EDB25}" type="datetimeFigureOut">
              <a:rPr lang="ru-RU" smtClean="0"/>
              <a:pPr/>
              <a:t>28.05.2025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0D97-5833-4E74-8A6F-59DB34BF9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663CF-57B7-4478-A45F-2F71DB8EDB25}" type="datetimeFigureOut">
              <a:rPr lang="ru-RU" smtClean="0"/>
              <a:pPr/>
              <a:t>28.05.2025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0D97-5833-4E74-8A6F-59DB34BF9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663CF-57B7-4478-A45F-2F71DB8EDB25}" type="datetimeFigureOut">
              <a:rPr lang="ru-RU" smtClean="0"/>
              <a:pPr/>
              <a:t>28.05.2025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0D97-5833-4E74-8A6F-59DB34BF9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663CF-57B7-4478-A45F-2F71DB8EDB25}" type="datetimeFigureOut">
              <a:rPr lang="ru-RU" smtClean="0"/>
              <a:pPr/>
              <a:t>28.05.2025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0D97-5833-4E74-8A6F-59DB34BF9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663CF-57B7-4478-A45F-2F71DB8EDB25}" type="datetimeFigureOut">
              <a:rPr lang="ru-RU" smtClean="0"/>
              <a:pPr/>
              <a:t>28.05.2025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0D97-5833-4E74-8A6F-59DB34BF9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663CF-57B7-4478-A45F-2F71DB8EDB25}" type="datetimeFigureOut">
              <a:rPr lang="ru-RU" smtClean="0"/>
              <a:pPr/>
              <a:t>28.05.2025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0D97-5833-4E74-8A6F-59DB34BF9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663CF-57B7-4478-A45F-2F71DB8EDB25}" type="datetimeFigureOut">
              <a:rPr lang="ru-RU" smtClean="0"/>
              <a:pPr/>
              <a:t>28.05.2025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0D97-5833-4E74-8A6F-59DB34BF9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663CF-57B7-4478-A45F-2F71DB8EDB25}" type="datetimeFigureOut">
              <a:rPr lang="ru-RU" smtClean="0"/>
              <a:pPr/>
              <a:t>28.05.2025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B370D97-5833-4E74-8A6F-59DB34BF9B3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663CF-57B7-4478-A45F-2F71DB8EDB25}" type="datetimeFigureOut">
              <a:rPr lang="ru-RU" smtClean="0"/>
              <a:pPr/>
              <a:t>28.05.2025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0D97-5833-4E74-8A6F-59DB34BF9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663CF-57B7-4478-A45F-2F71DB8EDB25}" type="datetimeFigureOut">
              <a:rPr lang="ru-RU" smtClean="0"/>
              <a:pPr/>
              <a:t>28.05.2025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0D97-5833-4E74-8A6F-59DB34BF9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05663CF-57B7-4478-A45F-2F71DB8EDB25}" type="datetimeFigureOut">
              <a:rPr lang="ru-RU" smtClean="0"/>
              <a:pPr/>
              <a:t>28.05.2025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B370D97-5833-4E74-8A6F-59DB34BF9B3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1857365"/>
            <a:ext cx="8458200" cy="4218422"/>
          </a:xfrm>
        </p:spPr>
        <p:txBody>
          <a:bodyPr>
            <a:normAutofit/>
          </a:bodyPr>
          <a:lstStyle/>
          <a:p>
            <a:pPr lvl="0" fontAlgn="base">
              <a:spcAft>
                <a:spcPct val="0"/>
              </a:spcAft>
            </a:pPr>
            <a:r>
              <a:rPr lang="ru-RU" b="1" cap="none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Проект </a:t>
            </a:r>
            <a:br>
              <a:rPr lang="ru-RU" b="1" cap="none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b="1" cap="none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«Зимующие птицы Приморского  края»</a:t>
            </a:r>
            <a:r>
              <a:rPr lang="ru-RU" cap="none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ru-RU" cap="none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400" cap="none" dirty="0" smtClean="0">
                <a:solidFill>
                  <a:schemeClr val="accent4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Подготовила: воспитатель </a:t>
            </a:r>
            <a:r>
              <a:rPr lang="ru-RU" sz="2400" cap="none" dirty="0" err="1" smtClean="0">
                <a:solidFill>
                  <a:schemeClr val="accent4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Ланшакова</a:t>
            </a:r>
            <a:r>
              <a:rPr lang="ru-RU" sz="2400" cap="none" dirty="0" smtClean="0">
                <a:solidFill>
                  <a:schemeClr val="accent4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О.А. </a:t>
            </a:r>
            <a:r>
              <a:rPr lang="ru-RU" sz="2400" cap="none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ru-RU" sz="2400" cap="none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285728"/>
            <a:ext cx="9144000" cy="221457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Муниципальное бюджетное образовательное учреждение           </a:t>
            </a:r>
          </a:p>
          <a:p>
            <a:r>
              <a:rPr lang="ru-RU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         «Центр образования «Содружество» </a:t>
            </a:r>
            <a:endParaRPr lang="ru-RU" sz="24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001156" cy="495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Тип проекта: </a:t>
            </a:r>
            <a:r>
              <a:rPr lang="ru-RU" sz="3200" dirty="0" smtClean="0">
                <a:solidFill>
                  <a:schemeClr val="accent4">
                    <a:lumMod val="50000"/>
                  </a:schemeClr>
                </a:solidFill>
              </a:rPr>
              <a:t>познавательно-исследовательский, информационно-творческий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Продолжительность: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средней продолжительности (1 месяц)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 проекта: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групповой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Участники: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педагог, дети и родители подготовительной группы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Срок реализации: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3.02.2025г по 28.02.2025г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142852"/>
            <a:ext cx="87154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Цель: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Формирование экологической культуры детей через наблюдение за  птицами  в зимнее время года  и оказание им помощи. </a:t>
            </a:r>
            <a:endParaRPr lang="ru-RU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Задачи:</a:t>
            </a:r>
            <a:endParaRPr lang="ru-RU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Образовательные:  </a:t>
            </a:r>
          </a:p>
          <a:p>
            <a:pPr algn="just"/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Закреплять знания о зимующих птицах.</a:t>
            </a:r>
          </a:p>
          <a:p>
            <a:pPr algn="just"/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Расширять знания об условиях жизни птиц в зимний период.</a:t>
            </a:r>
          </a:p>
          <a:p>
            <a:pPr algn="just"/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Продолжать учить детей узнавать и называть зимующих и перелётных птиц по внешнему виду.</a:t>
            </a:r>
          </a:p>
          <a:p>
            <a:pPr algn="just"/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Дать представление о значении подкормки для зимующих птиц.</a:t>
            </a:r>
          </a:p>
          <a:p>
            <a:pPr algn="just"/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Провести собственные наблюдения за птицами, прилетающих к кормушке.</a:t>
            </a:r>
          </a:p>
          <a:p>
            <a:pPr algn="just"/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Исследовать видовой состав зимующих птиц, используя научную литературу.</a:t>
            </a:r>
          </a:p>
          <a:p>
            <a:pPr algn="just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Развивающие:  </a:t>
            </a:r>
          </a:p>
          <a:p>
            <a:pPr algn="just"/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Развивать диалогическую форму речи, вовлекать детей в разговор.  </a:t>
            </a:r>
          </a:p>
          <a:p>
            <a:pPr algn="just"/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Развивать творческие и интеллектуальные способности детей.</a:t>
            </a:r>
          </a:p>
          <a:p>
            <a:pPr algn="just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Воспитательные:  </a:t>
            </a:r>
            <a:endParaRPr lang="ru-RU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just"/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Вызвать у детей желание помогать птицам в трудное для них время.  Воспитывать любовь к пернатым обитателям.  </a:t>
            </a:r>
          </a:p>
          <a:p>
            <a:pPr algn="just"/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Развивать любознательность, наблюдательность.</a:t>
            </a:r>
          </a:p>
          <a:p>
            <a:pPr algn="just"/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Привлечь птиц на кормушки, построенные своими руками подкармливая их.</a:t>
            </a:r>
          </a:p>
          <a:p>
            <a:pPr algn="just"/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14290"/>
            <a:ext cx="878687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Актуальность</a:t>
            </a:r>
            <a:endParaRPr lang="ru-RU" sz="20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Птицы – важные жители на нашей планете, они окружают нас круглый год, птицы приносят нам радость и пользу.</a:t>
            </a:r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 Но когда наступает зима – трудное время для птиц, особенно если она снежная и морозная, люди обязаны на птиц обращать большее внимание, чем в теплое время года. Задача взрослых – сформировать представление детей о зимующих птицах, их повадках и образе жизни. Вызвать желание узнавать новые факты их жизни, заботиться о них. Самый доступный и распространенный вид заботы о птицах – развешивание кормушек и их подкормка. Мы задались вопросом: всё ли мы знаем о птицах, которые остаются зимовать в наших краях? А может быть, птицы улетают на юг не потому, что становится холодно? Наблюдения за птицами зимой позволили выдвинуть </a:t>
            </a:r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гипотезу. </a:t>
            </a:r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Многие птицы улетают на юг, но в тоже время некоторые остаются и погибают, это связано с отсутствием необходимого количества корма. Если постоянно подкармливать зимующих птиц, то можно помочь им пережить холодный период года, когда им сложно добывать корм из–под снега. Также можно сохранить их численность.</a:t>
            </a:r>
          </a:p>
          <a:p>
            <a:pPr indent="45085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85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8548718" cy="1500198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Проблема: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 как помочь птицам выжить в зимнее время года?</a:t>
            </a:r>
            <a:b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</a:b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1\Desktop\мой проект птицы\фтоо роект птицы\Новая папка\Screenshot_20250528_125145_Goog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214422"/>
            <a:ext cx="5715040" cy="54292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929718" cy="6715148"/>
          </a:xfrm>
        </p:spPr>
        <p:txBody>
          <a:bodyPr>
            <a:normAutofit fontScale="90000"/>
          </a:bodyPr>
          <a:lstStyle/>
          <a:p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 smtClean="0">
                <a:solidFill>
                  <a:schemeClr val="accent5">
                    <a:lumMod val="50000"/>
                  </a:schemeClr>
                </a:solidFill>
              </a:rPr>
              <a:t>1 этап – подготовительный 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• Обсуждение цели, задачи с детьми и родителями. 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• Создание необходимых условий для реализации проекта. 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• Разработка и накопление методических материалов по проблеме.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b="1" i="1" dirty="0" smtClean="0">
                <a:solidFill>
                  <a:schemeClr val="accent5">
                    <a:lumMod val="50000"/>
                  </a:schemeClr>
                </a:solidFill>
              </a:rPr>
              <a:t>2 этап – практический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sym typeface="Symbol"/>
              </a:rPr>
              <a:t>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 Внедрение в воспитательно-образовательный процесс эффективных методов и приемов по расширению знаний дошкольников о зимующих птицах.  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sym typeface="Symbol"/>
              </a:rPr>
              <a:t>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 Заготовка корма для птиц.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sym typeface="Symbol"/>
              </a:rPr>
              <a:t>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  Изготовление кормушек.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sym typeface="Symbol"/>
              </a:rPr>
              <a:t>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  Подкормка и наблюдение за птицами.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sym typeface="Symbol"/>
              </a:rPr>
              <a:t>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  Выставка детских работ.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sym typeface="Symbol"/>
              </a:rPr>
              <a:t>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  Накопление методических материалов.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sym typeface="Symbol"/>
              </a:rPr>
              <a:t>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  Внедрение в образовательный процесс  эффективных методов и приёмов по расширению знаний дошкольников о зимующих птицах.  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Рекомендации на совместные прогулки.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sym typeface="Symbol"/>
              </a:rPr>
              <a:t>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  Заучивание стихотворений о зимующих птиц.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sym typeface="Symbol"/>
              </a:rPr>
              <a:t>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  Отгадывание загадок про зимующих птиц.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sym typeface="Symbol"/>
              </a:rPr>
              <a:t>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  Рассмотреть зимующих птиц на иллюстрациях в книгах и журналах, принести книги в детский сад.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b="1" i="1" dirty="0" smtClean="0">
                <a:solidFill>
                  <a:schemeClr val="accent5">
                    <a:lumMod val="50000"/>
                  </a:schemeClr>
                </a:solidFill>
              </a:rPr>
              <a:t>3 этап – заключительный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Выставка рисунков «Зимующие птицы»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Акция «Покормите птиц зимой»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 Викторина «Кто больше знает о птицах?» 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Презентация проекта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ru-RU" sz="18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477280" cy="928670"/>
          </a:xfrm>
        </p:spPr>
        <p:txBody>
          <a:bodyPr/>
          <a:lstStyle/>
          <a:p>
            <a:r>
              <a:rPr lang="ru-RU" dirty="0" smtClean="0"/>
              <a:t>      </a:t>
            </a:r>
            <a:r>
              <a:rPr lang="ru-RU" b="1" dirty="0" smtClean="0"/>
              <a:t>Что мы знаем о птицах</a:t>
            </a:r>
            <a:endParaRPr lang="ru-RU" b="1" dirty="0"/>
          </a:p>
        </p:txBody>
      </p:sp>
      <p:pic>
        <p:nvPicPr>
          <p:cNvPr id="32771" name="Picture 3" descr="C:\Users\1\Desktop\мой проект птицы\фтоо роект птицы\20250213_1043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142984"/>
            <a:ext cx="3286148" cy="5429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2772" name="Picture 4" descr="C:\Users\1\Desktop\мой проект птицы\фтоо роект птицы\20250313_16024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1000108"/>
            <a:ext cx="4714908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C:\Users\1\Desktop\мой проект птицы\фтоо роект птицы\20250526_0956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3857628"/>
            <a:ext cx="4905379" cy="27098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715436" cy="857256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Птицы, которые остаются с нами зимовать</a:t>
            </a:r>
            <a:endParaRPr lang="ru-RU" sz="3600" b="1" dirty="0"/>
          </a:p>
        </p:txBody>
      </p:sp>
      <p:pic>
        <p:nvPicPr>
          <p:cNvPr id="6146" name="Picture 2" descr="C:\Users\1\Desktop\мой проект птицы\фтоо роект птицы\20250117_1046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357298"/>
            <a:ext cx="4572032" cy="3357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7" name="Picture 3" descr="C:\Users\1\Desktop\мой проект птицы\фтоо роект птицы\20250117_10504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3429000"/>
            <a:ext cx="4929190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85728"/>
            <a:ext cx="8686800" cy="857256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        </a:t>
            </a:r>
            <a:r>
              <a:rPr lang="ru-RU" sz="4000" b="1" dirty="0" smtClean="0"/>
              <a:t>Чем можно и нельзя кормить птиц</a:t>
            </a:r>
            <a:endParaRPr lang="ru-RU" sz="4000" b="1" dirty="0"/>
          </a:p>
        </p:txBody>
      </p:sp>
      <p:pic>
        <p:nvPicPr>
          <p:cNvPr id="7170" name="Picture 2" descr="C:\Users\1\Desktop\мой проект птицы\фтоо роект птицы\20250117_1052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214422"/>
            <a:ext cx="5143536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1" name="Picture 3" descr="C:\Users\1\Desktop\мой проект птицы\фтоо роект птицы\20250117_1053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071810"/>
            <a:ext cx="2571768" cy="3643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 descr="C:\Users\1\Desktop\мой проект птицы\фтоо роект птицы\20250117_10543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3071810"/>
            <a:ext cx="2643206" cy="3505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0"/>
            <a:ext cx="8686800" cy="1428736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Оформление уголка «Зимующие птицы родного края»</a:t>
            </a:r>
            <a:br>
              <a:rPr lang="ru-RU" sz="2800" b="1" dirty="0" smtClean="0"/>
            </a:br>
            <a:r>
              <a:rPr lang="ru-RU" sz="2800" b="1" dirty="0" smtClean="0"/>
              <a:t>Разработка методических материалов по теме        «Зимующие птицы»</a:t>
            </a:r>
            <a:endParaRPr lang="ru-RU" sz="2800" b="1" dirty="0"/>
          </a:p>
        </p:txBody>
      </p:sp>
      <p:pic>
        <p:nvPicPr>
          <p:cNvPr id="3074" name="Picture 2" descr="C:\Users\1\Desktop\мой проект птицы\фтоо роект птицы\20250303_0728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00174"/>
            <a:ext cx="3286116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1\Desktop\мой проект птицы\фтоо роект птицы\Новая папка\20250528_0720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071546"/>
            <a:ext cx="2714644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1\Desktop\мой проект птицы\фтоо роект птицы\Новая папка\20250528_0723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1071546"/>
            <a:ext cx="2571768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1\Desktop\мой проект птицы\фтоо роект птицы\Новая папка\20250528_07302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4" y="2928934"/>
            <a:ext cx="3571900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1\Desktop\мой проект птицы\фтоо роект птицы\Новая папка\20250528_07491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15074" y="4857760"/>
            <a:ext cx="2928926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C:\Users\1\Desktop\мой проект птицы\фтоо роект птицы\Новая папка\20250528_07564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67100" y="4857750"/>
            <a:ext cx="2819412" cy="18573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305800" cy="10715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</a:t>
            </a:r>
            <a:br>
              <a:rPr lang="ru-RU" dirty="0" smtClean="0"/>
            </a:br>
            <a:r>
              <a:rPr lang="ru-RU" sz="4400" b="1" dirty="0" smtClean="0"/>
              <a:t>Наблюдение за птицами на прогулке</a:t>
            </a:r>
            <a:endParaRPr lang="ru-RU" sz="4400" b="1" dirty="0"/>
          </a:p>
        </p:txBody>
      </p:sp>
      <p:pic>
        <p:nvPicPr>
          <p:cNvPr id="3" name="Picture 2" descr="C:\Users\1\Desktop\мой проект птицы\фтоо роект птицы\20250213_1453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357298"/>
            <a:ext cx="3786214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C:\Users\1\Desktop\мой проект птицы\фтоо роект птицы\20250225_15244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1285860"/>
            <a:ext cx="3500462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14290"/>
            <a:ext cx="8858312" cy="714380"/>
          </a:xfrm>
        </p:spPr>
        <p:txBody>
          <a:bodyPr>
            <a:normAutofit/>
          </a:bodyPr>
          <a:lstStyle/>
          <a:p>
            <a:r>
              <a:rPr lang="ru-RU" sz="3100" b="1" dirty="0" smtClean="0"/>
              <a:t>Изготовление кормушек. Подкормка птиц кормом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pic>
        <p:nvPicPr>
          <p:cNvPr id="34819" name="Picture 3" descr="C:\Users\1\Desktop\мой проект птицы\фтоо роект птицы\20250213_1147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857628"/>
            <a:ext cx="4919672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820" name="Picture 4" descr="C:\Users\1\Desktop\мой проект птицы\фтоо роект птицы\20250213_11525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1071546"/>
            <a:ext cx="3071834" cy="5143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4821" name="Picture 5" descr="C:\Users\1\Desktop\мой проект птицы\фтоо роект птицы\20250213_1146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071546"/>
            <a:ext cx="5072098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305800" cy="1143008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Вели дневник наблюдений: какие птицы прилетали к нашим кормушкам, в какое время, что предпочитали из корма, как вели себя.</a:t>
            </a:r>
            <a:endParaRPr lang="ru-RU" sz="2400" b="1" dirty="0"/>
          </a:p>
        </p:txBody>
      </p:sp>
      <p:pic>
        <p:nvPicPr>
          <p:cNvPr id="1026" name="Picture 2" descr="C:\Users\1\Desktop\мой проект птицы\фтоо роект птицы\20250219_1604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1571612"/>
            <a:ext cx="3571900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1\Desktop\мой проект птицы\фтоо роект птицы\20250303_15534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428736"/>
            <a:ext cx="3286148" cy="5214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477280" cy="1143008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Конструирование из бумаги и картона «Синица», «Птичка-невеличка».</a:t>
            </a:r>
            <a:endParaRPr lang="ru-RU" sz="3200" b="1" dirty="0"/>
          </a:p>
        </p:txBody>
      </p:sp>
      <p:pic>
        <p:nvPicPr>
          <p:cNvPr id="1026" name="Picture 2" descr="C:\Users\1\Desktop\мой проект птицы\фтоо роект птицы\20250115_1630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00174"/>
            <a:ext cx="4681540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1\Desktop\мой проект птицы\фтоо роект птицы\20250115_16384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428736"/>
            <a:ext cx="3286148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1\Desktop\мой проект птицы\фтоо роект птицы\20250321_09220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4062412"/>
            <a:ext cx="4908579" cy="25098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1\Desktop\мой проект птицы\фтоо роект птицы\20250321_09211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72132" y="3524250"/>
            <a:ext cx="2857520" cy="3333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548718" cy="1071570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Рисование «Зимующие птицы нашего края»</a:t>
            </a:r>
            <a:endParaRPr lang="ru-RU" sz="3200" b="1" dirty="0"/>
          </a:p>
        </p:txBody>
      </p:sp>
      <p:pic>
        <p:nvPicPr>
          <p:cNvPr id="2050" name="Picture 2" descr="C:\Users\1\Desktop\мой проект птицы\фтоо роект птицы\20250228_0929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357298"/>
            <a:ext cx="2857520" cy="46434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1" name="Picture 3" descr="C:\Users\1\Desktop\мой проект птицы\фтоо роект птицы\20250228_0940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1857364"/>
            <a:ext cx="2714644" cy="46815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C:\Users\1\Desktop\мой проект птицы\фтоо роект птицы\20250228_0942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1428736"/>
            <a:ext cx="2857520" cy="5143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305800" cy="571504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Конструирование «Птицы на кормушке»</a:t>
            </a:r>
            <a:endParaRPr lang="ru-RU" sz="3200" b="1" dirty="0"/>
          </a:p>
        </p:txBody>
      </p:sp>
      <p:pic>
        <p:nvPicPr>
          <p:cNvPr id="4098" name="Picture 2" descr="C:\Users\1\Desktop\мой проект птицы\фтоо роект птицы\20250303_1632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1928802"/>
            <a:ext cx="3071834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1\Desktop\мой проект птицы\фтоо роект птицы\20250303_1615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214422"/>
            <a:ext cx="2643206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C:\Users\1\Desktop\мой проект птицы\фтоо роект птицы\20250303_1604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1928802"/>
            <a:ext cx="2786082" cy="4643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14290"/>
            <a:ext cx="8686800" cy="857256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/>
              <a:t>Д/игры «Составь слово», «Составь предложение», «</a:t>
            </a:r>
            <a:r>
              <a:rPr lang="ru-RU" sz="2800" b="1" dirty="0" err="1" smtClean="0"/>
              <a:t>Больше-меньше</a:t>
            </a:r>
            <a:r>
              <a:rPr lang="ru-RU" sz="2800" b="1" dirty="0" smtClean="0"/>
              <a:t>, равно», </a:t>
            </a:r>
            <a:r>
              <a:rPr lang="ru-RU" sz="2800" b="1" dirty="0" err="1" smtClean="0"/>
              <a:t>Нейроигра</a:t>
            </a:r>
            <a:r>
              <a:rPr lang="ru-RU" sz="2800" b="1" dirty="0" smtClean="0"/>
              <a:t> «Найди похожую птичку»</a:t>
            </a:r>
            <a:endParaRPr lang="ru-RU" sz="2800" b="1" dirty="0"/>
          </a:p>
        </p:txBody>
      </p:sp>
      <p:pic>
        <p:nvPicPr>
          <p:cNvPr id="8194" name="Picture 2" descr="C:\Users\1\Desktop\мой проект птицы\фтоо роект птицы\20250225_1548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285860"/>
            <a:ext cx="2286016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5" name="Picture 3" descr="C:\Users\1\Desktop\мой проект птицы\фтоо роект птицы\20250225_1550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1428736"/>
            <a:ext cx="2281238" cy="4510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4" descr="C:\Users\1\Desktop\мой проект птицы\фтоо роект птицы\20250225_16035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2428868"/>
            <a:ext cx="2352676" cy="3933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7" name="Picture 5" descr="C:\Users\1\Desktop\мой проект птицы\фтоо роект птицы\20250225_16063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54" y="2428868"/>
            <a:ext cx="2071702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715436" cy="1000132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Дыхательный тренажёр. </a:t>
            </a:r>
            <a:br>
              <a:rPr lang="ru-RU" sz="3200" b="1" dirty="0" smtClean="0"/>
            </a:br>
            <a:r>
              <a:rPr lang="ru-RU" sz="3200" b="1" dirty="0" smtClean="0"/>
              <a:t>Разрезные картинки «Зимующие птицы»</a:t>
            </a:r>
            <a:endParaRPr lang="ru-RU" sz="3200" b="1" dirty="0"/>
          </a:p>
        </p:txBody>
      </p:sp>
      <p:pic>
        <p:nvPicPr>
          <p:cNvPr id="9218" name="Picture 2" descr="C:\Users\1\Desktop\мой проект птицы\фтоо роект птицы\20250225_1627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643050"/>
            <a:ext cx="2500330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1\Desktop\мой проект птицы\фтоо роект птицы\20250225_1615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4143380"/>
            <a:ext cx="4000528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1\Desktop\мой проект птицы\фтоо роект птицы\20250218_10004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1214422"/>
            <a:ext cx="2928958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1\Desktop\мой проект птицы\фтоо роект птицы\20250218_09562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3174" y="2571744"/>
            <a:ext cx="2357454" cy="38100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845708" cy="1857364"/>
          </a:xfrm>
        </p:spPr>
        <p:txBody>
          <a:bodyPr>
            <a:normAutofit fontScale="90000"/>
          </a:bodyPr>
          <a:lstStyle/>
          <a:p>
            <a:r>
              <a:rPr lang="ru-RU" sz="2800" i="1" dirty="0" smtClean="0"/>
              <a:t/>
            </a:r>
            <a:br>
              <a:rPr lang="ru-RU" sz="2800" i="1" dirty="0" smtClean="0"/>
            </a:br>
            <a:r>
              <a:rPr lang="ru-RU" sz="2800" i="1" dirty="0" smtClean="0"/>
              <a:t/>
            </a:r>
            <a:br>
              <a:rPr lang="ru-RU" sz="2800" i="1" dirty="0" smtClean="0"/>
            </a:br>
            <a:r>
              <a:rPr lang="ru-RU" sz="2800" i="1" dirty="0" smtClean="0"/>
              <a:t/>
            </a:r>
            <a:br>
              <a:rPr lang="ru-RU" sz="2800" i="1" dirty="0" smtClean="0"/>
            </a:br>
            <a:r>
              <a:rPr lang="ru-RU" sz="2800" i="1" dirty="0" smtClean="0"/>
              <a:t/>
            </a:r>
            <a:br>
              <a:rPr lang="ru-RU" sz="2800" i="1" dirty="0" smtClean="0"/>
            </a:br>
            <a:r>
              <a:rPr lang="ru-RU" sz="2800" i="1" dirty="0" smtClean="0"/>
              <a:t/>
            </a:r>
            <a:br>
              <a:rPr lang="ru-RU" sz="2800" i="1" dirty="0" smtClean="0"/>
            </a:br>
            <a:r>
              <a:rPr lang="ru-RU" sz="2800" i="1" dirty="0" smtClean="0"/>
              <a:t/>
            </a:r>
            <a:br>
              <a:rPr lang="ru-RU" sz="2800" i="1" dirty="0" smtClean="0"/>
            </a:br>
            <a:r>
              <a:rPr lang="ru-RU" sz="2800" i="1" dirty="0" smtClean="0"/>
              <a:t/>
            </a:r>
            <a:br>
              <a:rPr lang="ru-RU" sz="2800" i="1" dirty="0" smtClean="0"/>
            </a:br>
            <a:r>
              <a:rPr lang="ru-RU" sz="2800" i="1" dirty="0" smtClean="0"/>
              <a:t/>
            </a:r>
            <a:br>
              <a:rPr lang="ru-RU" sz="2800" i="1" dirty="0" smtClean="0"/>
            </a:br>
            <a:r>
              <a:rPr lang="ru-RU" sz="2800" i="1" dirty="0" smtClean="0"/>
              <a:t/>
            </a:r>
            <a:br>
              <a:rPr lang="ru-RU" sz="2800" i="1" dirty="0" smtClean="0"/>
            </a:br>
            <a:r>
              <a:rPr lang="ru-RU" sz="2800" b="1" i="1" dirty="0" smtClean="0"/>
              <a:t>Подвижные игры 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«Снегири», «Совы,</a:t>
            </a:r>
            <a:br>
              <a:rPr lang="ru-RU" sz="2800" b="1" dirty="0" smtClean="0"/>
            </a:br>
            <a:r>
              <a:rPr lang="ru-RU" sz="2800" b="1" dirty="0" smtClean="0"/>
              <a:t>«Воробушки и кот», «Птички в гнёздышках»</a:t>
            </a:r>
            <a:br>
              <a:rPr lang="ru-RU" sz="2800" b="1" dirty="0" smtClean="0"/>
            </a:br>
            <a:endParaRPr lang="ru-RU" sz="2800" b="1" dirty="0"/>
          </a:p>
        </p:txBody>
      </p:sp>
      <p:pic>
        <p:nvPicPr>
          <p:cNvPr id="36866" name="Picture 2" descr="C:\Users\1\Desktop\мой проект птицы\фтоо роект птицы\20250219_0827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00174"/>
            <a:ext cx="2643206" cy="4076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867" name="Picture 3" descr="C:\Users\1\Desktop\мой проект птицы\фтоо роект птицы\20250219_0827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1285860"/>
            <a:ext cx="3143272" cy="4400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868" name="Picture 4" descr="C:\Users\1\Desktop\мой проект птицы\фтоо роект птицы\20250219_08272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4429132"/>
            <a:ext cx="4591050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477280" cy="1000132"/>
          </a:xfrm>
        </p:spPr>
        <p:txBody>
          <a:bodyPr>
            <a:normAutofit fontScale="90000"/>
          </a:bodyPr>
          <a:lstStyle/>
          <a:p>
            <a:r>
              <a:rPr lang="ru-RU" sz="2800" b="1" dirty="0" err="1" smtClean="0"/>
              <a:t>Эксперементально-исследовательска</a:t>
            </a:r>
            <a:r>
              <a:rPr lang="ru-RU" sz="2800" b="1" dirty="0" smtClean="0"/>
              <a:t> деятельность «Исследование птичьего пера». Как с помощью перьев летают птицы. Почему они не падают.</a:t>
            </a:r>
            <a:endParaRPr lang="ru-RU" sz="2800" b="1" dirty="0"/>
          </a:p>
        </p:txBody>
      </p:sp>
      <p:pic>
        <p:nvPicPr>
          <p:cNvPr id="2050" name="Picture 2" descr="C:\Users\1\Desktop\мой проект птицы\фтоо роект птицы\20250526_0959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14422"/>
            <a:ext cx="2428892" cy="4371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1\Desktop\мой проект птицы\фтоо роект птицы\20250526_0959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1071546"/>
            <a:ext cx="2714644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C:\Users\1\Desktop\мой проект птицы\фтоо роект птицы\20250526_1001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4000504"/>
            <a:ext cx="2786082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C:\Users\1\Desktop\мой проект птицы\фтоо роект птицы\Новая папка\20250527_16281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12" y="1142984"/>
            <a:ext cx="3354398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C:\Users\1\Desktop\мой проект птицы\фтоо роект птицы\Новая папка\20250527_16270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14612" y="3857628"/>
            <a:ext cx="3429024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14290"/>
            <a:ext cx="8686800" cy="785818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Оформление информационного уголка для родителей</a:t>
            </a:r>
            <a:endParaRPr lang="ru-RU" sz="2800" b="1" dirty="0"/>
          </a:p>
        </p:txBody>
      </p:sp>
      <p:pic>
        <p:nvPicPr>
          <p:cNvPr id="5124" name="Picture 4" descr="C:\Users\1\Desktop\мой проект птицы\фтоо роект птицы\20250526_1528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714488"/>
            <a:ext cx="5143536" cy="3643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5" name="Picture 5" descr="C:\Users\1\Desktop\мой проект птицы\фтоо роект птицы\20250526_1029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1500150"/>
            <a:ext cx="3571900" cy="535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1" y="116633"/>
            <a:ext cx="8784976" cy="454847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182880" indent="0" algn="ctr">
              <a:buNone/>
            </a:pP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АКЦИЯ «С 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каждого по зернышку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».</a:t>
            </a:r>
            <a:endParaRPr lang="ru-RU" sz="3200" dirty="0">
              <a:solidFill>
                <a:schemeClr val="accent6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571480"/>
            <a:ext cx="8712968" cy="6097880"/>
          </a:xfrm>
        </p:spPr>
        <p:txBody>
          <a:bodyPr/>
          <a:lstStyle/>
          <a:p>
            <a:pPr algn="ctr"/>
            <a:r>
              <a:rPr lang="ru-RU" sz="16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Сбор корма для птиц, систематическое пополнение кормушек собранным в ходе акции кормом.</a:t>
            </a:r>
          </a:p>
          <a:p>
            <a:endParaRPr lang="ru-RU" dirty="0"/>
          </a:p>
        </p:txBody>
      </p:sp>
      <p:pic>
        <p:nvPicPr>
          <p:cNvPr id="7" name="Рисунок 6" descr="C:\Users\User\Downloads\IMG_20210311_184222.jpg"/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6643702" y="4286256"/>
            <a:ext cx="2214578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User\Downloads\IMG_20210311_184731.jpg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285720" y="4143380"/>
            <a:ext cx="2428892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1\Desktop\UNIWERSALNY-POKARM-KARMA-ZIARNO-DLA-PTAKOW-25KG-Marka-inn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142984"/>
            <a:ext cx="3643338" cy="2786082"/>
          </a:xfrm>
          <a:prstGeom prst="rect">
            <a:avLst/>
          </a:prstGeom>
          <a:noFill/>
        </p:spPr>
      </p:pic>
      <p:pic>
        <p:nvPicPr>
          <p:cNvPr id="1028" name="Picture 4" descr="C:\Users\1\Desktop\комп-ект-собрания-зерен-х-опьев-6881361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1285860"/>
            <a:ext cx="3643338" cy="2643206"/>
          </a:xfrm>
          <a:prstGeom prst="rect">
            <a:avLst/>
          </a:prstGeom>
          <a:noFill/>
        </p:spPr>
      </p:pic>
      <p:pic>
        <p:nvPicPr>
          <p:cNvPr id="1029" name="Picture 5" descr="C:\Users\1\Desktop\a1d6bab2c066efc596a4e9ffb9c44f64-product_lightbox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57554" y="4286256"/>
            <a:ext cx="3000396" cy="22145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180542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715436" cy="642942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Оформление выставки рисунков «Зимующие птицы»</a:t>
            </a:r>
            <a:endParaRPr lang="ru-RU" sz="2800" b="1" dirty="0"/>
          </a:p>
        </p:txBody>
      </p:sp>
      <p:pic>
        <p:nvPicPr>
          <p:cNvPr id="3074" name="Picture 2" descr="C:\Users\1\Desktop\мой проект птицы\фтоо роект птицы\20250228_1201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928670"/>
            <a:ext cx="2500330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1\Desktop\мой проект птицы\фтоо роект птицы\20250228_1201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3929066"/>
            <a:ext cx="2571768" cy="2928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C:\Users\1\Desktop\мой проект птицы\фтоо роект птицы\20250228_12011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4474" y="4000504"/>
            <a:ext cx="2327261" cy="28574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Picture 5" descr="C:\Users\1\Desktop\мой проект птицы\фтоо роект птицы\20250228_12012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928670"/>
            <a:ext cx="2571768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8" name="Picture 6" descr="C:\Users\1\Desktop\мой проект птицы\фтоо роект птицы\20250228_12014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488" y="2000240"/>
            <a:ext cx="3357586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500042"/>
            <a:ext cx="82868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ВЫВОД</a:t>
            </a:r>
          </a:p>
          <a:p>
            <a:pPr algn="just"/>
            <a:r>
              <a:rPr lang="ru-RU" sz="3200" dirty="0" smtClean="0"/>
              <a:t>Проведя наблюдения, мы сделали следующие выводы: </a:t>
            </a:r>
            <a:r>
              <a:rPr lang="ru-RU" sz="3200" dirty="0" smtClean="0"/>
              <a:t>в </a:t>
            </a:r>
            <a:r>
              <a:rPr lang="ru-RU" sz="3200" dirty="0" smtClean="0"/>
              <a:t>нашем крае зимуют только приспособленные к выживанию в холодных погодных условиях птицы. Сытой птице мороз не страшен. Главное правило: не забывать подсыпать корм в кормушки. Нерегулярное наполнение кормушки может вызвать гибель привыкших к подкормке пернатых. Птицы - наши друзья!</a:t>
            </a:r>
            <a:endParaRPr lang="ru-RU" sz="32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285720" y="0"/>
            <a:ext cx="8643998" cy="6401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ИТОГ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Родители отметили, что дети проявили большую заинтересованность этим проектом. Практическая значимость проекта «Зимующие птицы нашего края» очевидна. Он помог решить ряд важных взаимосвязанных задач, направленных на образование ребёнка, сотрудничество с родителями. У детей повысился уровень знаний о зимующих птицах. Ребята стали более отзывчивы и внимательны к пернатым, возникло желание и потребность сделать доброе дело ради живого существа (накормить). Данный проект позволил развить творческое мышление дошкольников, умение приобретать знания из различных источников, анализировать факты, высказывать собственные суждения. Совместная деятельность взрослых и детей способствовала укреплению внутрисемейных связей, обогащению воспитательного опыта родителей.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214282" y="0"/>
            <a:ext cx="8786874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Перспективы на будущее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овышать уровень педагогической компетентности родителей в вопросах воспитания познавательного развития.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 Продолжать использовать проектную деятельность в образовательном  процессе. Распространить опыт работы среди педагогов ДОУ.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Познакомить детей с образом жизни перелетных птиц. Формировать умение устанавливать причинно- следственные связи между строением тела, формой тела и образом питания птиц.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С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обрать методическую копилку для воспитателей по теме «Птицы».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П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родолжить изготовление дидактических, обучающих игр по этой теме.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448</TotalTime>
  <Words>465</Words>
  <Application>Microsoft Office PowerPoint</Application>
  <PresentationFormat>Экран (4:3)</PresentationFormat>
  <Paragraphs>60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Поток</vt:lpstr>
      <vt:lpstr>Проект  «Зимующие птицы Приморского  края» Подготовила: воспитатель Ланшакова О.А.  </vt:lpstr>
      <vt:lpstr>Слайд 2</vt:lpstr>
      <vt:lpstr>Слайд 3</vt:lpstr>
      <vt:lpstr>Слайд 4</vt:lpstr>
      <vt:lpstr>    Проблема: как помочь птицам выжить в зимнее время года? </vt:lpstr>
      <vt:lpstr>           1 этап – подготовительный  • Обсуждение цели, задачи с детьми и родителями.  • Создание необходимых условий для реализации проекта.  • Разработка и накопление методических материалов по проблеме. 2 этап – практический  Внедрение в воспитательно-образовательный процесс эффективных методов и приемов по расширению знаний дошкольников о зимующих птицах.    Заготовка корма для птиц.   Изготовление кормушек.   Подкормка и наблюдение за птицами.   Выставка детских работ.   Накопление методических материалов.   Внедрение в образовательный процесс  эффективных методов и приёмов по расширению знаний дошкольников о зимующих птицах.   Рекомендации на совместные прогулки.   Заучивание стихотворений о зимующих птиц.   Отгадывание загадок про зимующих птиц.   Рассмотреть зимующих птиц на иллюстрациях в книгах и журналах, принести книги в детский сад. 3 этап – заключительный Выставка рисунков «Зимующие птицы» Акция «Покормите птиц зимой»  Викторина «Кто больше знает о птицах?»  Презентация проекта    </vt:lpstr>
      <vt:lpstr>      Что мы знаем о птицах</vt:lpstr>
      <vt:lpstr>Птицы, которые остаются с нами зимовать</vt:lpstr>
      <vt:lpstr>        Чем можно и нельзя кормить птиц</vt:lpstr>
      <vt:lpstr>Оформление уголка «Зимующие птицы родного края» Разработка методических материалов по теме        «Зимующие птицы»</vt:lpstr>
      <vt:lpstr>     Наблюдение за птицами на прогулке</vt:lpstr>
      <vt:lpstr>Изготовление кормушек. Подкормка птиц кормом.</vt:lpstr>
      <vt:lpstr>Вели дневник наблюдений: какие птицы прилетали к нашим кормушкам, в какое время, что предпочитали из корма, как вели себя.</vt:lpstr>
      <vt:lpstr>Конструирование из бумаги и картона «Синица», «Птичка-невеличка».</vt:lpstr>
      <vt:lpstr>Рисование «Зимующие птицы нашего края»</vt:lpstr>
      <vt:lpstr>Конструирование «Птицы на кормушке»</vt:lpstr>
      <vt:lpstr>Д/игры «Составь слово», «Составь предложение», «Больше-меньше, равно», Нейроигра «Найди похожую птичку»</vt:lpstr>
      <vt:lpstr>Дыхательный тренажёр.  Разрезные картинки «Зимующие птицы»</vt:lpstr>
      <vt:lpstr>         Подвижные игры  «Снегири», «Совы, «Воробушки и кот», «Птички в гнёздышках» </vt:lpstr>
      <vt:lpstr>Эксперементально-исследовательска деятельность «Исследование птичьего пера». Как с помощью перьев летают птицы. Почему они не падают.</vt:lpstr>
      <vt:lpstr>Оформление информационного уголка для родителей</vt:lpstr>
      <vt:lpstr>АКЦИЯ «С каждого по зернышку».</vt:lpstr>
      <vt:lpstr>Оформление выставки рисунков «Зимующие птицы»</vt:lpstr>
      <vt:lpstr>Слайд 24</vt:lpstr>
      <vt:lpstr>Слайд 25</vt:lpstr>
      <vt:lpstr>Слайд 26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1</dc:creator>
  <cp:lastModifiedBy>1</cp:lastModifiedBy>
  <cp:revision>51</cp:revision>
  <dcterms:created xsi:type="dcterms:W3CDTF">2025-05-25T09:49:10Z</dcterms:created>
  <dcterms:modified xsi:type="dcterms:W3CDTF">2025-05-28T03:03:52Z</dcterms:modified>
</cp:coreProperties>
</file>