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2" r:id="rId2"/>
    <p:sldMasterId id="2147483684" r:id="rId3"/>
  </p:sldMasterIdLst>
  <p:handoutMasterIdLst>
    <p:handoutMasterId r:id="rId82"/>
  </p:handoutMasterIdLst>
  <p:sldIdLst>
    <p:sldId id="256" r:id="rId4"/>
    <p:sldId id="262" r:id="rId5"/>
    <p:sldId id="277" r:id="rId6"/>
    <p:sldId id="273" r:id="rId7"/>
    <p:sldId id="365" r:id="rId8"/>
    <p:sldId id="368" r:id="rId9"/>
    <p:sldId id="261" r:id="rId10"/>
    <p:sldId id="290" r:id="rId11"/>
    <p:sldId id="307" r:id="rId12"/>
    <p:sldId id="308" r:id="rId13"/>
    <p:sldId id="309" r:id="rId14"/>
    <p:sldId id="310" r:id="rId15"/>
    <p:sldId id="311" r:id="rId16"/>
    <p:sldId id="299" r:id="rId17"/>
    <p:sldId id="293" r:id="rId18"/>
    <p:sldId id="414" r:id="rId19"/>
    <p:sldId id="415" r:id="rId20"/>
    <p:sldId id="416" r:id="rId21"/>
    <p:sldId id="417" r:id="rId22"/>
    <p:sldId id="418" r:id="rId23"/>
    <p:sldId id="419" r:id="rId24"/>
    <p:sldId id="313" r:id="rId25"/>
    <p:sldId id="285" r:id="rId26"/>
    <p:sldId id="321" r:id="rId27"/>
    <p:sldId id="322" r:id="rId28"/>
    <p:sldId id="323" r:id="rId29"/>
    <p:sldId id="325" r:id="rId30"/>
    <p:sldId id="327" r:id="rId31"/>
    <p:sldId id="328" r:id="rId32"/>
    <p:sldId id="420" r:id="rId33"/>
    <p:sldId id="421" r:id="rId34"/>
    <p:sldId id="422" r:id="rId35"/>
    <p:sldId id="423" r:id="rId36"/>
    <p:sldId id="450" r:id="rId37"/>
    <p:sldId id="336" r:id="rId38"/>
    <p:sldId id="284" r:id="rId39"/>
    <p:sldId id="337" r:id="rId40"/>
    <p:sldId id="338" r:id="rId41"/>
    <p:sldId id="339" r:id="rId42"/>
    <p:sldId id="390" r:id="rId43"/>
    <p:sldId id="391" r:id="rId44"/>
    <p:sldId id="340" r:id="rId45"/>
    <p:sldId id="341" r:id="rId46"/>
    <p:sldId id="426" r:id="rId47"/>
    <p:sldId id="427" r:id="rId48"/>
    <p:sldId id="428" r:id="rId49"/>
    <p:sldId id="429" r:id="rId50"/>
    <p:sldId id="430" r:id="rId51"/>
    <p:sldId id="431" r:id="rId52"/>
    <p:sldId id="346" r:id="rId53"/>
    <p:sldId id="349" r:id="rId54"/>
    <p:sldId id="436" r:id="rId55"/>
    <p:sldId id="435" r:id="rId56"/>
    <p:sldId id="434" r:id="rId57"/>
    <p:sldId id="433" r:id="rId58"/>
    <p:sldId id="352" r:id="rId59"/>
    <p:sldId id="353" r:id="rId60"/>
    <p:sldId id="451" r:id="rId61"/>
    <p:sldId id="452" r:id="rId62"/>
    <p:sldId id="453" r:id="rId63"/>
    <p:sldId id="454" r:id="rId64"/>
    <p:sldId id="455" r:id="rId65"/>
    <p:sldId id="360" r:id="rId66"/>
    <p:sldId id="275" r:id="rId67"/>
    <p:sldId id="361" r:id="rId68"/>
    <p:sldId id="362" r:id="rId69"/>
    <p:sldId id="364" r:id="rId70"/>
    <p:sldId id="366" r:id="rId71"/>
    <p:sldId id="443" r:id="rId72"/>
    <p:sldId id="367" r:id="rId73"/>
    <p:sldId id="294" r:id="rId74"/>
    <p:sldId id="444" r:id="rId75"/>
    <p:sldId id="445" r:id="rId76"/>
    <p:sldId id="446" r:id="rId77"/>
    <p:sldId id="447" r:id="rId78"/>
    <p:sldId id="448" r:id="rId79"/>
    <p:sldId id="449" r:id="rId80"/>
    <p:sldId id="260" r:id="rId81"/>
  </p:sldIdLst>
  <p:sldSz cx="12192000" cy="6858000"/>
  <p:notesSz cx="6858000" cy="9144000"/>
  <p:defaultTextStyle>
    <a:defPPr>
      <a:defRPr lang="en-US"/>
    </a:defPPr>
    <a:lvl1pPr marL="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6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9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1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5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7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3D3D"/>
    <a:srgbClr val="3232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1" autoAdjust="0"/>
    <p:restoredTop sz="94660"/>
  </p:normalViewPr>
  <p:slideViewPr>
    <p:cSldViewPr snapToGrid="0">
      <p:cViewPr>
        <p:scale>
          <a:sx n="74" d="100"/>
          <a:sy n="74" d="100"/>
        </p:scale>
        <p:origin x="-588" y="-90"/>
      </p:cViewPr>
      <p:guideLst>
        <p:guide orient="horz" pos="218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3930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viewProps" Target="viewProps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61" Type="http://schemas.openxmlformats.org/officeDocument/2006/relationships/slide" Target="slides/slide58.xml"/><Relationship Id="rId8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E037512-E867-4BD9-B1DC-7FDDB492ED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EDA32FB-9563-4DDB-84B0-3B5918A196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3E2B0F-4B21-488B-8301-A59D1BB9A12D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3337EFB-C7AA-4DEF-934D-2212E1B6692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879D43F-C9F2-48A6-89A5-A9F97F9AA77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500EA-AD41-4BB9-948E-A6C7D45D0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6140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F0A5A484-D6B9-4D71-9325-440B0D4886BB}"/>
              </a:ext>
            </a:extLst>
          </p:cNvPr>
          <p:cNvSpPr/>
          <p:nvPr userDrawn="1"/>
        </p:nvSpPr>
        <p:spPr>
          <a:xfrm>
            <a:off x="4211053" y="256674"/>
            <a:ext cx="7980947" cy="6634778"/>
          </a:xfrm>
          <a:custGeom>
            <a:avLst/>
            <a:gdLst>
              <a:gd name="connsiteX0" fmla="*/ 4530235 w 4530235"/>
              <a:gd name="connsiteY0" fmla="*/ 0 h 3166512"/>
              <a:gd name="connsiteX1" fmla="*/ 4530235 w 4530235"/>
              <a:gd name="connsiteY1" fmla="*/ 3166512 h 3166512"/>
              <a:gd name="connsiteX2" fmla="*/ 0 w 4530235"/>
              <a:gd name="connsiteY2" fmla="*/ 3166512 h 3166512"/>
              <a:gd name="connsiteX3" fmla="*/ 8629 w 4530235"/>
              <a:gd name="connsiteY3" fmla="*/ 3148262 h 3166512"/>
              <a:gd name="connsiteX4" fmla="*/ 897444 w 4530235"/>
              <a:gd name="connsiteY4" fmla="*/ 2027274 h 3166512"/>
              <a:gd name="connsiteX5" fmla="*/ 3172812 w 4530235"/>
              <a:gd name="connsiteY5" fmla="*/ 2059172 h 3166512"/>
              <a:gd name="connsiteX6" fmla="*/ 3342933 w 4530235"/>
              <a:gd name="connsiteY6" fmla="*/ 581246 h 3166512"/>
              <a:gd name="connsiteX7" fmla="*/ 4518022 w 4530235"/>
              <a:gd name="connsiteY7" fmla="*/ 2043 h 3166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30235" h="3166512">
                <a:moveTo>
                  <a:pt x="4530235" y="0"/>
                </a:moveTo>
                <a:lnTo>
                  <a:pt x="4530235" y="3166512"/>
                </a:lnTo>
                <a:lnTo>
                  <a:pt x="0" y="3166512"/>
                </a:lnTo>
                <a:lnTo>
                  <a:pt x="8629" y="3148262"/>
                </a:lnTo>
                <a:cubicBezTo>
                  <a:pt x="219065" y="2717837"/>
                  <a:pt x="543026" y="2202269"/>
                  <a:pt x="897444" y="2027274"/>
                </a:cubicBezTo>
                <a:cubicBezTo>
                  <a:pt x="1464514" y="1747283"/>
                  <a:pt x="2765231" y="2300177"/>
                  <a:pt x="3172812" y="2059172"/>
                </a:cubicBezTo>
                <a:cubicBezTo>
                  <a:pt x="3580393" y="1818167"/>
                  <a:pt x="3071803" y="926804"/>
                  <a:pt x="3342933" y="581246"/>
                </a:cubicBezTo>
                <a:cubicBezTo>
                  <a:pt x="3549457" y="318029"/>
                  <a:pt x="4135386" y="76402"/>
                  <a:pt x="4518022" y="2043"/>
                </a:cubicBezTo>
                <a:close/>
              </a:path>
            </a:pathLst>
          </a:custGeom>
          <a:solidFill>
            <a:schemeClr val="bg1"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xmlns="" id="{23571BDD-DC53-4783-BC23-C258AB2F2887}"/>
              </a:ext>
            </a:extLst>
          </p:cNvPr>
          <p:cNvSpPr/>
          <p:nvPr userDrawn="1"/>
        </p:nvSpPr>
        <p:spPr>
          <a:xfrm>
            <a:off x="7661765" y="3724940"/>
            <a:ext cx="4530235" cy="3166512"/>
          </a:xfrm>
          <a:custGeom>
            <a:avLst/>
            <a:gdLst>
              <a:gd name="connsiteX0" fmla="*/ 4530235 w 4530235"/>
              <a:gd name="connsiteY0" fmla="*/ 0 h 3166512"/>
              <a:gd name="connsiteX1" fmla="*/ 4530235 w 4530235"/>
              <a:gd name="connsiteY1" fmla="*/ 3166512 h 3166512"/>
              <a:gd name="connsiteX2" fmla="*/ 0 w 4530235"/>
              <a:gd name="connsiteY2" fmla="*/ 3166512 h 3166512"/>
              <a:gd name="connsiteX3" fmla="*/ 8629 w 4530235"/>
              <a:gd name="connsiteY3" fmla="*/ 3148262 h 3166512"/>
              <a:gd name="connsiteX4" fmla="*/ 897444 w 4530235"/>
              <a:gd name="connsiteY4" fmla="*/ 2027274 h 3166512"/>
              <a:gd name="connsiteX5" fmla="*/ 3172812 w 4530235"/>
              <a:gd name="connsiteY5" fmla="*/ 2059172 h 3166512"/>
              <a:gd name="connsiteX6" fmla="*/ 3342933 w 4530235"/>
              <a:gd name="connsiteY6" fmla="*/ 581246 h 3166512"/>
              <a:gd name="connsiteX7" fmla="*/ 4518022 w 4530235"/>
              <a:gd name="connsiteY7" fmla="*/ 2043 h 3166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30235" h="3166512">
                <a:moveTo>
                  <a:pt x="4530235" y="0"/>
                </a:moveTo>
                <a:lnTo>
                  <a:pt x="4530235" y="3166512"/>
                </a:lnTo>
                <a:lnTo>
                  <a:pt x="0" y="3166512"/>
                </a:lnTo>
                <a:lnTo>
                  <a:pt x="8629" y="3148262"/>
                </a:lnTo>
                <a:cubicBezTo>
                  <a:pt x="219065" y="2717837"/>
                  <a:pt x="543026" y="2202269"/>
                  <a:pt x="897444" y="2027274"/>
                </a:cubicBezTo>
                <a:cubicBezTo>
                  <a:pt x="1464514" y="1747283"/>
                  <a:pt x="2765231" y="2300177"/>
                  <a:pt x="3172812" y="2059172"/>
                </a:cubicBezTo>
                <a:cubicBezTo>
                  <a:pt x="3580393" y="1818167"/>
                  <a:pt x="3071803" y="926804"/>
                  <a:pt x="3342933" y="581246"/>
                </a:cubicBezTo>
                <a:cubicBezTo>
                  <a:pt x="3549457" y="318029"/>
                  <a:pt x="4135386" y="76402"/>
                  <a:pt x="4518022" y="2043"/>
                </a:cubicBezTo>
                <a:close/>
              </a:path>
            </a:pathLst>
          </a:cu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8EA6323D-E0BB-4C95-A657-59AB1363F8D2}"/>
              </a:ext>
            </a:extLst>
          </p:cNvPr>
          <p:cNvSpPr/>
          <p:nvPr userDrawn="1"/>
        </p:nvSpPr>
        <p:spPr>
          <a:xfrm>
            <a:off x="11133221" y="1925052"/>
            <a:ext cx="914400" cy="2679032"/>
          </a:xfrm>
          <a:prstGeom prst="roundRect">
            <a:avLst>
              <a:gd name="adj" fmla="val 50000"/>
            </a:avLst>
          </a:prstGeom>
          <a:gradFill>
            <a:gsLst>
              <a:gs pos="3300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alpha val="72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29F39705-C57A-4AE0-983C-3D5BB3589718}"/>
              </a:ext>
            </a:extLst>
          </p:cNvPr>
          <p:cNvSpPr/>
          <p:nvPr userDrawn="1"/>
        </p:nvSpPr>
        <p:spPr>
          <a:xfrm>
            <a:off x="5638800" y="4475747"/>
            <a:ext cx="562836" cy="1649012"/>
          </a:xfrm>
          <a:prstGeom prst="roundRect">
            <a:avLst>
              <a:gd name="adj" fmla="val 50000"/>
            </a:avLst>
          </a:prstGeom>
          <a:gradFill>
            <a:gsLst>
              <a:gs pos="3300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alpha val="72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9831151A-88E1-4969-8B6A-F56A890F199F}"/>
              </a:ext>
            </a:extLst>
          </p:cNvPr>
          <p:cNvSpPr/>
          <p:nvPr userDrawn="1"/>
        </p:nvSpPr>
        <p:spPr>
          <a:xfrm flipH="1">
            <a:off x="7491447" y="0"/>
            <a:ext cx="369184" cy="2295608"/>
          </a:xfrm>
          <a:prstGeom prst="roundRect">
            <a:avLst>
              <a:gd name="adj" fmla="val 50000"/>
            </a:avLst>
          </a:prstGeom>
          <a:gradFill>
            <a:gsLst>
              <a:gs pos="3300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alpha val="72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21990270-BEE2-497F-A317-5ED687020DF8}"/>
              </a:ext>
            </a:extLst>
          </p:cNvPr>
          <p:cNvSpPr/>
          <p:nvPr userDrawn="1"/>
        </p:nvSpPr>
        <p:spPr>
          <a:xfrm flipH="1">
            <a:off x="753871" y="1278455"/>
            <a:ext cx="369184" cy="2295608"/>
          </a:xfrm>
          <a:prstGeom prst="roundRect">
            <a:avLst>
              <a:gd name="adj" fmla="val 50000"/>
            </a:avLst>
          </a:prstGeom>
          <a:gradFill>
            <a:gsLst>
              <a:gs pos="3300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alpha val="72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E5824450-2616-4C2B-9604-7D0351D28DF4}"/>
              </a:ext>
            </a:extLst>
          </p:cNvPr>
          <p:cNvSpPr/>
          <p:nvPr userDrawn="1"/>
        </p:nvSpPr>
        <p:spPr>
          <a:xfrm flipH="1">
            <a:off x="9105042" y="4828674"/>
            <a:ext cx="184592" cy="1772652"/>
          </a:xfrm>
          <a:prstGeom prst="roundRect">
            <a:avLst>
              <a:gd name="adj" fmla="val 50000"/>
            </a:avLst>
          </a:prstGeom>
          <a:gradFill>
            <a:gsLst>
              <a:gs pos="6100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alpha val="72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43FF57CF-02B5-4934-BB1F-879EBEDFC61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2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06374">
            <a:off x="6819910" y="347246"/>
            <a:ext cx="4466221" cy="3948011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2B3F614A-BD4F-4B78-BF78-FA7A5010B5B9}"/>
              </a:ext>
            </a:extLst>
          </p:cNvPr>
          <p:cNvSpPr/>
          <p:nvPr userDrawn="1"/>
        </p:nvSpPr>
        <p:spPr>
          <a:xfrm rot="506545">
            <a:off x="10048199" y="3656438"/>
            <a:ext cx="354855" cy="544957"/>
          </a:xfrm>
          <a:custGeom>
            <a:avLst/>
            <a:gdLst>
              <a:gd name="connsiteX0" fmla="*/ 345263 w 354855"/>
              <a:gd name="connsiteY0" fmla="*/ 315279 h 544956"/>
              <a:gd name="connsiteX1" fmla="*/ 219796 w 354855"/>
              <a:gd name="connsiteY1" fmla="*/ 31395 h 544956"/>
              <a:gd name="connsiteX2" fmla="*/ 43636 w 354855"/>
              <a:gd name="connsiteY2" fmla="*/ 17454 h 544956"/>
              <a:gd name="connsiteX3" fmla="*/ 52508 w 354855"/>
              <a:gd name="connsiteY3" fmla="*/ 113772 h 544956"/>
              <a:gd name="connsiteX4" fmla="*/ 248945 w 354855"/>
              <a:gd name="connsiteY4" fmla="*/ 307675 h 544956"/>
              <a:gd name="connsiteX5" fmla="*/ 240074 w 354855"/>
              <a:gd name="connsiteY5" fmla="*/ 492707 h 544956"/>
              <a:gd name="connsiteX6" fmla="*/ 274292 w 354855"/>
              <a:gd name="connsiteY6" fmla="*/ 543401 h 544956"/>
              <a:gd name="connsiteX7" fmla="*/ 289500 w 354855"/>
              <a:gd name="connsiteY7" fmla="*/ 544668 h 544956"/>
              <a:gd name="connsiteX8" fmla="*/ 338927 w 354855"/>
              <a:gd name="connsiteY8" fmla="*/ 501579 h 544956"/>
              <a:gd name="connsiteX9" fmla="*/ 345263 w 354855"/>
              <a:gd name="connsiteY9" fmla="*/ 315279 h 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4855" h="544956">
                <a:moveTo>
                  <a:pt x="345263" y="315279"/>
                </a:moveTo>
                <a:cubicBezTo>
                  <a:pt x="350333" y="188545"/>
                  <a:pt x="347798" y="88425"/>
                  <a:pt x="219796" y="31395"/>
                </a:cubicBezTo>
                <a:cubicBezTo>
                  <a:pt x="183044" y="14920"/>
                  <a:pt x="72785" y="-289"/>
                  <a:pt x="43636" y="17454"/>
                </a:cubicBezTo>
                <a:cubicBezTo>
                  <a:pt x="5616" y="38999"/>
                  <a:pt x="-12127" y="85891"/>
                  <a:pt x="52508" y="113772"/>
                </a:cubicBezTo>
                <a:cubicBezTo>
                  <a:pt x="209658" y="107435"/>
                  <a:pt x="247678" y="134050"/>
                  <a:pt x="248945" y="307675"/>
                </a:cubicBezTo>
                <a:cubicBezTo>
                  <a:pt x="248945" y="392587"/>
                  <a:pt x="245143" y="445816"/>
                  <a:pt x="240074" y="492707"/>
                </a:cubicBezTo>
                <a:cubicBezTo>
                  <a:pt x="237539" y="518054"/>
                  <a:pt x="248945" y="540866"/>
                  <a:pt x="274292" y="543401"/>
                </a:cubicBezTo>
                <a:lnTo>
                  <a:pt x="289500" y="544668"/>
                </a:lnTo>
                <a:cubicBezTo>
                  <a:pt x="314847" y="547203"/>
                  <a:pt x="337659" y="528193"/>
                  <a:pt x="338927" y="501579"/>
                </a:cubicBezTo>
                <a:lnTo>
                  <a:pt x="345263" y="315279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384E7A02-D169-4E89-B9C7-0E428D2A49D6}"/>
              </a:ext>
            </a:extLst>
          </p:cNvPr>
          <p:cNvGrpSpPr/>
          <p:nvPr userDrawn="1"/>
        </p:nvGrpSpPr>
        <p:grpSpPr>
          <a:xfrm>
            <a:off x="160070" y="163202"/>
            <a:ext cx="2781298" cy="2281190"/>
            <a:chOff x="160070" y="163202"/>
            <a:chExt cx="2781298" cy="2281190"/>
          </a:xfrm>
          <a:solidFill>
            <a:srgbClr val="FFFFFF">
              <a:alpha val="40000"/>
            </a:srgbClr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xmlns="" id="{A343436B-46C1-469C-9DD5-D3838A85C3BC}"/>
                </a:ext>
              </a:extLst>
            </p:cNvPr>
            <p:cNvSpPr/>
            <p:nvPr/>
          </p:nvSpPr>
          <p:spPr>
            <a:xfrm>
              <a:off x="160070" y="163845"/>
              <a:ext cx="140381" cy="140381"/>
            </a:xfrm>
            <a:custGeom>
              <a:avLst/>
              <a:gdLst>
                <a:gd name="connsiteX0" fmla="*/ 53340 w 76200"/>
                <a:gd name="connsiteY0" fmla="*/ 11081 h 76200"/>
                <a:gd name="connsiteX1" fmla="*/ 42863 w 76200"/>
                <a:gd name="connsiteY1" fmla="*/ 22511 h 76200"/>
                <a:gd name="connsiteX2" fmla="*/ 32385 w 76200"/>
                <a:gd name="connsiteY2" fmla="*/ 11081 h 76200"/>
                <a:gd name="connsiteX3" fmla="*/ 11430 w 76200"/>
                <a:gd name="connsiteY3" fmla="*/ 11081 h 76200"/>
                <a:gd name="connsiteX4" fmla="*/ 11430 w 76200"/>
                <a:gd name="connsiteY4" fmla="*/ 31083 h 76200"/>
                <a:gd name="connsiteX5" fmla="*/ 21908 w 76200"/>
                <a:gd name="connsiteY5" fmla="*/ 41561 h 76200"/>
                <a:gd name="connsiteX6" fmla="*/ 11430 w 76200"/>
                <a:gd name="connsiteY6" fmla="*/ 52991 h 76200"/>
                <a:gd name="connsiteX7" fmla="*/ 11430 w 76200"/>
                <a:gd name="connsiteY7" fmla="*/ 72993 h 76200"/>
                <a:gd name="connsiteX8" fmla="*/ 32385 w 76200"/>
                <a:gd name="connsiteY8" fmla="*/ 73946 h 76200"/>
                <a:gd name="connsiteX9" fmla="*/ 42863 w 76200"/>
                <a:gd name="connsiteY9" fmla="*/ 63468 h 76200"/>
                <a:gd name="connsiteX10" fmla="*/ 53340 w 76200"/>
                <a:gd name="connsiteY10" fmla="*/ 73946 h 76200"/>
                <a:gd name="connsiteX11" fmla="*/ 74295 w 76200"/>
                <a:gd name="connsiteY11" fmla="*/ 73946 h 76200"/>
                <a:gd name="connsiteX12" fmla="*/ 74295 w 76200"/>
                <a:gd name="connsiteY12" fmla="*/ 53943 h 76200"/>
                <a:gd name="connsiteX13" fmla="*/ 63818 w 76200"/>
                <a:gd name="connsiteY13" fmla="*/ 42513 h 76200"/>
                <a:gd name="connsiteX14" fmla="*/ 74295 w 76200"/>
                <a:gd name="connsiteY14" fmla="*/ 32036 h 76200"/>
                <a:gd name="connsiteX15" fmla="*/ 74295 w 76200"/>
                <a:gd name="connsiteY15" fmla="*/ 11081 h 76200"/>
                <a:gd name="connsiteX16" fmla="*/ 53340 w 76200"/>
                <a:gd name="connsiteY16" fmla="*/ 1108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081"/>
                  </a:moveTo>
                  <a:lnTo>
                    <a:pt x="42863" y="22511"/>
                  </a:lnTo>
                  <a:lnTo>
                    <a:pt x="32385" y="11081"/>
                  </a:lnTo>
                  <a:cubicBezTo>
                    <a:pt x="26670" y="6318"/>
                    <a:pt x="17145" y="6318"/>
                    <a:pt x="11430" y="11081"/>
                  </a:cubicBezTo>
                  <a:cubicBezTo>
                    <a:pt x="5715" y="15843"/>
                    <a:pt x="5715" y="26321"/>
                    <a:pt x="11430" y="31083"/>
                  </a:cubicBezTo>
                  <a:lnTo>
                    <a:pt x="21908" y="41561"/>
                  </a:lnTo>
                  <a:lnTo>
                    <a:pt x="11430" y="52991"/>
                  </a:lnTo>
                  <a:cubicBezTo>
                    <a:pt x="5715" y="58706"/>
                    <a:pt x="5715" y="68231"/>
                    <a:pt x="11430" y="72993"/>
                  </a:cubicBezTo>
                  <a:cubicBezTo>
                    <a:pt x="17145" y="77756"/>
                    <a:pt x="26670" y="79661"/>
                    <a:pt x="32385" y="73946"/>
                  </a:cubicBezTo>
                  <a:lnTo>
                    <a:pt x="42863" y="63468"/>
                  </a:lnTo>
                  <a:lnTo>
                    <a:pt x="53340" y="73946"/>
                  </a:lnTo>
                  <a:cubicBezTo>
                    <a:pt x="59055" y="79661"/>
                    <a:pt x="68580" y="79661"/>
                    <a:pt x="74295" y="73946"/>
                  </a:cubicBezTo>
                  <a:cubicBezTo>
                    <a:pt x="80010" y="68231"/>
                    <a:pt x="80010" y="58706"/>
                    <a:pt x="74295" y="53943"/>
                  </a:cubicBezTo>
                  <a:lnTo>
                    <a:pt x="63818" y="42513"/>
                  </a:lnTo>
                  <a:lnTo>
                    <a:pt x="74295" y="32036"/>
                  </a:lnTo>
                  <a:cubicBezTo>
                    <a:pt x="80010" y="26321"/>
                    <a:pt x="80010" y="16796"/>
                    <a:pt x="74295" y="11081"/>
                  </a:cubicBezTo>
                  <a:cubicBezTo>
                    <a:pt x="68580" y="5366"/>
                    <a:pt x="59055" y="6318"/>
                    <a:pt x="53340" y="110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412A5E49-AF61-42EB-B6AF-66DDB7DB1DD5}"/>
                </a:ext>
              </a:extLst>
            </p:cNvPr>
            <p:cNvSpPr/>
            <p:nvPr/>
          </p:nvSpPr>
          <p:spPr>
            <a:xfrm>
              <a:off x="491721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2390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2390" y="74295"/>
                  </a:cubicBezTo>
                  <a:cubicBezTo>
                    <a:pt x="77153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8105" y="27623"/>
                    <a:pt x="78105" y="18098"/>
                    <a:pt x="72390" y="13335"/>
                  </a:cubicBezTo>
                  <a:cubicBezTo>
                    <a:pt x="66675" y="8573"/>
                    <a:pt x="58103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xmlns="" id="{9D50F129-15D1-4E3B-954A-CBA5B71550B1}"/>
                </a:ext>
              </a:extLst>
            </p:cNvPr>
            <p:cNvSpPr/>
            <p:nvPr/>
          </p:nvSpPr>
          <p:spPr>
            <a:xfrm>
              <a:off x="821614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3342 w 76200"/>
                <a:gd name="connsiteY11" fmla="*/ 74295 h 76200"/>
                <a:gd name="connsiteX12" fmla="*/ 73342 w 76200"/>
                <a:gd name="connsiteY12" fmla="*/ 54293 h 76200"/>
                <a:gd name="connsiteX13" fmla="*/ 62865 w 76200"/>
                <a:gd name="connsiteY13" fmla="*/ 43815 h 76200"/>
                <a:gd name="connsiteX14" fmla="*/ 73342 w 76200"/>
                <a:gd name="connsiteY14" fmla="*/ 33338 h 76200"/>
                <a:gd name="connsiteX15" fmla="*/ 73342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3342" y="74295"/>
                  </a:cubicBezTo>
                  <a:cubicBezTo>
                    <a:pt x="79058" y="68580"/>
                    <a:pt x="79058" y="59055"/>
                    <a:pt x="73342" y="54293"/>
                  </a:cubicBezTo>
                  <a:lnTo>
                    <a:pt x="62865" y="43815"/>
                  </a:lnTo>
                  <a:lnTo>
                    <a:pt x="73342" y="33338"/>
                  </a:lnTo>
                  <a:cubicBezTo>
                    <a:pt x="79058" y="27623"/>
                    <a:pt x="79058" y="18098"/>
                    <a:pt x="73342" y="13335"/>
                  </a:cubicBezTo>
                  <a:cubicBezTo>
                    <a:pt x="67628" y="6668"/>
                    <a:pt x="58103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xmlns="" id="{0711E7D4-E016-46A7-A452-2E265ADC01CC}"/>
                </a:ext>
              </a:extLst>
            </p:cNvPr>
            <p:cNvSpPr/>
            <p:nvPr/>
          </p:nvSpPr>
          <p:spPr>
            <a:xfrm>
              <a:off x="1151509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2863 h 76200"/>
                <a:gd name="connsiteX6" fmla="*/ 11430 w 76200"/>
                <a:gd name="connsiteY6" fmla="*/ 53340 h 76200"/>
                <a:gd name="connsiteX7" fmla="*/ 11430 w 76200"/>
                <a:gd name="connsiteY7" fmla="*/ 73343 h 76200"/>
                <a:gd name="connsiteX8" fmla="*/ 31433 w 76200"/>
                <a:gd name="connsiteY8" fmla="*/ 73343 h 76200"/>
                <a:gd name="connsiteX9" fmla="*/ 41910 w 76200"/>
                <a:gd name="connsiteY9" fmla="*/ 62865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2863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3"/>
                  </a:cubicBezTo>
                  <a:cubicBezTo>
                    <a:pt x="17145" y="78105"/>
                    <a:pt x="26670" y="79058"/>
                    <a:pt x="31433" y="73343"/>
                  </a:cubicBezTo>
                  <a:lnTo>
                    <a:pt x="41910" y="62865"/>
                  </a:lnTo>
                  <a:lnTo>
                    <a:pt x="52388" y="74295"/>
                  </a:lnTo>
                  <a:cubicBezTo>
                    <a:pt x="58102" y="80010"/>
                    <a:pt x="67627" y="80010"/>
                    <a:pt x="72390" y="74295"/>
                  </a:cubicBezTo>
                  <a:cubicBezTo>
                    <a:pt x="78105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9058" y="26670"/>
                    <a:pt x="79058" y="17145"/>
                    <a:pt x="73343" y="11430"/>
                  </a:cubicBezTo>
                  <a:cubicBezTo>
                    <a:pt x="67627" y="6668"/>
                    <a:pt x="58102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xmlns="" id="{D059EB11-EBD3-4437-9F34-AFBC3707E104}"/>
                </a:ext>
              </a:extLst>
            </p:cNvPr>
            <p:cNvSpPr/>
            <p:nvPr/>
          </p:nvSpPr>
          <p:spPr>
            <a:xfrm>
              <a:off x="1481405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2390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2390" y="74295"/>
                  </a:cubicBezTo>
                  <a:cubicBezTo>
                    <a:pt x="77153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8105" y="27623"/>
                    <a:pt x="78105" y="18098"/>
                    <a:pt x="72390" y="13335"/>
                  </a:cubicBezTo>
                  <a:cubicBezTo>
                    <a:pt x="66675" y="8573"/>
                    <a:pt x="58103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FAB7C8A5-4E4F-4B62-93D6-189CB2161546}"/>
                </a:ext>
              </a:extLst>
            </p:cNvPr>
            <p:cNvSpPr/>
            <p:nvPr/>
          </p:nvSpPr>
          <p:spPr>
            <a:xfrm>
              <a:off x="1813055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2390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2390" y="74295"/>
                  </a:cubicBezTo>
                  <a:cubicBezTo>
                    <a:pt x="77153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8105" y="27623"/>
                    <a:pt x="78105" y="18098"/>
                    <a:pt x="72390" y="13335"/>
                  </a:cubicBezTo>
                  <a:cubicBezTo>
                    <a:pt x="66675" y="8573"/>
                    <a:pt x="57150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8738DF48-6AAF-4321-83FC-42BD1D12C9F5}"/>
                </a:ext>
              </a:extLst>
            </p:cNvPr>
            <p:cNvSpPr/>
            <p:nvPr/>
          </p:nvSpPr>
          <p:spPr>
            <a:xfrm>
              <a:off x="2142951" y="163202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6668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9D6F2B31-7A47-46A0-913E-78255F3A7B34}"/>
                </a:ext>
              </a:extLst>
            </p:cNvPr>
            <p:cNvSpPr/>
            <p:nvPr/>
          </p:nvSpPr>
          <p:spPr>
            <a:xfrm>
              <a:off x="2472846" y="163202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6668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1CF1F7FF-444B-40D3-A4AA-40C075530BE7}"/>
                </a:ext>
              </a:extLst>
            </p:cNvPr>
            <p:cNvSpPr/>
            <p:nvPr/>
          </p:nvSpPr>
          <p:spPr>
            <a:xfrm>
              <a:off x="2800987" y="163202"/>
              <a:ext cx="140381" cy="140381"/>
            </a:xfrm>
            <a:custGeom>
              <a:avLst/>
              <a:gdLst>
                <a:gd name="connsiteX0" fmla="*/ 53340 w 76200"/>
                <a:gd name="connsiteY0" fmla="*/ 11430 h 76200"/>
                <a:gd name="connsiteX1" fmla="*/ 42862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3340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430"/>
                  </a:moveTo>
                  <a:lnTo>
                    <a:pt x="42862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6668"/>
                    <a:pt x="59055" y="6668"/>
                    <a:pt x="53340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610F9B07-ED3F-4F97-8228-9A766C19ED48}"/>
                </a:ext>
              </a:extLst>
            </p:cNvPr>
            <p:cNvSpPr/>
            <p:nvPr/>
          </p:nvSpPr>
          <p:spPr>
            <a:xfrm>
              <a:off x="161824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3343 w 76200"/>
                <a:gd name="connsiteY14" fmla="*/ 31432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3343" y="31432"/>
                  </a:lnTo>
                  <a:cubicBezTo>
                    <a:pt x="79058" y="25718"/>
                    <a:pt x="79058" y="16193"/>
                    <a:pt x="73343" y="11430"/>
                  </a:cubicBezTo>
                  <a:cubicBezTo>
                    <a:pt x="67628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2CDB2FFB-BB16-49B5-81C2-983D6D02D860}"/>
                </a:ext>
              </a:extLst>
            </p:cNvPr>
            <p:cNvSpPr/>
            <p:nvPr/>
          </p:nvSpPr>
          <p:spPr>
            <a:xfrm>
              <a:off x="491721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011693A7-707E-4960-A41E-699F431F9301}"/>
                </a:ext>
              </a:extLst>
            </p:cNvPr>
            <p:cNvSpPr/>
            <p:nvPr/>
          </p:nvSpPr>
          <p:spPr>
            <a:xfrm>
              <a:off x="821614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89722B66-2C81-4964-B945-6D04F873D52E}"/>
                </a:ext>
              </a:extLst>
            </p:cNvPr>
            <p:cNvSpPr/>
            <p:nvPr/>
          </p:nvSpPr>
          <p:spPr>
            <a:xfrm>
              <a:off x="1151509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BCB4B98D-6314-4608-80F7-89B5D87159D7}"/>
                </a:ext>
              </a:extLst>
            </p:cNvPr>
            <p:cNvSpPr/>
            <p:nvPr/>
          </p:nvSpPr>
          <p:spPr>
            <a:xfrm>
              <a:off x="1481405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xmlns="" id="{A089BA62-CE82-4D25-A5E3-28C6B41A256F}"/>
                </a:ext>
              </a:extLst>
            </p:cNvPr>
            <p:cNvSpPr/>
            <p:nvPr/>
          </p:nvSpPr>
          <p:spPr>
            <a:xfrm>
              <a:off x="1813055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7"/>
                    <a:pt x="57150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xmlns="" id="{69AACDD5-39E6-48AB-A956-6DD59FE244F6}"/>
                </a:ext>
              </a:extLst>
            </p:cNvPr>
            <p:cNvSpPr/>
            <p:nvPr/>
          </p:nvSpPr>
          <p:spPr>
            <a:xfrm>
              <a:off x="2142951" y="431681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2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2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5715"/>
                    <a:pt x="58103" y="5715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xmlns="" id="{EB6B9631-7D63-4350-B220-EB6098369AB9}"/>
                </a:ext>
              </a:extLst>
            </p:cNvPr>
            <p:cNvSpPr/>
            <p:nvPr/>
          </p:nvSpPr>
          <p:spPr>
            <a:xfrm>
              <a:off x="2472846" y="431681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2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2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5715"/>
                    <a:pt x="58103" y="5715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xmlns="" id="{0D45ACB7-0DA4-4466-8175-D6E94564E5CB}"/>
                </a:ext>
              </a:extLst>
            </p:cNvPr>
            <p:cNvSpPr/>
            <p:nvPr/>
          </p:nvSpPr>
          <p:spPr>
            <a:xfrm>
              <a:off x="161824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3343 w 76200"/>
                <a:gd name="connsiteY11" fmla="*/ 74295 h 76200"/>
                <a:gd name="connsiteX12" fmla="*/ 73343 w 76200"/>
                <a:gd name="connsiteY12" fmla="*/ 54293 h 76200"/>
                <a:gd name="connsiteX13" fmla="*/ 62865 w 76200"/>
                <a:gd name="connsiteY13" fmla="*/ 43815 h 76200"/>
                <a:gd name="connsiteX14" fmla="*/ 73343 w 76200"/>
                <a:gd name="connsiteY14" fmla="*/ 32385 h 76200"/>
                <a:gd name="connsiteX15" fmla="*/ 73343 w 76200"/>
                <a:gd name="connsiteY15" fmla="*/ 12383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9058"/>
                    <a:pt x="67628" y="79058"/>
                    <a:pt x="73343" y="74295"/>
                  </a:cubicBezTo>
                  <a:cubicBezTo>
                    <a:pt x="79058" y="69533"/>
                    <a:pt x="79058" y="59055"/>
                    <a:pt x="73343" y="54293"/>
                  </a:cubicBezTo>
                  <a:lnTo>
                    <a:pt x="62865" y="43815"/>
                  </a:lnTo>
                  <a:lnTo>
                    <a:pt x="73343" y="32385"/>
                  </a:lnTo>
                  <a:cubicBezTo>
                    <a:pt x="79058" y="26670"/>
                    <a:pt x="79058" y="17145"/>
                    <a:pt x="73343" y="12383"/>
                  </a:cubicBezTo>
                  <a:cubicBezTo>
                    <a:pt x="67628" y="7620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xmlns="" id="{47D0BB18-1A40-46FD-A507-7032394C027B}"/>
                </a:ext>
              </a:extLst>
            </p:cNvPr>
            <p:cNvSpPr/>
            <p:nvPr/>
          </p:nvSpPr>
          <p:spPr>
            <a:xfrm>
              <a:off x="491721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xmlns="" id="{DD2BE51C-183B-42AE-A6F2-CCBB84EFF696}"/>
                </a:ext>
              </a:extLst>
            </p:cNvPr>
            <p:cNvSpPr/>
            <p:nvPr/>
          </p:nvSpPr>
          <p:spPr>
            <a:xfrm>
              <a:off x="821614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xmlns="" id="{78B603F8-C243-449D-B208-A194DAD19352}"/>
                </a:ext>
              </a:extLst>
            </p:cNvPr>
            <p:cNvSpPr/>
            <p:nvPr/>
          </p:nvSpPr>
          <p:spPr>
            <a:xfrm>
              <a:off x="1151509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xmlns="" id="{0FF13737-2129-40EA-AB7C-15AE74DE7C9C}"/>
                </a:ext>
              </a:extLst>
            </p:cNvPr>
            <p:cNvSpPr/>
            <p:nvPr/>
          </p:nvSpPr>
          <p:spPr>
            <a:xfrm>
              <a:off x="1481405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xmlns="" id="{94080DF7-132A-4FB9-A7CF-0E1E9E275C9B}"/>
                </a:ext>
              </a:extLst>
            </p:cNvPr>
            <p:cNvSpPr/>
            <p:nvPr/>
          </p:nvSpPr>
          <p:spPr>
            <a:xfrm>
              <a:off x="1811302" y="698403"/>
              <a:ext cx="140381" cy="140381"/>
            </a:xfrm>
            <a:custGeom>
              <a:avLst/>
              <a:gdLst>
                <a:gd name="connsiteX0" fmla="*/ 53340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3340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3340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xmlns="" id="{1A726207-CCED-48DE-8374-65B03C88CE60}"/>
                </a:ext>
              </a:extLst>
            </p:cNvPr>
            <p:cNvSpPr/>
            <p:nvPr/>
          </p:nvSpPr>
          <p:spPr>
            <a:xfrm>
              <a:off x="2142951" y="698403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5715"/>
                    <a:pt x="58103" y="5715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xmlns="" id="{2E5A4BB1-8836-4D84-8A23-2E6AC02A1D10}"/>
                </a:ext>
              </a:extLst>
            </p:cNvPr>
            <p:cNvSpPr/>
            <p:nvPr/>
          </p:nvSpPr>
          <p:spPr>
            <a:xfrm>
              <a:off x="161824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3343 w 76200"/>
                <a:gd name="connsiteY14" fmla="*/ 31433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7152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3343" y="31433"/>
                  </a:lnTo>
                  <a:cubicBezTo>
                    <a:pt x="79058" y="25718"/>
                    <a:pt x="79058" y="16193"/>
                    <a:pt x="73343" y="11430"/>
                  </a:cubicBezTo>
                  <a:cubicBezTo>
                    <a:pt x="67628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xmlns="" id="{8EC1610C-DDA3-4350-BEC6-80ED4E19FC41}"/>
                </a:ext>
              </a:extLst>
            </p:cNvPr>
            <p:cNvSpPr/>
            <p:nvPr/>
          </p:nvSpPr>
          <p:spPr>
            <a:xfrm>
              <a:off x="491721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xmlns="" id="{8C2DD5AF-3CA4-4B7B-9A0D-B2ACB651F6D5}"/>
                </a:ext>
              </a:extLst>
            </p:cNvPr>
            <p:cNvSpPr/>
            <p:nvPr/>
          </p:nvSpPr>
          <p:spPr>
            <a:xfrm>
              <a:off x="821614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7152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xmlns="" id="{7F6DBD4F-38BE-45EC-A609-6202A2E24862}"/>
                </a:ext>
              </a:extLst>
            </p:cNvPr>
            <p:cNvSpPr/>
            <p:nvPr/>
          </p:nvSpPr>
          <p:spPr>
            <a:xfrm>
              <a:off x="1151509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7152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xmlns="" id="{F205DFB5-ED9B-4FA3-AAD1-E21DCBBCFDED}"/>
                </a:ext>
              </a:extLst>
            </p:cNvPr>
            <p:cNvSpPr/>
            <p:nvPr/>
          </p:nvSpPr>
          <p:spPr>
            <a:xfrm>
              <a:off x="1481405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xmlns="" id="{D0BD301B-73A6-40A9-A79A-133C4A70E39F}"/>
                </a:ext>
              </a:extLst>
            </p:cNvPr>
            <p:cNvSpPr/>
            <p:nvPr/>
          </p:nvSpPr>
          <p:spPr>
            <a:xfrm>
              <a:off x="1813055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7150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xmlns="" id="{AF8881E9-1356-4715-B469-5D8C21656F25}"/>
                </a:ext>
              </a:extLst>
            </p:cNvPr>
            <p:cNvSpPr/>
            <p:nvPr/>
          </p:nvSpPr>
          <p:spPr>
            <a:xfrm>
              <a:off x="161824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3343 w 76200"/>
                <a:gd name="connsiteY14" fmla="*/ 32385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3343" y="32385"/>
                  </a:lnTo>
                  <a:cubicBezTo>
                    <a:pt x="79058" y="26670"/>
                    <a:pt x="79058" y="17145"/>
                    <a:pt x="73343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xmlns="" id="{01EF87BB-039F-4BF1-BE44-44415B82202B}"/>
                </a:ext>
              </a:extLst>
            </p:cNvPr>
            <p:cNvSpPr/>
            <p:nvPr/>
          </p:nvSpPr>
          <p:spPr>
            <a:xfrm>
              <a:off x="491721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xmlns="" id="{D2E51C2E-4431-491D-ACAA-6EB210F1B67E}"/>
                </a:ext>
              </a:extLst>
            </p:cNvPr>
            <p:cNvSpPr/>
            <p:nvPr/>
          </p:nvSpPr>
          <p:spPr>
            <a:xfrm>
              <a:off x="821614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xmlns="" id="{4ABD4133-BB89-4965-BF7E-599018EAD140}"/>
                </a:ext>
              </a:extLst>
            </p:cNvPr>
            <p:cNvSpPr/>
            <p:nvPr/>
          </p:nvSpPr>
          <p:spPr>
            <a:xfrm>
              <a:off x="1151509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xmlns="" id="{C3FD6F4D-3C08-4E35-AAA6-178D7777F93D}"/>
                </a:ext>
              </a:extLst>
            </p:cNvPr>
            <p:cNvSpPr/>
            <p:nvPr/>
          </p:nvSpPr>
          <p:spPr>
            <a:xfrm>
              <a:off x="1481405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xmlns="" id="{941280EB-B68A-4E53-B0F2-E4022291C98B}"/>
                </a:ext>
              </a:extLst>
            </p:cNvPr>
            <p:cNvSpPr/>
            <p:nvPr/>
          </p:nvSpPr>
          <p:spPr>
            <a:xfrm>
              <a:off x="160070" y="1500330"/>
              <a:ext cx="140381" cy="140381"/>
            </a:xfrm>
            <a:custGeom>
              <a:avLst/>
              <a:gdLst>
                <a:gd name="connsiteX0" fmla="*/ 53340 w 76200"/>
                <a:gd name="connsiteY0" fmla="*/ 11430 h 76200"/>
                <a:gd name="connsiteX1" fmla="*/ 42863 w 76200"/>
                <a:gd name="connsiteY1" fmla="*/ 21907 h 76200"/>
                <a:gd name="connsiteX2" fmla="*/ 32385 w 76200"/>
                <a:gd name="connsiteY2" fmla="*/ 11430 h 76200"/>
                <a:gd name="connsiteX3" fmla="*/ 12383 w 76200"/>
                <a:gd name="connsiteY3" fmla="*/ 11430 h 76200"/>
                <a:gd name="connsiteX4" fmla="*/ 12383 w 76200"/>
                <a:gd name="connsiteY4" fmla="*/ 31432 h 76200"/>
                <a:gd name="connsiteX5" fmla="*/ 22860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4295 w 76200"/>
                <a:gd name="connsiteY14" fmla="*/ 32385 h 76200"/>
                <a:gd name="connsiteX15" fmla="*/ 74295 w 76200"/>
                <a:gd name="connsiteY15" fmla="*/ 12382 h 76200"/>
                <a:gd name="connsiteX16" fmla="*/ 53340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430"/>
                  </a:moveTo>
                  <a:lnTo>
                    <a:pt x="42863" y="21907"/>
                  </a:lnTo>
                  <a:lnTo>
                    <a:pt x="32385" y="11430"/>
                  </a:lnTo>
                  <a:cubicBezTo>
                    <a:pt x="26670" y="5715"/>
                    <a:pt x="17145" y="5715"/>
                    <a:pt x="12383" y="11430"/>
                  </a:cubicBezTo>
                  <a:cubicBezTo>
                    <a:pt x="7620" y="17145"/>
                    <a:pt x="6668" y="26670"/>
                    <a:pt x="12383" y="31432"/>
                  </a:cubicBezTo>
                  <a:lnTo>
                    <a:pt x="22860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4295" y="32385"/>
                  </a:lnTo>
                  <a:cubicBezTo>
                    <a:pt x="80010" y="26670"/>
                    <a:pt x="80010" y="17145"/>
                    <a:pt x="74295" y="12382"/>
                  </a:cubicBezTo>
                  <a:cubicBezTo>
                    <a:pt x="68580" y="7620"/>
                    <a:pt x="59055" y="6667"/>
                    <a:pt x="53340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xmlns="" id="{5619A155-E30A-4A8F-81DA-B0DB4B9645A1}"/>
                </a:ext>
              </a:extLst>
            </p:cNvPr>
            <p:cNvSpPr/>
            <p:nvPr/>
          </p:nvSpPr>
          <p:spPr>
            <a:xfrm>
              <a:off x="491721" y="150033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2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2390 w 76200"/>
                <a:gd name="connsiteY14" fmla="*/ 32385 h 76200"/>
                <a:gd name="connsiteX15" fmla="*/ 72390 w 76200"/>
                <a:gd name="connsiteY15" fmla="*/ 12382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2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2390" y="32385"/>
                  </a:lnTo>
                  <a:cubicBezTo>
                    <a:pt x="78105" y="26670"/>
                    <a:pt x="78105" y="17145"/>
                    <a:pt x="72390" y="12382"/>
                  </a:cubicBezTo>
                  <a:cubicBezTo>
                    <a:pt x="66675" y="7620"/>
                    <a:pt x="58103" y="6667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xmlns="" id="{2D93D41E-5301-45E2-A6AB-508D0D8F785F}"/>
                </a:ext>
              </a:extLst>
            </p:cNvPr>
            <p:cNvSpPr/>
            <p:nvPr/>
          </p:nvSpPr>
          <p:spPr>
            <a:xfrm>
              <a:off x="821614" y="150033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2390 w 76200"/>
                <a:gd name="connsiteY14" fmla="*/ 32385 h 76200"/>
                <a:gd name="connsiteX15" fmla="*/ 72390 w 76200"/>
                <a:gd name="connsiteY15" fmla="*/ 12382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2390" y="32385"/>
                  </a:lnTo>
                  <a:cubicBezTo>
                    <a:pt x="78105" y="26670"/>
                    <a:pt x="78105" y="17145"/>
                    <a:pt x="72390" y="12382"/>
                  </a:cubicBezTo>
                  <a:cubicBezTo>
                    <a:pt x="67628" y="6667"/>
                    <a:pt x="58103" y="6667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xmlns="" id="{4C613E91-AFD7-4F3A-BA37-82116286FE12}"/>
                </a:ext>
              </a:extLst>
            </p:cNvPr>
            <p:cNvSpPr/>
            <p:nvPr/>
          </p:nvSpPr>
          <p:spPr>
            <a:xfrm>
              <a:off x="1151509" y="150033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2390 w 76200"/>
                <a:gd name="connsiteY14" fmla="*/ 32385 h 76200"/>
                <a:gd name="connsiteX15" fmla="*/ 72390 w 76200"/>
                <a:gd name="connsiteY15" fmla="*/ 12382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2" y="79057"/>
                    <a:pt x="67627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2390" y="32385"/>
                  </a:lnTo>
                  <a:cubicBezTo>
                    <a:pt x="78105" y="26670"/>
                    <a:pt x="78105" y="17145"/>
                    <a:pt x="72390" y="12382"/>
                  </a:cubicBezTo>
                  <a:cubicBezTo>
                    <a:pt x="67627" y="6667"/>
                    <a:pt x="58102" y="6667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xmlns="" id="{1E4021BA-3DD8-438E-A5E3-6C4396F670D6}"/>
                </a:ext>
              </a:extLst>
            </p:cNvPr>
            <p:cNvSpPr/>
            <p:nvPr/>
          </p:nvSpPr>
          <p:spPr>
            <a:xfrm>
              <a:off x="161824" y="176881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3343 w 76200"/>
                <a:gd name="connsiteY11" fmla="*/ 73342 h 76200"/>
                <a:gd name="connsiteX12" fmla="*/ 73343 w 76200"/>
                <a:gd name="connsiteY12" fmla="*/ 53340 h 76200"/>
                <a:gd name="connsiteX13" fmla="*/ 62865 w 76200"/>
                <a:gd name="connsiteY13" fmla="*/ 42862 h 76200"/>
                <a:gd name="connsiteX14" fmla="*/ 73343 w 76200"/>
                <a:gd name="connsiteY14" fmla="*/ 31432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6193" y="79057"/>
                    <a:pt x="25718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3343" y="73342"/>
                  </a:cubicBezTo>
                  <a:cubicBezTo>
                    <a:pt x="79058" y="67628"/>
                    <a:pt x="79058" y="58103"/>
                    <a:pt x="73343" y="53340"/>
                  </a:cubicBezTo>
                  <a:lnTo>
                    <a:pt x="62865" y="42862"/>
                  </a:lnTo>
                  <a:lnTo>
                    <a:pt x="73343" y="31432"/>
                  </a:lnTo>
                  <a:cubicBezTo>
                    <a:pt x="79058" y="25717"/>
                    <a:pt x="79058" y="16192"/>
                    <a:pt x="73343" y="11430"/>
                  </a:cubicBezTo>
                  <a:cubicBezTo>
                    <a:pt x="67628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xmlns="" id="{846728B0-7F28-4D3F-97DF-1185ABF78D34}"/>
                </a:ext>
              </a:extLst>
            </p:cNvPr>
            <p:cNvSpPr/>
            <p:nvPr/>
          </p:nvSpPr>
          <p:spPr>
            <a:xfrm>
              <a:off x="491721" y="176881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xmlns="" id="{9715978B-FAAE-445B-9955-9F8616BEF551}"/>
                </a:ext>
              </a:extLst>
            </p:cNvPr>
            <p:cNvSpPr/>
            <p:nvPr/>
          </p:nvSpPr>
          <p:spPr>
            <a:xfrm>
              <a:off x="821614" y="176881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xmlns="" id="{769088FD-39CD-4593-8138-A1632A96D229}"/>
                </a:ext>
              </a:extLst>
            </p:cNvPr>
            <p:cNvSpPr/>
            <p:nvPr/>
          </p:nvSpPr>
          <p:spPr>
            <a:xfrm>
              <a:off x="161824" y="203553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xmlns="" id="{9FE66FC4-93AE-4E03-8158-CF2634667CFE}"/>
                </a:ext>
              </a:extLst>
            </p:cNvPr>
            <p:cNvSpPr/>
            <p:nvPr/>
          </p:nvSpPr>
          <p:spPr>
            <a:xfrm>
              <a:off x="491721" y="203553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xmlns="" id="{52ED3406-E402-4482-8DCE-9B244A6DD77B}"/>
                </a:ext>
              </a:extLst>
            </p:cNvPr>
            <p:cNvSpPr/>
            <p:nvPr/>
          </p:nvSpPr>
          <p:spPr>
            <a:xfrm>
              <a:off x="161824" y="230401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65" name="Graphic 100">
            <a:extLst>
              <a:ext uri="{FF2B5EF4-FFF2-40B4-BE49-F238E27FC236}">
                <a16:creationId xmlns:a16="http://schemas.microsoft.com/office/drawing/2014/main" xmlns="" id="{4E761F38-86B6-4DBD-9A18-3942EFBD6681}"/>
              </a:ext>
            </a:extLst>
          </p:cNvPr>
          <p:cNvGrpSpPr/>
          <p:nvPr userDrawn="1"/>
        </p:nvGrpSpPr>
        <p:grpSpPr>
          <a:xfrm rot="13507739">
            <a:off x="10777750" y="4722971"/>
            <a:ext cx="1552899" cy="2914586"/>
            <a:chOff x="9770176" y="2870964"/>
            <a:chExt cx="829627" cy="1557100"/>
          </a:xfrm>
          <a:solidFill>
            <a:schemeClr val="bg1">
              <a:alpha val="60000"/>
            </a:schemeClr>
          </a:solidFill>
        </p:grpSpPr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xmlns="" id="{782748EB-04F7-46BD-83D5-D3F271F1ABF1}"/>
                </a:ext>
              </a:extLst>
            </p:cNvPr>
            <p:cNvSpPr/>
            <p:nvPr/>
          </p:nvSpPr>
          <p:spPr>
            <a:xfrm>
              <a:off x="9770176" y="359462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xmlns="" id="{84A677E1-5A14-49EE-97FB-448CD570A33E}"/>
                </a:ext>
              </a:extLst>
            </p:cNvPr>
            <p:cNvSpPr/>
            <p:nvPr/>
          </p:nvSpPr>
          <p:spPr>
            <a:xfrm>
              <a:off x="9842565" y="352223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7 w 57150"/>
                <a:gd name="connsiteY2" fmla="*/ 49530 h 57150"/>
                <a:gd name="connsiteX3" fmla="*/ 14287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2" y="59055"/>
                    <a:pt x="14287" y="49530"/>
                  </a:cubicBezTo>
                  <a:cubicBezTo>
                    <a:pt x="4763" y="40005"/>
                    <a:pt x="4763" y="23813"/>
                    <a:pt x="14287" y="14288"/>
                  </a:cubicBezTo>
                  <a:cubicBezTo>
                    <a:pt x="23812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xmlns="" id="{5D3C3297-9324-4D38-BB3A-730CBA24E6F4}"/>
                </a:ext>
              </a:extLst>
            </p:cNvPr>
            <p:cNvSpPr/>
            <p:nvPr/>
          </p:nvSpPr>
          <p:spPr>
            <a:xfrm>
              <a:off x="9914956" y="344984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4765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xmlns="" id="{0E1C6339-9E20-4E0F-8A6B-28FA2CE50140}"/>
                </a:ext>
              </a:extLst>
            </p:cNvPr>
            <p:cNvSpPr/>
            <p:nvPr/>
          </p:nvSpPr>
          <p:spPr>
            <a:xfrm>
              <a:off x="9988298" y="337745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xmlns="" id="{4DD9EB92-6A05-4385-8012-7917A824D647}"/>
                </a:ext>
              </a:extLst>
            </p:cNvPr>
            <p:cNvSpPr/>
            <p:nvPr/>
          </p:nvSpPr>
          <p:spPr>
            <a:xfrm>
              <a:off x="10060688" y="330506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xmlns="" id="{E890146B-DC8B-4A2E-BC5A-4F6CB36A06F5}"/>
                </a:ext>
              </a:extLst>
            </p:cNvPr>
            <p:cNvSpPr/>
            <p:nvPr/>
          </p:nvSpPr>
          <p:spPr>
            <a:xfrm>
              <a:off x="10133078" y="323267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4765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xmlns="" id="{E4CBA8FB-1DD2-444E-A489-FC112F5A7339}"/>
                </a:ext>
              </a:extLst>
            </p:cNvPr>
            <p:cNvSpPr/>
            <p:nvPr/>
          </p:nvSpPr>
          <p:spPr>
            <a:xfrm>
              <a:off x="10206420" y="316028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xmlns="" id="{A1B21CE2-E512-41A6-9F43-76D46788025F}"/>
                </a:ext>
              </a:extLst>
            </p:cNvPr>
            <p:cNvSpPr/>
            <p:nvPr/>
          </p:nvSpPr>
          <p:spPr>
            <a:xfrm>
              <a:off x="10278811" y="3088134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xmlns="" id="{7A6C7433-C0F0-4222-A7E3-2A48B5A1FD95}"/>
                </a:ext>
              </a:extLst>
            </p:cNvPr>
            <p:cNvSpPr/>
            <p:nvPr/>
          </p:nvSpPr>
          <p:spPr>
            <a:xfrm>
              <a:off x="10351200" y="3015744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4765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xmlns="" id="{387C9F97-60B6-4EDA-83DB-3FE00E52E58F}"/>
                </a:ext>
              </a:extLst>
            </p:cNvPr>
            <p:cNvSpPr/>
            <p:nvPr/>
          </p:nvSpPr>
          <p:spPr>
            <a:xfrm>
              <a:off x="10424543" y="2943354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39052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xmlns="" id="{44F16AE2-7451-475A-9505-2E8C0DACB58D}"/>
                </a:ext>
              </a:extLst>
            </p:cNvPr>
            <p:cNvSpPr/>
            <p:nvPr/>
          </p:nvSpPr>
          <p:spPr>
            <a:xfrm>
              <a:off x="10496933" y="2870964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xmlns="" id="{DFFC64C3-E9BD-4649-8F6D-A06137D7E280}"/>
                </a:ext>
              </a:extLst>
            </p:cNvPr>
            <p:cNvSpPr/>
            <p:nvPr/>
          </p:nvSpPr>
          <p:spPr>
            <a:xfrm>
              <a:off x="9847328" y="3672017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7 w 57150"/>
                <a:gd name="connsiteY2" fmla="*/ 50244 h 57150"/>
                <a:gd name="connsiteX3" fmla="*/ 14287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2" y="59769"/>
                    <a:pt x="14287" y="50244"/>
                  </a:cubicBezTo>
                  <a:cubicBezTo>
                    <a:pt x="4763" y="40719"/>
                    <a:pt x="4763" y="24527"/>
                    <a:pt x="14287" y="15002"/>
                  </a:cubicBezTo>
                  <a:cubicBezTo>
                    <a:pt x="23812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xmlns="" id="{3350FA9F-2290-42B9-B343-08D658674582}"/>
                </a:ext>
              </a:extLst>
            </p:cNvPr>
            <p:cNvSpPr/>
            <p:nvPr/>
          </p:nvSpPr>
          <p:spPr>
            <a:xfrm>
              <a:off x="9919718" y="3599627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xmlns="" id="{4573CAAD-07E8-4899-88B1-F1C4A9A8AAC2}"/>
                </a:ext>
              </a:extLst>
            </p:cNvPr>
            <p:cNvSpPr/>
            <p:nvPr/>
          </p:nvSpPr>
          <p:spPr>
            <a:xfrm>
              <a:off x="9993061" y="3527237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39052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xmlns="" id="{02AF3CE2-4BA3-47D0-801C-B08611D7A851}"/>
                </a:ext>
              </a:extLst>
            </p:cNvPr>
            <p:cNvSpPr/>
            <p:nvPr/>
          </p:nvSpPr>
          <p:spPr>
            <a:xfrm>
              <a:off x="10065450" y="3455200"/>
              <a:ext cx="57150" cy="57150"/>
            </a:xfrm>
            <a:custGeom>
              <a:avLst/>
              <a:gdLst>
                <a:gd name="connsiteX0" fmla="*/ 49530 w 57150"/>
                <a:gd name="connsiteY0" fmla="*/ 14649 h 57150"/>
                <a:gd name="connsiteX1" fmla="*/ 49530 w 57150"/>
                <a:gd name="connsiteY1" fmla="*/ 49891 h 57150"/>
                <a:gd name="connsiteX2" fmla="*/ 14288 w 57150"/>
                <a:gd name="connsiteY2" fmla="*/ 49891 h 57150"/>
                <a:gd name="connsiteX3" fmla="*/ 14288 w 57150"/>
                <a:gd name="connsiteY3" fmla="*/ 14649 h 57150"/>
                <a:gd name="connsiteX4" fmla="*/ 49530 w 57150"/>
                <a:gd name="connsiteY4" fmla="*/ 1464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649"/>
                  </a:moveTo>
                  <a:cubicBezTo>
                    <a:pt x="59055" y="24174"/>
                    <a:pt x="59055" y="40366"/>
                    <a:pt x="49530" y="49891"/>
                  </a:cubicBezTo>
                  <a:cubicBezTo>
                    <a:pt x="40005" y="59416"/>
                    <a:pt x="23813" y="59416"/>
                    <a:pt x="14288" y="49891"/>
                  </a:cubicBezTo>
                  <a:cubicBezTo>
                    <a:pt x="4763" y="40366"/>
                    <a:pt x="4763" y="24174"/>
                    <a:pt x="14288" y="14649"/>
                  </a:cubicBezTo>
                  <a:cubicBezTo>
                    <a:pt x="23813" y="4171"/>
                    <a:pt x="40005" y="5124"/>
                    <a:pt x="49530" y="146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xmlns="" id="{059DE962-46E6-458E-904A-535116D53D30}"/>
                </a:ext>
              </a:extLst>
            </p:cNvPr>
            <p:cNvSpPr/>
            <p:nvPr/>
          </p:nvSpPr>
          <p:spPr>
            <a:xfrm>
              <a:off x="10137841" y="338317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xmlns="" id="{941BB57F-7A2B-4C5A-8C4B-36046EC2A2C5}"/>
                </a:ext>
              </a:extLst>
            </p:cNvPr>
            <p:cNvSpPr/>
            <p:nvPr/>
          </p:nvSpPr>
          <p:spPr>
            <a:xfrm>
              <a:off x="10211183" y="331078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39053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xmlns="" id="{BC938223-E0F2-401D-B71E-588937DC1776}"/>
                </a:ext>
              </a:extLst>
            </p:cNvPr>
            <p:cNvSpPr/>
            <p:nvPr/>
          </p:nvSpPr>
          <p:spPr>
            <a:xfrm>
              <a:off x="10283573" y="323839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xmlns="" id="{2B66525E-E754-4B91-960B-A835889DF333}"/>
                </a:ext>
              </a:extLst>
            </p:cNvPr>
            <p:cNvSpPr/>
            <p:nvPr/>
          </p:nvSpPr>
          <p:spPr>
            <a:xfrm>
              <a:off x="10355963" y="316600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xmlns="" id="{F43A3C17-472B-403A-A03D-EEB98AB8D05A}"/>
                </a:ext>
              </a:extLst>
            </p:cNvPr>
            <p:cNvSpPr/>
            <p:nvPr/>
          </p:nvSpPr>
          <p:spPr>
            <a:xfrm>
              <a:off x="10428353" y="309361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4765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xmlns="" id="{6278ED4A-92A4-421F-929E-213329AABF78}"/>
                </a:ext>
              </a:extLst>
            </p:cNvPr>
            <p:cNvSpPr/>
            <p:nvPr/>
          </p:nvSpPr>
          <p:spPr>
            <a:xfrm>
              <a:off x="10501695" y="302122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xmlns="" id="{80862146-C260-4533-85B0-BF7FB7644C51}"/>
                </a:ext>
              </a:extLst>
            </p:cNvPr>
            <p:cNvSpPr/>
            <p:nvPr/>
          </p:nvSpPr>
          <p:spPr>
            <a:xfrm>
              <a:off x="9924481" y="3749883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xmlns="" id="{B7FF30BC-D2FB-49A3-952A-595438F160DB}"/>
                </a:ext>
              </a:extLst>
            </p:cNvPr>
            <p:cNvSpPr/>
            <p:nvPr/>
          </p:nvSpPr>
          <p:spPr>
            <a:xfrm>
              <a:off x="9996871" y="3677494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4765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xmlns="" id="{100633E6-3A6B-4E51-9294-BBDD13079D00}"/>
                </a:ext>
              </a:extLst>
            </p:cNvPr>
            <p:cNvSpPr/>
            <p:nvPr/>
          </p:nvSpPr>
          <p:spPr>
            <a:xfrm>
              <a:off x="10070213" y="3605104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39053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xmlns="" id="{440F4932-64C2-456E-8AB2-EFC9A74681C3}"/>
                </a:ext>
              </a:extLst>
            </p:cNvPr>
            <p:cNvSpPr/>
            <p:nvPr/>
          </p:nvSpPr>
          <p:spPr>
            <a:xfrm>
              <a:off x="10142603" y="3532714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xmlns="" id="{39F4DFCE-356C-4DFA-96DE-DAF01480BD43}"/>
                </a:ext>
              </a:extLst>
            </p:cNvPr>
            <p:cNvSpPr/>
            <p:nvPr/>
          </p:nvSpPr>
          <p:spPr>
            <a:xfrm>
              <a:off x="10214993" y="3460323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xmlns="" id="{839D1CE1-9DCF-4693-B7D8-866CA54B0099}"/>
                </a:ext>
              </a:extLst>
            </p:cNvPr>
            <p:cNvSpPr/>
            <p:nvPr/>
          </p:nvSpPr>
          <p:spPr>
            <a:xfrm>
              <a:off x="10288336" y="3387933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39052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xmlns="" id="{EC334488-8F37-4C6F-8E56-1ABB8613C7F6}"/>
                </a:ext>
              </a:extLst>
            </p:cNvPr>
            <p:cNvSpPr/>
            <p:nvPr/>
          </p:nvSpPr>
          <p:spPr>
            <a:xfrm>
              <a:off x="10360725" y="3315544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xmlns="" id="{CB27A6D1-56A5-4F73-A964-83902BC41070}"/>
                </a:ext>
              </a:extLst>
            </p:cNvPr>
            <p:cNvSpPr/>
            <p:nvPr/>
          </p:nvSpPr>
          <p:spPr>
            <a:xfrm>
              <a:off x="10433116" y="3243392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xmlns="" id="{674CEA42-C02E-497C-BF31-6D96B7134827}"/>
                </a:ext>
              </a:extLst>
            </p:cNvPr>
            <p:cNvSpPr/>
            <p:nvPr/>
          </p:nvSpPr>
          <p:spPr>
            <a:xfrm>
              <a:off x="10506458" y="3171002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39052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xmlns="" id="{06E9A2AF-9FBC-4131-9508-B4BBC060EED3}"/>
                </a:ext>
              </a:extLst>
            </p:cNvPr>
            <p:cNvSpPr/>
            <p:nvPr/>
          </p:nvSpPr>
          <p:spPr>
            <a:xfrm>
              <a:off x="10001633" y="3827274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xmlns="" id="{BC3C4A72-DCF8-47E2-B3BA-005FE241D289}"/>
                </a:ext>
              </a:extLst>
            </p:cNvPr>
            <p:cNvSpPr/>
            <p:nvPr/>
          </p:nvSpPr>
          <p:spPr>
            <a:xfrm>
              <a:off x="10074023" y="3754884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4765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xmlns="" id="{49D1F9CB-F81C-4199-AE2E-C1A1E9569BF8}"/>
                </a:ext>
              </a:extLst>
            </p:cNvPr>
            <p:cNvSpPr/>
            <p:nvPr/>
          </p:nvSpPr>
          <p:spPr>
            <a:xfrm>
              <a:off x="10147366" y="3682494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xmlns="" id="{F031B965-1FB5-419D-A511-6A2DD4826B0D}"/>
                </a:ext>
              </a:extLst>
            </p:cNvPr>
            <p:cNvSpPr/>
            <p:nvPr/>
          </p:nvSpPr>
          <p:spPr>
            <a:xfrm>
              <a:off x="10219756" y="3610457"/>
              <a:ext cx="57150" cy="57150"/>
            </a:xfrm>
            <a:custGeom>
              <a:avLst/>
              <a:gdLst>
                <a:gd name="connsiteX0" fmla="*/ 49530 w 57150"/>
                <a:gd name="connsiteY0" fmla="*/ 14649 h 57150"/>
                <a:gd name="connsiteX1" fmla="*/ 49530 w 57150"/>
                <a:gd name="connsiteY1" fmla="*/ 49891 h 57150"/>
                <a:gd name="connsiteX2" fmla="*/ 14288 w 57150"/>
                <a:gd name="connsiteY2" fmla="*/ 49891 h 57150"/>
                <a:gd name="connsiteX3" fmla="*/ 14288 w 57150"/>
                <a:gd name="connsiteY3" fmla="*/ 14649 h 57150"/>
                <a:gd name="connsiteX4" fmla="*/ 49530 w 57150"/>
                <a:gd name="connsiteY4" fmla="*/ 1464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649"/>
                  </a:moveTo>
                  <a:cubicBezTo>
                    <a:pt x="59055" y="24174"/>
                    <a:pt x="59055" y="40366"/>
                    <a:pt x="49530" y="49891"/>
                  </a:cubicBezTo>
                  <a:cubicBezTo>
                    <a:pt x="40005" y="59416"/>
                    <a:pt x="23813" y="59416"/>
                    <a:pt x="14288" y="49891"/>
                  </a:cubicBezTo>
                  <a:cubicBezTo>
                    <a:pt x="4763" y="40366"/>
                    <a:pt x="4763" y="24174"/>
                    <a:pt x="14288" y="14649"/>
                  </a:cubicBezTo>
                  <a:cubicBezTo>
                    <a:pt x="23813" y="4171"/>
                    <a:pt x="40005" y="5124"/>
                    <a:pt x="49530" y="146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xmlns="" id="{C347B314-C69C-43F8-8649-CDE12C579E8D}"/>
                </a:ext>
              </a:extLst>
            </p:cNvPr>
            <p:cNvSpPr/>
            <p:nvPr/>
          </p:nvSpPr>
          <p:spPr>
            <a:xfrm>
              <a:off x="10292145" y="3538429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4765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xmlns="" id="{596DE891-99C7-4853-8030-B85BB513398E}"/>
                </a:ext>
              </a:extLst>
            </p:cNvPr>
            <p:cNvSpPr/>
            <p:nvPr/>
          </p:nvSpPr>
          <p:spPr>
            <a:xfrm>
              <a:off x="10365488" y="3466039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xmlns="" id="{D720EAB2-B579-45FB-8CDE-D6E1E9E55E86}"/>
                </a:ext>
              </a:extLst>
            </p:cNvPr>
            <p:cNvSpPr/>
            <p:nvPr/>
          </p:nvSpPr>
          <p:spPr>
            <a:xfrm>
              <a:off x="10437878" y="3393649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2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2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xmlns="" id="{5FB212A5-3E6A-4F50-969F-909796E33B72}"/>
                </a:ext>
              </a:extLst>
            </p:cNvPr>
            <p:cNvSpPr/>
            <p:nvPr/>
          </p:nvSpPr>
          <p:spPr>
            <a:xfrm>
              <a:off x="10510268" y="3321258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4765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xmlns="" id="{A833A708-F19C-497C-8D56-B4D8F8D8D4BE}"/>
                </a:ext>
              </a:extLst>
            </p:cNvPr>
            <p:cNvSpPr/>
            <p:nvPr/>
          </p:nvSpPr>
          <p:spPr>
            <a:xfrm>
              <a:off x="10078786" y="390514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xmlns="" id="{E70CFD02-75A5-4890-B518-35EABAC44FBF}"/>
                </a:ext>
              </a:extLst>
            </p:cNvPr>
            <p:cNvSpPr/>
            <p:nvPr/>
          </p:nvSpPr>
          <p:spPr>
            <a:xfrm>
              <a:off x="10152128" y="383275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39052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xmlns="" id="{9E4E6DED-E415-4598-AD18-33020BEB99EA}"/>
                </a:ext>
              </a:extLst>
            </p:cNvPr>
            <p:cNvSpPr/>
            <p:nvPr/>
          </p:nvSpPr>
          <p:spPr>
            <a:xfrm>
              <a:off x="10224518" y="376036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xmlns="" id="{2B7B54E6-6933-488E-91B9-6A0AAA8FA226}"/>
                </a:ext>
              </a:extLst>
            </p:cNvPr>
            <p:cNvSpPr/>
            <p:nvPr/>
          </p:nvSpPr>
          <p:spPr>
            <a:xfrm>
              <a:off x="10296908" y="368797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xmlns="" id="{F4DE0C82-DED5-4531-A226-6A349F9FE01F}"/>
                </a:ext>
              </a:extLst>
            </p:cNvPr>
            <p:cNvSpPr/>
            <p:nvPr/>
          </p:nvSpPr>
          <p:spPr>
            <a:xfrm>
              <a:off x="10370250" y="361558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39053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xmlns="" id="{E23A2795-B039-401F-93ED-1C7CE461E4D2}"/>
                </a:ext>
              </a:extLst>
            </p:cNvPr>
            <p:cNvSpPr/>
            <p:nvPr/>
          </p:nvSpPr>
          <p:spPr>
            <a:xfrm>
              <a:off x="10442641" y="354319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xmlns="" id="{94A8494F-D68F-480B-A1F0-01970CD32E23}"/>
                </a:ext>
              </a:extLst>
            </p:cNvPr>
            <p:cNvSpPr/>
            <p:nvPr/>
          </p:nvSpPr>
          <p:spPr>
            <a:xfrm>
              <a:off x="10515031" y="3470801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xmlns="" id="{DFB16D3F-55DC-4D4B-8083-B3737800032E}"/>
                </a:ext>
              </a:extLst>
            </p:cNvPr>
            <p:cNvSpPr/>
            <p:nvPr/>
          </p:nvSpPr>
          <p:spPr>
            <a:xfrm>
              <a:off x="10155938" y="3982532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4765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xmlns="" id="{C8309FEF-FBF6-4BE9-BD1F-FD7E8D0B1543}"/>
                </a:ext>
              </a:extLst>
            </p:cNvPr>
            <p:cNvSpPr/>
            <p:nvPr/>
          </p:nvSpPr>
          <p:spPr>
            <a:xfrm>
              <a:off x="10229281" y="3910142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39052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xmlns="" id="{DC5CA832-C193-4C07-BC63-A38DC8CCE15B}"/>
                </a:ext>
              </a:extLst>
            </p:cNvPr>
            <p:cNvSpPr/>
            <p:nvPr/>
          </p:nvSpPr>
          <p:spPr>
            <a:xfrm>
              <a:off x="10301670" y="3837752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xmlns="" id="{A6F834B0-7A4F-4745-A353-25F8CB73D393}"/>
                </a:ext>
              </a:extLst>
            </p:cNvPr>
            <p:cNvSpPr/>
            <p:nvPr/>
          </p:nvSpPr>
          <p:spPr>
            <a:xfrm>
              <a:off x="10374060" y="3765715"/>
              <a:ext cx="57150" cy="57150"/>
            </a:xfrm>
            <a:custGeom>
              <a:avLst/>
              <a:gdLst>
                <a:gd name="connsiteX0" fmla="*/ 49530 w 57150"/>
                <a:gd name="connsiteY0" fmla="*/ 14649 h 57150"/>
                <a:gd name="connsiteX1" fmla="*/ 49530 w 57150"/>
                <a:gd name="connsiteY1" fmla="*/ 49891 h 57150"/>
                <a:gd name="connsiteX2" fmla="*/ 14287 w 57150"/>
                <a:gd name="connsiteY2" fmla="*/ 49891 h 57150"/>
                <a:gd name="connsiteX3" fmla="*/ 14287 w 57150"/>
                <a:gd name="connsiteY3" fmla="*/ 14649 h 57150"/>
                <a:gd name="connsiteX4" fmla="*/ 49530 w 57150"/>
                <a:gd name="connsiteY4" fmla="*/ 1464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649"/>
                  </a:moveTo>
                  <a:cubicBezTo>
                    <a:pt x="59055" y="24174"/>
                    <a:pt x="59055" y="40366"/>
                    <a:pt x="49530" y="49891"/>
                  </a:cubicBezTo>
                  <a:cubicBezTo>
                    <a:pt x="40005" y="59416"/>
                    <a:pt x="23812" y="59416"/>
                    <a:pt x="14287" y="49891"/>
                  </a:cubicBezTo>
                  <a:cubicBezTo>
                    <a:pt x="4763" y="40366"/>
                    <a:pt x="4763" y="24174"/>
                    <a:pt x="14287" y="14649"/>
                  </a:cubicBezTo>
                  <a:cubicBezTo>
                    <a:pt x="23812" y="4171"/>
                    <a:pt x="40005" y="5124"/>
                    <a:pt x="49530" y="146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xmlns="" id="{1E75B222-CA9A-425F-A107-FCFA8585AC1C}"/>
                </a:ext>
              </a:extLst>
            </p:cNvPr>
            <p:cNvSpPr/>
            <p:nvPr/>
          </p:nvSpPr>
          <p:spPr>
            <a:xfrm>
              <a:off x="10447403" y="369368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39052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xmlns="" id="{92651A1B-E999-46FE-A2D2-42E027187A03}"/>
                </a:ext>
              </a:extLst>
            </p:cNvPr>
            <p:cNvSpPr/>
            <p:nvPr/>
          </p:nvSpPr>
          <p:spPr>
            <a:xfrm>
              <a:off x="10519793" y="362129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xmlns="" id="{0B4AD7C8-E3D4-481F-8392-FB48A81C48E7}"/>
                </a:ext>
              </a:extLst>
            </p:cNvPr>
            <p:cNvSpPr/>
            <p:nvPr/>
          </p:nvSpPr>
          <p:spPr>
            <a:xfrm>
              <a:off x="10233091" y="4060398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4765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xmlns="" id="{59D06071-214C-475E-AF0D-C758858E0759}"/>
                </a:ext>
              </a:extLst>
            </p:cNvPr>
            <p:cNvSpPr/>
            <p:nvPr/>
          </p:nvSpPr>
          <p:spPr>
            <a:xfrm>
              <a:off x="10306433" y="3988008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xmlns="" id="{775F1DF3-4812-4667-98C2-4F0C1869AC6C}"/>
                </a:ext>
              </a:extLst>
            </p:cNvPr>
            <p:cNvSpPr/>
            <p:nvPr/>
          </p:nvSpPr>
          <p:spPr>
            <a:xfrm>
              <a:off x="10378823" y="3915619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7 w 57150"/>
                <a:gd name="connsiteY2" fmla="*/ 49530 h 57150"/>
                <a:gd name="connsiteX3" fmla="*/ 14287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2" y="59055"/>
                    <a:pt x="14287" y="49530"/>
                  </a:cubicBezTo>
                  <a:cubicBezTo>
                    <a:pt x="4763" y="40005"/>
                    <a:pt x="4763" y="23813"/>
                    <a:pt x="14287" y="14288"/>
                  </a:cubicBezTo>
                  <a:cubicBezTo>
                    <a:pt x="23812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xmlns="" id="{32D948E4-1305-455F-B8CB-AE09E04736D9}"/>
                </a:ext>
              </a:extLst>
            </p:cNvPr>
            <p:cNvSpPr/>
            <p:nvPr/>
          </p:nvSpPr>
          <p:spPr>
            <a:xfrm>
              <a:off x="10451213" y="3843229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4765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xmlns="" id="{41030727-60D4-4039-B0B3-8B772901840B}"/>
                </a:ext>
              </a:extLst>
            </p:cNvPr>
            <p:cNvSpPr/>
            <p:nvPr/>
          </p:nvSpPr>
          <p:spPr>
            <a:xfrm>
              <a:off x="10524556" y="3770839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xmlns="" id="{1518A44E-7D0F-4F71-8442-915EB4A779AF}"/>
                </a:ext>
              </a:extLst>
            </p:cNvPr>
            <p:cNvSpPr/>
            <p:nvPr/>
          </p:nvSpPr>
          <p:spPr>
            <a:xfrm>
              <a:off x="10311195" y="4137789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39053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xmlns="" id="{F33920EC-9789-4F3D-9B27-5067382658FC}"/>
                </a:ext>
              </a:extLst>
            </p:cNvPr>
            <p:cNvSpPr/>
            <p:nvPr/>
          </p:nvSpPr>
          <p:spPr>
            <a:xfrm>
              <a:off x="10383585" y="4065399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xmlns="" id="{BCC9D0F4-89F6-44C1-9790-B8F8EE64901C}"/>
                </a:ext>
              </a:extLst>
            </p:cNvPr>
            <p:cNvSpPr/>
            <p:nvPr/>
          </p:nvSpPr>
          <p:spPr>
            <a:xfrm>
              <a:off x="10455976" y="3993009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xmlns="" id="{BED5D87E-074C-491F-90F1-9ACD3DB26C13}"/>
                </a:ext>
              </a:extLst>
            </p:cNvPr>
            <p:cNvSpPr/>
            <p:nvPr/>
          </p:nvSpPr>
          <p:spPr>
            <a:xfrm>
              <a:off x="10529318" y="3920972"/>
              <a:ext cx="57150" cy="57150"/>
            </a:xfrm>
            <a:custGeom>
              <a:avLst/>
              <a:gdLst>
                <a:gd name="connsiteX0" fmla="*/ 49530 w 57150"/>
                <a:gd name="connsiteY0" fmla="*/ 14649 h 57150"/>
                <a:gd name="connsiteX1" fmla="*/ 49530 w 57150"/>
                <a:gd name="connsiteY1" fmla="*/ 49891 h 57150"/>
                <a:gd name="connsiteX2" fmla="*/ 14288 w 57150"/>
                <a:gd name="connsiteY2" fmla="*/ 49891 h 57150"/>
                <a:gd name="connsiteX3" fmla="*/ 14288 w 57150"/>
                <a:gd name="connsiteY3" fmla="*/ 14649 h 57150"/>
                <a:gd name="connsiteX4" fmla="*/ 49530 w 57150"/>
                <a:gd name="connsiteY4" fmla="*/ 1464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649"/>
                  </a:moveTo>
                  <a:cubicBezTo>
                    <a:pt x="59055" y="24174"/>
                    <a:pt x="59055" y="40366"/>
                    <a:pt x="49530" y="49891"/>
                  </a:cubicBezTo>
                  <a:cubicBezTo>
                    <a:pt x="40005" y="59416"/>
                    <a:pt x="23813" y="59416"/>
                    <a:pt x="14288" y="49891"/>
                  </a:cubicBezTo>
                  <a:cubicBezTo>
                    <a:pt x="4763" y="40366"/>
                    <a:pt x="4763" y="24174"/>
                    <a:pt x="14288" y="14649"/>
                  </a:cubicBezTo>
                  <a:cubicBezTo>
                    <a:pt x="23813" y="4171"/>
                    <a:pt x="39052" y="5124"/>
                    <a:pt x="49530" y="146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xmlns="" id="{98EF4447-F51C-430F-A7AC-A0B2C53F7B78}"/>
                </a:ext>
              </a:extLst>
            </p:cNvPr>
            <p:cNvSpPr/>
            <p:nvPr/>
          </p:nvSpPr>
          <p:spPr>
            <a:xfrm>
              <a:off x="10388348" y="421565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39053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xmlns="" id="{86903E7F-0EE6-4EE9-9699-16D1EBBDF6A5}"/>
                </a:ext>
              </a:extLst>
            </p:cNvPr>
            <p:cNvSpPr/>
            <p:nvPr/>
          </p:nvSpPr>
          <p:spPr>
            <a:xfrm>
              <a:off x="10460738" y="414326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xmlns="" id="{5160F85B-8466-4A74-B6ED-4A2CEC277C11}"/>
                </a:ext>
              </a:extLst>
            </p:cNvPr>
            <p:cNvSpPr/>
            <p:nvPr/>
          </p:nvSpPr>
          <p:spPr>
            <a:xfrm>
              <a:off x="10533128" y="4070876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xmlns="" id="{52129149-B9BB-4237-83C1-ECFDF96A0E6A}"/>
                </a:ext>
              </a:extLst>
            </p:cNvPr>
            <p:cNvSpPr/>
            <p:nvPr/>
          </p:nvSpPr>
          <p:spPr>
            <a:xfrm>
              <a:off x="10465501" y="4293047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xmlns="" id="{DA38F9E2-A622-4AA7-93AA-DA8E1A62F4B6}"/>
                </a:ext>
              </a:extLst>
            </p:cNvPr>
            <p:cNvSpPr/>
            <p:nvPr/>
          </p:nvSpPr>
          <p:spPr>
            <a:xfrm>
              <a:off x="10537891" y="4220657"/>
              <a:ext cx="57150" cy="57150"/>
            </a:xfrm>
            <a:custGeom>
              <a:avLst/>
              <a:gdLst>
                <a:gd name="connsiteX0" fmla="*/ 49530 w 57150"/>
                <a:gd name="connsiteY0" fmla="*/ 15002 h 57150"/>
                <a:gd name="connsiteX1" fmla="*/ 49530 w 57150"/>
                <a:gd name="connsiteY1" fmla="*/ 50244 h 57150"/>
                <a:gd name="connsiteX2" fmla="*/ 14288 w 57150"/>
                <a:gd name="connsiteY2" fmla="*/ 50244 h 57150"/>
                <a:gd name="connsiteX3" fmla="*/ 14288 w 57150"/>
                <a:gd name="connsiteY3" fmla="*/ 15002 h 57150"/>
                <a:gd name="connsiteX4" fmla="*/ 49530 w 57150"/>
                <a:gd name="connsiteY4" fmla="*/ 15002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5002"/>
                  </a:moveTo>
                  <a:cubicBezTo>
                    <a:pt x="59055" y="24527"/>
                    <a:pt x="59055" y="40719"/>
                    <a:pt x="49530" y="50244"/>
                  </a:cubicBezTo>
                  <a:cubicBezTo>
                    <a:pt x="40005" y="59769"/>
                    <a:pt x="23813" y="59769"/>
                    <a:pt x="14288" y="50244"/>
                  </a:cubicBezTo>
                  <a:cubicBezTo>
                    <a:pt x="4763" y="40719"/>
                    <a:pt x="4763" y="24527"/>
                    <a:pt x="14288" y="15002"/>
                  </a:cubicBezTo>
                  <a:cubicBezTo>
                    <a:pt x="23813" y="4524"/>
                    <a:pt x="40005" y="4524"/>
                    <a:pt x="49530" y="15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xmlns="" id="{894E8AA6-9A28-4BC0-888A-3E7F898789AB}"/>
                </a:ext>
              </a:extLst>
            </p:cNvPr>
            <p:cNvSpPr/>
            <p:nvPr/>
          </p:nvSpPr>
          <p:spPr>
            <a:xfrm>
              <a:off x="10542653" y="4370914"/>
              <a:ext cx="57150" cy="57150"/>
            </a:xfrm>
            <a:custGeom>
              <a:avLst/>
              <a:gdLst>
                <a:gd name="connsiteX0" fmla="*/ 49530 w 57150"/>
                <a:gd name="connsiteY0" fmla="*/ 14288 h 57150"/>
                <a:gd name="connsiteX1" fmla="*/ 49530 w 57150"/>
                <a:gd name="connsiteY1" fmla="*/ 49530 h 57150"/>
                <a:gd name="connsiteX2" fmla="*/ 14288 w 57150"/>
                <a:gd name="connsiteY2" fmla="*/ 49530 h 57150"/>
                <a:gd name="connsiteX3" fmla="*/ 14288 w 57150"/>
                <a:gd name="connsiteY3" fmla="*/ 14288 h 57150"/>
                <a:gd name="connsiteX4" fmla="*/ 49530 w 57150"/>
                <a:gd name="connsiteY4" fmla="*/ 14288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57150">
                  <a:moveTo>
                    <a:pt x="49530" y="14288"/>
                  </a:moveTo>
                  <a:cubicBezTo>
                    <a:pt x="59055" y="23813"/>
                    <a:pt x="59055" y="40005"/>
                    <a:pt x="49530" y="49530"/>
                  </a:cubicBezTo>
                  <a:cubicBezTo>
                    <a:pt x="40005" y="59055"/>
                    <a:pt x="23813" y="59055"/>
                    <a:pt x="14288" y="49530"/>
                  </a:cubicBezTo>
                  <a:cubicBezTo>
                    <a:pt x="4763" y="40005"/>
                    <a:pt x="4763" y="23813"/>
                    <a:pt x="14288" y="14288"/>
                  </a:cubicBezTo>
                  <a:cubicBezTo>
                    <a:pt x="23813" y="4763"/>
                    <a:pt x="40005" y="4763"/>
                    <a:pt x="49530" y="142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32" name="Freeform: Shape 131">
            <a:extLst>
              <a:ext uri="{FF2B5EF4-FFF2-40B4-BE49-F238E27FC236}">
                <a16:creationId xmlns:a16="http://schemas.microsoft.com/office/drawing/2014/main" xmlns="" id="{E933D167-797D-4355-860C-56D7C3AD8C24}"/>
              </a:ext>
            </a:extLst>
          </p:cNvPr>
          <p:cNvSpPr/>
          <p:nvPr userDrawn="1"/>
        </p:nvSpPr>
        <p:spPr>
          <a:xfrm rot="8395034">
            <a:off x="3816839" y="-50624"/>
            <a:ext cx="2459214" cy="941014"/>
          </a:xfrm>
          <a:custGeom>
            <a:avLst/>
            <a:gdLst>
              <a:gd name="connsiteX0" fmla="*/ 1118171 w 2459214"/>
              <a:gd name="connsiteY0" fmla="*/ 941013 h 941014"/>
              <a:gd name="connsiteX1" fmla="*/ 0 w 2459214"/>
              <a:gd name="connsiteY1" fmla="*/ 0 h 941014"/>
              <a:gd name="connsiteX2" fmla="*/ 1607381 w 2459214"/>
              <a:gd name="connsiteY2" fmla="*/ 0 h 941014"/>
              <a:gd name="connsiteX3" fmla="*/ 1772430 w 2459214"/>
              <a:gd name="connsiteY3" fmla="*/ 165049 h 941014"/>
              <a:gd name="connsiteX4" fmla="*/ 1772429 w 2459214"/>
              <a:gd name="connsiteY4" fmla="*/ 165049 h 941014"/>
              <a:gd name="connsiteX5" fmla="*/ 1724087 w 2459214"/>
              <a:gd name="connsiteY5" fmla="*/ 281756 h 941014"/>
              <a:gd name="connsiteX6" fmla="*/ 1684586 w 2459214"/>
              <a:gd name="connsiteY6" fmla="*/ 308388 h 941014"/>
              <a:gd name="connsiteX7" fmla="*/ 2303158 w 2459214"/>
              <a:gd name="connsiteY7" fmla="*/ 308388 h 941014"/>
              <a:gd name="connsiteX8" fmla="*/ 2459214 w 2459214"/>
              <a:gd name="connsiteY8" fmla="*/ 464445 h 941014"/>
              <a:gd name="connsiteX9" fmla="*/ 2459213 w 2459214"/>
              <a:gd name="connsiteY9" fmla="*/ 464445 h 941014"/>
              <a:gd name="connsiteX10" fmla="*/ 2303157 w 2459214"/>
              <a:gd name="connsiteY10" fmla="*/ 620502 h 941014"/>
              <a:gd name="connsiteX11" fmla="*/ 1888150 w 2459214"/>
              <a:gd name="connsiteY11" fmla="*/ 620502 h 941014"/>
              <a:gd name="connsiteX12" fmla="*/ 1904919 w 2459214"/>
              <a:gd name="connsiteY12" fmla="*/ 623887 h 941014"/>
              <a:gd name="connsiteX13" fmla="*/ 2005724 w 2459214"/>
              <a:gd name="connsiteY13" fmla="*/ 775966 h 941014"/>
              <a:gd name="connsiteX14" fmla="*/ 2005723 w 2459214"/>
              <a:gd name="connsiteY14" fmla="*/ 775965 h 941014"/>
              <a:gd name="connsiteX15" fmla="*/ 1840674 w 2459214"/>
              <a:gd name="connsiteY15" fmla="*/ 941014 h 941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459214" h="941014">
                <a:moveTo>
                  <a:pt x="1118171" y="941013"/>
                </a:moveTo>
                <a:lnTo>
                  <a:pt x="0" y="0"/>
                </a:lnTo>
                <a:lnTo>
                  <a:pt x="1607381" y="0"/>
                </a:lnTo>
                <a:cubicBezTo>
                  <a:pt x="1698535" y="0"/>
                  <a:pt x="1772430" y="73895"/>
                  <a:pt x="1772430" y="165049"/>
                </a:cubicBezTo>
                <a:lnTo>
                  <a:pt x="1772429" y="165049"/>
                </a:lnTo>
                <a:cubicBezTo>
                  <a:pt x="1772428" y="210625"/>
                  <a:pt x="1753955" y="251888"/>
                  <a:pt x="1724087" y="281756"/>
                </a:cubicBezTo>
                <a:lnTo>
                  <a:pt x="1684586" y="308388"/>
                </a:lnTo>
                <a:lnTo>
                  <a:pt x="2303158" y="308388"/>
                </a:lnTo>
                <a:cubicBezTo>
                  <a:pt x="2389345" y="308388"/>
                  <a:pt x="2459214" y="378257"/>
                  <a:pt x="2459214" y="464445"/>
                </a:cubicBezTo>
                <a:lnTo>
                  <a:pt x="2459213" y="464445"/>
                </a:lnTo>
                <a:cubicBezTo>
                  <a:pt x="2459213" y="550632"/>
                  <a:pt x="2389344" y="620502"/>
                  <a:pt x="2303157" y="620502"/>
                </a:cubicBezTo>
                <a:lnTo>
                  <a:pt x="1888150" y="620502"/>
                </a:lnTo>
                <a:lnTo>
                  <a:pt x="1904919" y="623887"/>
                </a:lnTo>
                <a:cubicBezTo>
                  <a:pt x="1964158" y="648942"/>
                  <a:pt x="2005724" y="707600"/>
                  <a:pt x="2005724" y="775966"/>
                </a:cubicBezTo>
                <a:lnTo>
                  <a:pt x="2005723" y="775965"/>
                </a:lnTo>
                <a:cubicBezTo>
                  <a:pt x="2005723" y="867119"/>
                  <a:pt x="1931828" y="941014"/>
                  <a:pt x="1840674" y="941014"/>
                </a:cubicBezTo>
                <a:close/>
              </a:path>
            </a:pathLst>
          </a:custGeom>
          <a:solidFill>
            <a:schemeClr val="bg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3" name="Freeform: Shape 132">
            <a:extLst>
              <a:ext uri="{FF2B5EF4-FFF2-40B4-BE49-F238E27FC236}">
                <a16:creationId xmlns:a16="http://schemas.microsoft.com/office/drawing/2014/main" xmlns="" id="{30BA05ED-B54F-4D21-9C45-B7B248E4263C}"/>
              </a:ext>
            </a:extLst>
          </p:cNvPr>
          <p:cNvSpPr/>
          <p:nvPr userDrawn="1"/>
        </p:nvSpPr>
        <p:spPr>
          <a:xfrm rot="8155742">
            <a:off x="9961741" y="1827065"/>
            <a:ext cx="2005980" cy="660697"/>
          </a:xfrm>
          <a:custGeom>
            <a:avLst/>
            <a:gdLst>
              <a:gd name="connsiteX0" fmla="*/ 212221 w 2598991"/>
              <a:gd name="connsiteY0" fmla="*/ 705872 h 856013"/>
              <a:gd name="connsiteX1" fmla="*/ 212221 w 2598991"/>
              <a:gd name="connsiteY1" fmla="*/ 705873 h 856013"/>
              <a:gd name="connsiteX2" fmla="*/ 212221 w 2598991"/>
              <a:gd name="connsiteY2" fmla="*/ 705873 h 856013"/>
              <a:gd name="connsiteX3" fmla="*/ 0 w 2598991"/>
              <a:gd name="connsiteY3" fmla="*/ 150139 h 856013"/>
              <a:gd name="connsiteX4" fmla="*/ 0 w 2598991"/>
              <a:gd name="connsiteY4" fmla="*/ 150139 h 856013"/>
              <a:gd name="connsiteX5" fmla="*/ 0 w 2598991"/>
              <a:gd name="connsiteY5" fmla="*/ 150140 h 856013"/>
              <a:gd name="connsiteX6" fmla="*/ 150140 w 2598991"/>
              <a:gd name="connsiteY6" fmla="*/ 0 h 856013"/>
              <a:gd name="connsiteX7" fmla="*/ 1824103 w 2598991"/>
              <a:gd name="connsiteY7" fmla="*/ 0 h 856013"/>
              <a:gd name="connsiteX8" fmla="*/ 1974243 w 2598991"/>
              <a:gd name="connsiteY8" fmla="*/ 150140 h 856013"/>
              <a:gd name="connsiteX9" fmla="*/ 1974242 w 2598991"/>
              <a:gd name="connsiteY9" fmla="*/ 150140 h 856013"/>
              <a:gd name="connsiteX10" fmla="*/ 1930267 w 2598991"/>
              <a:gd name="connsiteY10" fmla="*/ 256305 h 856013"/>
              <a:gd name="connsiteX11" fmla="*/ 1894334 w 2598991"/>
              <a:gd name="connsiteY11" fmla="*/ 280532 h 856013"/>
              <a:gd name="connsiteX12" fmla="*/ 2457031 w 2598991"/>
              <a:gd name="connsiteY12" fmla="*/ 280532 h 856013"/>
              <a:gd name="connsiteX13" fmla="*/ 2598991 w 2598991"/>
              <a:gd name="connsiteY13" fmla="*/ 422492 h 856013"/>
              <a:gd name="connsiteX14" fmla="*/ 2598990 w 2598991"/>
              <a:gd name="connsiteY14" fmla="*/ 422492 h 856013"/>
              <a:gd name="connsiteX15" fmla="*/ 2457030 w 2598991"/>
              <a:gd name="connsiteY15" fmla="*/ 564452 h 856013"/>
              <a:gd name="connsiteX16" fmla="*/ 2079510 w 2598991"/>
              <a:gd name="connsiteY16" fmla="*/ 564452 h 856013"/>
              <a:gd name="connsiteX17" fmla="*/ 2094765 w 2598991"/>
              <a:gd name="connsiteY17" fmla="*/ 567532 h 856013"/>
              <a:gd name="connsiteX18" fmla="*/ 2186464 w 2598991"/>
              <a:gd name="connsiteY18" fmla="*/ 705873 h 856013"/>
              <a:gd name="connsiteX19" fmla="*/ 2186463 w 2598991"/>
              <a:gd name="connsiteY19" fmla="*/ 705873 h 856013"/>
              <a:gd name="connsiteX20" fmla="*/ 2036323 w 2598991"/>
              <a:gd name="connsiteY20" fmla="*/ 856013 h 856013"/>
              <a:gd name="connsiteX21" fmla="*/ 362361 w 2598991"/>
              <a:gd name="connsiteY21" fmla="*/ 856012 h 856013"/>
              <a:gd name="connsiteX22" fmla="*/ 224020 w 2598991"/>
              <a:gd name="connsiteY22" fmla="*/ 764313 h 856013"/>
              <a:gd name="connsiteX23" fmla="*/ 212221 w 2598991"/>
              <a:gd name="connsiteY23" fmla="*/ 705873 h 856013"/>
              <a:gd name="connsiteX24" fmla="*/ 224020 w 2598991"/>
              <a:gd name="connsiteY24" fmla="*/ 647432 h 856013"/>
              <a:gd name="connsiteX25" fmla="*/ 362361 w 2598991"/>
              <a:gd name="connsiteY25" fmla="*/ 555733 h 856013"/>
              <a:gd name="connsiteX26" fmla="*/ 469765 w 2598991"/>
              <a:gd name="connsiteY26" fmla="*/ 555733 h 856013"/>
              <a:gd name="connsiteX27" fmla="*/ 480117 w 2598991"/>
              <a:gd name="connsiteY27" fmla="*/ 553643 h 856013"/>
              <a:gd name="connsiteX28" fmla="*/ 566820 w 2598991"/>
              <a:gd name="connsiteY28" fmla="*/ 422839 h 856013"/>
              <a:gd name="connsiteX29" fmla="*/ 566821 w 2598991"/>
              <a:gd name="connsiteY29" fmla="*/ 422839 h 856013"/>
              <a:gd name="connsiteX30" fmla="*/ 515161 w 2598991"/>
              <a:gd name="connsiteY30" fmla="*/ 313296 h 856013"/>
              <a:gd name="connsiteX31" fmla="*/ 493706 w 2598991"/>
              <a:gd name="connsiteY31" fmla="*/ 300279 h 856013"/>
              <a:gd name="connsiteX32" fmla="*/ 150140 w 2598991"/>
              <a:gd name="connsiteY32" fmla="*/ 300279 h 856013"/>
              <a:gd name="connsiteX33" fmla="*/ 11799 w 2598991"/>
              <a:gd name="connsiteY33" fmla="*/ 208580 h 856013"/>
              <a:gd name="connsiteX34" fmla="*/ 0 w 2598991"/>
              <a:gd name="connsiteY34" fmla="*/ 150139 h 856013"/>
              <a:gd name="connsiteX35" fmla="*/ 11799 w 2598991"/>
              <a:gd name="connsiteY35" fmla="*/ 91699 h 856013"/>
              <a:gd name="connsiteX36" fmla="*/ 150140 w 2598991"/>
              <a:gd name="connsiteY36" fmla="*/ 0 h 856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598991" h="856013">
                <a:moveTo>
                  <a:pt x="212221" y="705872"/>
                </a:moveTo>
                <a:lnTo>
                  <a:pt x="212221" y="705873"/>
                </a:lnTo>
                <a:lnTo>
                  <a:pt x="212221" y="705873"/>
                </a:lnTo>
                <a:close/>
                <a:moveTo>
                  <a:pt x="0" y="150139"/>
                </a:moveTo>
                <a:lnTo>
                  <a:pt x="0" y="150139"/>
                </a:lnTo>
                <a:lnTo>
                  <a:pt x="0" y="150140"/>
                </a:lnTo>
                <a:close/>
                <a:moveTo>
                  <a:pt x="150140" y="0"/>
                </a:moveTo>
                <a:lnTo>
                  <a:pt x="1824103" y="0"/>
                </a:lnTo>
                <a:cubicBezTo>
                  <a:pt x="1907023" y="0"/>
                  <a:pt x="1974243" y="67220"/>
                  <a:pt x="1974243" y="150140"/>
                </a:cubicBezTo>
                <a:lnTo>
                  <a:pt x="1974242" y="150140"/>
                </a:lnTo>
                <a:cubicBezTo>
                  <a:pt x="1974242" y="191600"/>
                  <a:pt x="1957437" y="229135"/>
                  <a:pt x="1930267" y="256305"/>
                </a:cubicBezTo>
                <a:lnTo>
                  <a:pt x="1894334" y="280532"/>
                </a:lnTo>
                <a:lnTo>
                  <a:pt x="2457031" y="280532"/>
                </a:lnTo>
                <a:cubicBezTo>
                  <a:pt x="2535433" y="280532"/>
                  <a:pt x="2598991" y="344090"/>
                  <a:pt x="2598991" y="422492"/>
                </a:cubicBezTo>
                <a:lnTo>
                  <a:pt x="2598990" y="422492"/>
                </a:lnTo>
                <a:cubicBezTo>
                  <a:pt x="2598990" y="500894"/>
                  <a:pt x="2535432" y="564452"/>
                  <a:pt x="2457030" y="564452"/>
                </a:cubicBezTo>
                <a:lnTo>
                  <a:pt x="2079510" y="564452"/>
                </a:lnTo>
                <a:lnTo>
                  <a:pt x="2094765" y="567532"/>
                </a:lnTo>
                <a:cubicBezTo>
                  <a:pt x="2148653" y="590324"/>
                  <a:pt x="2186464" y="643683"/>
                  <a:pt x="2186464" y="705873"/>
                </a:cubicBezTo>
                <a:lnTo>
                  <a:pt x="2186463" y="705873"/>
                </a:lnTo>
                <a:cubicBezTo>
                  <a:pt x="2186463" y="788793"/>
                  <a:pt x="2119243" y="856013"/>
                  <a:pt x="2036323" y="856013"/>
                </a:cubicBezTo>
                <a:lnTo>
                  <a:pt x="362361" y="856012"/>
                </a:lnTo>
                <a:cubicBezTo>
                  <a:pt x="300171" y="856012"/>
                  <a:pt x="246812" y="818201"/>
                  <a:pt x="224020" y="764313"/>
                </a:cubicBezTo>
                <a:lnTo>
                  <a:pt x="212221" y="705873"/>
                </a:lnTo>
                <a:lnTo>
                  <a:pt x="224020" y="647432"/>
                </a:lnTo>
                <a:cubicBezTo>
                  <a:pt x="246812" y="593544"/>
                  <a:pt x="300171" y="555733"/>
                  <a:pt x="362361" y="555733"/>
                </a:cubicBezTo>
                <a:lnTo>
                  <a:pt x="469765" y="555733"/>
                </a:lnTo>
                <a:lnTo>
                  <a:pt x="480117" y="553643"/>
                </a:lnTo>
                <a:cubicBezTo>
                  <a:pt x="531069" y="532092"/>
                  <a:pt x="566820" y="481641"/>
                  <a:pt x="566820" y="422839"/>
                </a:cubicBezTo>
                <a:lnTo>
                  <a:pt x="566821" y="422839"/>
                </a:lnTo>
                <a:cubicBezTo>
                  <a:pt x="566821" y="378738"/>
                  <a:pt x="546711" y="339334"/>
                  <a:pt x="515161" y="313296"/>
                </a:cubicBezTo>
                <a:lnTo>
                  <a:pt x="493706" y="300279"/>
                </a:lnTo>
                <a:lnTo>
                  <a:pt x="150140" y="300279"/>
                </a:lnTo>
                <a:cubicBezTo>
                  <a:pt x="87950" y="300279"/>
                  <a:pt x="34591" y="262468"/>
                  <a:pt x="11799" y="208580"/>
                </a:cubicBezTo>
                <a:lnTo>
                  <a:pt x="0" y="150139"/>
                </a:lnTo>
                <a:lnTo>
                  <a:pt x="11799" y="91699"/>
                </a:lnTo>
                <a:cubicBezTo>
                  <a:pt x="34591" y="37811"/>
                  <a:pt x="87950" y="0"/>
                  <a:pt x="150140" y="0"/>
                </a:cubicBez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Cross 133">
            <a:extLst>
              <a:ext uri="{FF2B5EF4-FFF2-40B4-BE49-F238E27FC236}">
                <a16:creationId xmlns:a16="http://schemas.microsoft.com/office/drawing/2014/main" xmlns="" id="{A6045C0F-5140-4C08-A0E6-C066DBB3F6B1}"/>
              </a:ext>
            </a:extLst>
          </p:cNvPr>
          <p:cNvSpPr/>
          <p:nvPr userDrawn="1"/>
        </p:nvSpPr>
        <p:spPr>
          <a:xfrm rot="1642289">
            <a:off x="2007653" y="4109671"/>
            <a:ext cx="296040" cy="296040"/>
          </a:xfrm>
          <a:prstGeom prst="plus">
            <a:avLst>
              <a:gd name="adj" fmla="val 43777"/>
            </a:avLst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Isosceles Triangle 134">
            <a:extLst>
              <a:ext uri="{FF2B5EF4-FFF2-40B4-BE49-F238E27FC236}">
                <a16:creationId xmlns:a16="http://schemas.microsoft.com/office/drawing/2014/main" xmlns="" id="{42CF8EB0-A5D1-4DAA-A81D-06EF819ABA63}"/>
              </a:ext>
            </a:extLst>
          </p:cNvPr>
          <p:cNvSpPr/>
          <p:nvPr userDrawn="1"/>
        </p:nvSpPr>
        <p:spPr>
          <a:xfrm rot="12056913">
            <a:off x="4280712" y="5743587"/>
            <a:ext cx="251202" cy="216553"/>
          </a:xfrm>
          <a:prstGeom prst="triangle">
            <a:avLst/>
          </a:prstGeom>
          <a:solidFill>
            <a:schemeClr val="bg1">
              <a:alpha val="72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Cross 135">
            <a:extLst>
              <a:ext uri="{FF2B5EF4-FFF2-40B4-BE49-F238E27FC236}">
                <a16:creationId xmlns:a16="http://schemas.microsoft.com/office/drawing/2014/main" xmlns="" id="{77BE94A7-CB2D-4EE0-89D6-9C35D498280C}"/>
              </a:ext>
            </a:extLst>
          </p:cNvPr>
          <p:cNvSpPr/>
          <p:nvPr userDrawn="1"/>
        </p:nvSpPr>
        <p:spPr>
          <a:xfrm rot="1642289">
            <a:off x="11121452" y="563704"/>
            <a:ext cx="296040" cy="296040"/>
          </a:xfrm>
          <a:prstGeom prst="plus">
            <a:avLst>
              <a:gd name="adj" fmla="val 43777"/>
            </a:avLst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xmlns="" id="{B820875D-C643-4F07-A66D-E14586D6E51A}"/>
              </a:ext>
            </a:extLst>
          </p:cNvPr>
          <p:cNvSpPr/>
          <p:nvPr userDrawn="1"/>
        </p:nvSpPr>
        <p:spPr>
          <a:xfrm rot="12816686">
            <a:off x="1728883" y="2171913"/>
            <a:ext cx="354855" cy="544957"/>
          </a:xfrm>
          <a:custGeom>
            <a:avLst/>
            <a:gdLst>
              <a:gd name="connsiteX0" fmla="*/ 345263 w 354855"/>
              <a:gd name="connsiteY0" fmla="*/ 315279 h 544956"/>
              <a:gd name="connsiteX1" fmla="*/ 219796 w 354855"/>
              <a:gd name="connsiteY1" fmla="*/ 31395 h 544956"/>
              <a:gd name="connsiteX2" fmla="*/ 43636 w 354855"/>
              <a:gd name="connsiteY2" fmla="*/ 17454 h 544956"/>
              <a:gd name="connsiteX3" fmla="*/ 52508 w 354855"/>
              <a:gd name="connsiteY3" fmla="*/ 113772 h 544956"/>
              <a:gd name="connsiteX4" fmla="*/ 248945 w 354855"/>
              <a:gd name="connsiteY4" fmla="*/ 307675 h 544956"/>
              <a:gd name="connsiteX5" fmla="*/ 240074 w 354855"/>
              <a:gd name="connsiteY5" fmla="*/ 492707 h 544956"/>
              <a:gd name="connsiteX6" fmla="*/ 274292 w 354855"/>
              <a:gd name="connsiteY6" fmla="*/ 543401 h 544956"/>
              <a:gd name="connsiteX7" fmla="*/ 289500 w 354855"/>
              <a:gd name="connsiteY7" fmla="*/ 544668 h 544956"/>
              <a:gd name="connsiteX8" fmla="*/ 338927 w 354855"/>
              <a:gd name="connsiteY8" fmla="*/ 501579 h 544956"/>
              <a:gd name="connsiteX9" fmla="*/ 345263 w 354855"/>
              <a:gd name="connsiteY9" fmla="*/ 315279 h 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4855" h="544956">
                <a:moveTo>
                  <a:pt x="345263" y="315279"/>
                </a:moveTo>
                <a:cubicBezTo>
                  <a:pt x="350333" y="188545"/>
                  <a:pt x="347798" y="88425"/>
                  <a:pt x="219796" y="31395"/>
                </a:cubicBezTo>
                <a:cubicBezTo>
                  <a:pt x="183044" y="14920"/>
                  <a:pt x="72785" y="-289"/>
                  <a:pt x="43636" y="17454"/>
                </a:cubicBezTo>
                <a:cubicBezTo>
                  <a:pt x="5616" y="38999"/>
                  <a:pt x="-12127" y="85891"/>
                  <a:pt x="52508" y="113772"/>
                </a:cubicBezTo>
                <a:cubicBezTo>
                  <a:pt x="209658" y="107435"/>
                  <a:pt x="247678" y="134050"/>
                  <a:pt x="248945" y="307675"/>
                </a:cubicBezTo>
                <a:cubicBezTo>
                  <a:pt x="248945" y="392587"/>
                  <a:pt x="245143" y="445816"/>
                  <a:pt x="240074" y="492707"/>
                </a:cubicBezTo>
                <a:cubicBezTo>
                  <a:pt x="237539" y="518054"/>
                  <a:pt x="248945" y="540866"/>
                  <a:pt x="274292" y="543401"/>
                </a:cubicBezTo>
                <a:lnTo>
                  <a:pt x="289500" y="544668"/>
                </a:lnTo>
                <a:cubicBezTo>
                  <a:pt x="314847" y="547203"/>
                  <a:pt x="337659" y="528193"/>
                  <a:pt x="338927" y="501579"/>
                </a:cubicBezTo>
                <a:lnTo>
                  <a:pt x="345263" y="315279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38" name="Graphic 185">
            <a:extLst>
              <a:ext uri="{FF2B5EF4-FFF2-40B4-BE49-F238E27FC236}">
                <a16:creationId xmlns:a16="http://schemas.microsoft.com/office/drawing/2014/main" xmlns="" id="{7BD6A054-DE42-4C9E-BEF7-7ECA80245589}"/>
              </a:ext>
            </a:extLst>
          </p:cNvPr>
          <p:cNvGrpSpPr/>
          <p:nvPr userDrawn="1"/>
        </p:nvGrpSpPr>
        <p:grpSpPr>
          <a:xfrm rot="16200000">
            <a:off x="2805453" y="761888"/>
            <a:ext cx="1668051" cy="346608"/>
            <a:chOff x="1542378" y="3369742"/>
            <a:chExt cx="1668051" cy="346608"/>
          </a:xfrm>
          <a:solidFill>
            <a:srgbClr val="FFFFFF">
              <a:alpha val="44000"/>
            </a:srgbClr>
          </a:solidFill>
        </p:grpSpPr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xmlns="" id="{8A517A97-A56F-4550-88D2-ED9488317CA5}"/>
                </a:ext>
              </a:extLst>
            </p:cNvPr>
            <p:cNvSpPr/>
            <p:nvPr/>
          </p:nvSpPr>
          <p:spPr>
            <a:xfrm>
              <a:off x="3003006" y="3378949"/>
              <a:ext cx="216630" cy="346608"/>
            </a:xfrm>
            <a:custGeom>
              <a:avLst/>
              <a:gdLst>
                <a:gd name="connsiteX0" fmla="*/ 170596 w 216630"/>
                <a:gd name="connsiteY0" fmla="*/ 330902 h 346608"/>
                <a:gd name="connsiteX1" fmla="*/ 142434 w 216630"/>
                <a:gd name="connsiteY1" fmla="*/ 317905 h 346608"/>
                <a:gd name="connsiteX2" fmla="*/ 27620 w 216630"/>
                <a:gd name="connsiteY2" fmla="*/ 198758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0902"/>
                  </a:moveTo>
                  <a:cubicBezTo>
                    <a:pt x="159765" y="330902"/>
                    <a:pt x="148933" y="326570"/>
                    <a:pt x="142434" y="317905"/>
                  </a:cubicBezTo>
                  <a:lnTo>
                    <a:pt x="27620" y="198758"/>
                  </a:lnTo>
                  <a:cubicBezTo>
                    <a:pt x="12456" y="183594"/>
                    <a:pt x="12456" y="157598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6570"/>
                    <a:pt x="181428" y="330902"/>
                    <a:pt x="170596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xmlns="" id="{C0CE9F91-21F0-4916-A30E-E2528F3C6A96}"/>
                </a:ext>
              </a:extLst>
            </p:cNvPr>
            <p:cNvSpPr/>
            <p:nvPr/>
          </p:nvSpPr>
          <p:spPr>
            <a:xfrm>
              <a:off x="2792875" y="3374616"/>
              <a:ext cx="216630" cy="346608"/>
            </a:xfrm>
            <a:custGeom>
              <a:avLst/>
              <a:gdLst>
                <a:gd name="connsiteX0" fmla="*/ 170596 w 216630"/>
                <a:gd name="connsiteY0" fmla="*/ 330902 h 346608"/>
                <a:gd name="connsiteX1" fmla="*/ 142434 w 216630"/>
                <a:gd name="connsiteY1" fmla="*/ 317905 h 346608"/>
                <a:gd name="connsiteX2" fmla="*/ 27620 w 216630"/>
                <a:gd name="connsiteY2" fmla="*/ 200924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0902"/>
                  </a:moveTo>
                  <a:cubicBezTo>
                    <a:pt x="159765" y="330902"/>
                    <a:pt x="148933" y="326570"/>
                    <a:pt x="142434" y="317905"/>
                  </a:cubicBezTo>
                  <a:lnTo>
                    <a:pt x="27620" y="200924"/>
                  </a:lnTo>
                  <a:cubicBezTo>
                    <a:pt x="12456" y="185760"/>
                    <a:pt x="12456" y="159765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6570"/>
                    <a:pt x="181428" y="330902"/>
                    <a:pt x="170596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xmlns="" id="{9040C192-00E7-401E-A786-86E17372C7C9}"/>
                </a:ext>
              </a:extLst>
            </p:cNvPr>
            <p:cNvSpPr/>
            <p:nvPr/>
          </p:nvSpPr>
          <p:spPr>
            <a:xfrm>
              <a:off x="2582744" y="3370284"/>
              <a:ext cx="216630" cy="346608"/>
            </a:xfrm>
            <a:custGeom>
              <a:avLst/>
              <a:gdLst>
                <a:gd name="connsiteX0" fmla="*/ 170596 w 216630"/>
                <a:gd name="connsiteY0" fmla="*/ 333069 h 346608"/>
                <a:gd name="connsiteX1" fmla="*/ 142434 w 216630"/>
                <a:gd name="connsiteY1" fmla="*/ 320071 h 346608"/>
                <a:gd name="connsiteX2" fmla="*/ 27620 w 216630"/>
                <a:gd name="connsiteY2" fmla="*/ 200924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3069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3069"/>
                  </a:moveTo>
                  <a:cubicBezTo>
                    <a:pt x="159765" y="333069"/>
                    <a:pt x="148933" y="328736"/>
                    <a:pt x="142434" y="320071"/>
                  </a:cubicBezTo>
                  <a:lnTo>
                    <a:pt x="27620" y="200924"/>
                  </a:lnTo>
                  <a:cubicBezTo>
                    <a:pt x="12456" y="185760"/>
                    <a:pt x="12456" y="159765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0093" y="328736"/>
                    <a:pt x="179261" y="333069"/>
                    <a:pt x="170596" y="333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xmlns="" id="{99359643-3536-40F8-B176-7B9BEBFD821A}"/>
                </a:ext>
              </a:extLst>
            </p:cNvPr>
            <p:cNvSpPr/>
            <p:nvPr/>
          </p:nvSpPr>
          <p:spPr>
            <a:xfrm>
              <a:off x="2370446" y="3368117"/>
              <a:ext cx="216630" cy="346608"/>
            </a:xfrm>
            <a:custGeom>
              <a:avLst/>
              <a:gdLst>
                <a:gd name="connsiteX0" fmla="*/ 170596 w 216630"/>
                <a:gd name="connsiteY0" fmla="*/ 330902 h 346608"/>
                <a:gd name="connsiteX1" fmla="*/ 142434 w 216630"/>
                <a:gd name="connsiteY1" fmla="*/ 317905 h 346608"/>
                <a:gd name="connsiteX2" fmla="*/ 27620 w 216630"/>
                <a:gd name="connsiteY2" fmla="*/ 198758 h 346608"/>
                <a:gd name="connsiteX3" fmla="*/ 27620 w 216630"/>
                <a:gd name="connsiteY3" fmla="*/ 140268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0902"/>
                  </a:moveTo>
                  <a:cubicBezTo>
                    <a:pt x="159765" y="330902"/>
                    <a:pt x="148933" y="326570"/>
                    <a:pt x="142434" y="317905"/>
                  </a:cubicBezTo>
                  <a:lnTo>
                    <a:pt x="27620" y="198758"/>
                  </a:lnTo>
                  <a:cubicBezTo>
                    <a:pt x="12456" y="183594"/>
                    <a:pt x="12456" y="157598"/>
                    <a:pt x="27620" y="140268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6570"/>
                    <a:pt x="181428" y="330902"/>
                    <a:pt x="170596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xmlns="" id="{3B55B9BD-CA0B-4530-9167-97DA5178DB01}"/>
                </a:ext>
              </a:extLst>
            </p:cNvPr>
            <p:cNvSpPr/>
            <p:nvPr/>
          </p:nvSpPr>
          <p:spPr>
            <a:xfrm>
              <a:off x="2158406" y="3363785"/>
              <a:ext cx="216630" cy="346608"/>
            </a:xfrm>
            <a:custGeom>
              <a:avLst/>
              <a:gdLst>
                <a:gd name="connsiteX0" fmla="*/ 172505 w 216630"/>
                <a:gd name="connsiteY0" fmla="*/ 330902 h 346608"/>
                <a:gd name="connsiteX1" fmla="*/ 144343 w 216630"/>
                <a:gd name="connsiteY1" fmla="*/ 317905 h 346608"/>
                <a:gd name="connsiteX2" fmla="*/ 27363 w 216630"/>
                <a:gd name="connsiteY2" fmla="*/ 200924 h 346608"/>
                <a:gd name="connsiteX3" fmla="*/ 29529 w 216630"/>
                <a:gd name="connsiteY3" fmla="*/ 142434 h 346608"/>
                <a:gd name="connsiteX4" fmla="*/ 148676 w 216630"/>
                <a:gd name="connsiteY4" fmla="*/ 27620 h 346608"/>
                <a:gd name="connsiteX5" fmla="*/ 207166 w 216630"/>
                <a:gd name="connsiteY5" fmla="*/ 27620 h 346608"/>
                <a:gd name="connsiteX6" fmla="*/ 207166 w 216630"/>
                <a:gd name="connsiteY6" fmla="*/ 86110 h 346608"/>
                <a:gd name="connsiteX7" fmla="*/ 118348 w 216630"/>
                <a:gd name="connsiteY7" fmla="*/ 172762 h 346608"/>
                <a:gd name="connsiteX8" fmla="*/ 205000 w 216630"/>
                <a:gd name="connsiteY8" fmla="*/ 261581 h 346608"/>
                <a:gd name="connsiteX9" fmla="*/ 205000 w 216630"/>
                <a:gd name="connsiteY9" fmla="*/ 320071 h 346608"/>
                <a:gd name="connsiteX10" fmla="*/ 172505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2505" y="330902"/>
                  </a:moveTo>
                  <a:cubicBezTo>
                    <a:pt x="161674" y="330902"/>
                    <a:pt x="150842" y="326570"/>
                    <a:pt x="144343" y="317905"/>
                  </a:cubicBezTo>
                  <a:lnTo>
                    <a:pt x="27363" y="200924"/>
                  </a:lnTo>
                  <a:cubicBezTo>
                    <a:pt x="12199" y="183594"/>
                    <a:pt x="12199" y="157598"/>
                    <a:pt x="29529" y="142434"/>
                  </a:cubicBezTo>
                  <a:lnTo>
                    <a:pt x="148676" y="27620"/>
                  </a:lnTo>
                  <a:cubicBezTo>
                    <a:pt x="163840" y="12456"/>
                    <a:pt x="189836" y="12456"/>
                    <a:pt x="207166" y="27620"/>
                  </a:cubicBezTo>
                  <a:cubicBezTo>
                    <a:pt x="222330" y="42784"/>
                    <a:pt x="222330" y="68780"/>
                    <a:pt x="207166" y="86110"/>
                  </a:cubicBezTo>
                  <a:lnTo>
                    <a:pt x="118348" y="172762"/>
                  </a:lnTo>
                  <a:lnTo>
                    <a:pt x="205000" y="261581"/>
                  </a:lnTo>
                  <a:cubicBezTo>
                    <a:pt x="220164" y="276745"/>
                    <a:pt x="220164" y="302740"/>
                    <a:pt x="205000" y="320071"/>
                  </a:cubicBezTo>
                  <a:cubicBezTo>
                    <a:pt x="192002" y="328736"/>
                    <a:pt x="183337" y="330902"/>
                    <a:pt x="172505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xmlns="" id="{513F5EC3-477D-4822-84D3-027A98427078}"/>
                </a:ext>
              </a:extLst>
            </p:cNvPr>
            <p:cNvSpPr/>
            <p:nvPr/>
          </p:nvSpPr>
          <p:spPr>
            <a:xfrm>
              <a:off x="1948559" y="3361618"/>
              <a:ext cx="216630" cy="346608"/>
            </a:xfrm>
            <a:custGeom>
              <a:avLst/>
              <a:gdLst>
                <a:gd name="connsiteX0" fmla="*/ 172221 w 216630"/>
                <a:gd name="connsiteY0" fmla="*/ 330902 h 346608"/>
                <a:gd name="connsiteX1" fmla="*/ 144059 w 216630"/>
                <a:gd name="connsiteY1" fmla="*/ 317905 h 346608"/>
                <a:gd name="connsiteX2" fmla="*/ 27079 w 216630"/>
                <a:gd name="connsiteY2" fmla="*/ 198758 h 346608"/>
                <a:gd name="connsiteX3" fmla="*/ 16247 w 216630"/>
                <a:gd name="connsiteY3" fmla="*/ 170596 h 346608"/>
                <a:gd name="connsiteX4" fmla="*/ 29245 w 216630"/>
                <a:gd name="connsiteY4" fmla="*/ 142434 h 346608"/>
                <a:gd name="connsiteX5" fmla="*/ 148392 w 216630"/>
                <a:gd name="connsiteY5" fmla="*/ 27620 h 346608"/>
                <a:gd name="connsiteX6" fmla="*/ 206882 w 216630"/>
                <a:gd name="connsiteY6" fmla="*/ 27620 h 346608"/>
                <a:gd name="connsiteX7" fmla="*/ 206882 w 216630"/>
                <a:gd name="connsiteY7" fmla="*/ 86110 h 346608"/>
                <a:gd name="connsiteX8" fmla="*/ 118063 w 216630"/>
                <a:gd name="connsiteY8" fmla="*/ 172762 h 346608"/>
                <a:gd name="connsiteX9" fmla="*/ 204715 w 216630"/>
                <a:gd name="connsiteY9" fmla="*/ 261581 h 346608"/>
                <a:gd name="connsiteX10" fmla="*/ 204715 w 216630"/>
                <a:gd name="connsiteY10" fmla="*/ 320071 h 346608"/>
                <a:gd name="connsiteX11" fmla="*/ 172221 w 216630"/>
                <a:gd name="connsiteY11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630" h="346608">
                  <a:moveTo>
                    <a:pt x="172221" y="330902"/>
                  </a:moveTo>
                  <a:cubicBezTo>
                    <a:pt x="161389" y="330902"/>
                    <a:pt x="150558" y="326570"/>
                    <a:pt x="144059" y="317905"/>
                  </a:cubicBezTo>
                  <a:lnTo>
                    <a:pt x="27079" y="198758"/>
                  </a:lnTo>
                  <a:cubicBezTo>
                    <a:pt x="20580" y="190093"/>
                    <a:pt x="16247" y="181428"/>
                    <a:pt x="16247" y="170596"/>
                  </a:cubicBezTo>
                  <a:cubicBezTo>
                    <a:pt x="16247" y="159765"/>
                    <a:pt x="20580" y="148933"/>
                    <a:pt x="29245" y="142434"/>
                  </a:cubicBezTo>
                  <a:lnTo>
                    <a:pt x="148392" y="27620"/>
                  </a:lnTo>
                  <a:cubicBezTo>
                    <a:pt x="163556" y="12456"/>
                    <a:pt x="189551" y="12456"/>
                    <a:pt x="206882" y="27620"/>
                  </a:cubicBezTo>
                  <a:cubicBezTo>
                    <a:pt x="222046" y="42784"/>
                    <a:pt x="222046" y="68780"/>
                    <a:pt x="206882" y="86110"/>
                  </a:cubicBezTo>
                  <a:lnTo>
                    <a:pt x="118063" y="172762"/>
                  </a:lnTo>
                  <a:lnTo>
                    <a:pt x="204715" y="261581"/>
                  </a:lnTo>
                  <a:cubicBezTo>
                    <a:pt x="219879" y="276745"/>
                    <a:pt x="219879" y="302740"/>
                    <a:pt x="204715" y="320071"/>
                  </a:cubicBezTo>
                  <a:cubicBezTo>
                    <a:pt x="191718" y="326570"/>
                    <a:pt x="180886" y="330902"/>
                    <a:pt x="172221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xmlns="" id="{6E441CFD-92C4-4293-B788-E58A29D9CB45}"/>
                </a:ext>
              </a:extLst>
            </p:cNvPr>
            <p:cNvSpPr/>
            <p:nvPr/>
          </p:nvSpPr>
          <p:spPr>
            <a:xfrm>
              <a:off x="1737887" y="3355119"/>
              <a:ext cx="216630" cy="346608"/>
            </a:xfrm>
            <a:custGeom>
              <a:avLst/>
              <a:gdLst>
                <a:gd name="connsiteX0" fmla="*/ 170596 w 216630"/>
                <a:gd name="connsiteY0" fmla="*/ 333069 h 346608"/>
                <a:gd name="connsiteX1" fmla="*/ 142434 w 216630"/>
                <a:gd name="connsiteY1" fmla="*/ 320071 h 346608"/>
                <a:gd name="connsiteX2" fmla="*/ 27620 w 216630"/>
                <a:gd name="connsiteY2" fmla="*/ 200924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3069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3069"/>
                  </a:moveTo>
                  <a:cubicBezTo>
                    <a:pt x="159765" y="333069"/>
                    <a:pt x="148933" y="328736"/>
                    <a:pt x="142434" y="320071"/>
                  </a:cubicBezTo>
                  <a:lnTo>
                    <a:pt x="27620" y="200924"/>
                  </a:lnTo>
                  <a:cubicBezTo>
                    <a:pt x="12456" y="185760"/>
                    <a:pt x="12456" y="159765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8736"/>
                    <a:pt x="181428" y="333069"/>
                    <a:pt x="170596" y="333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xmlns="" id="{8E764F26-AFE0-4FBD-8D88-FC0478D47595}"/>
                </a:ext>
              </a:extLst>
            </p:cNvPr>
            <p:cNvSpPr/>
            <p:nvPr/>
          </p:nvSpPr>
          <p:spPr>
            <a:xfrm>
              <a:off x="1526131" y="3355119"/>
              <a:ext cx="216630" cy="324945"/>
            </a:xfrm>
            <a:custGeom>
              <a:avLst/>
              <a:gdLst>
                <a:gd name="connsiteX0" fmla="*/ 172221 w 216630"/>
                <a:gd name="connsiteY0" fmla="*/ 328736 h 324945"/>
                <a:gd name="connsiteX1" fmla="*/ 144059 w 216630"/>
                <a:gd name="connsiteY1" fmla="*/ 315738 h 324945"/>
                <a:gd name="connsiteX2" fmla="*/ 27079 w 216630"/>
                <a:gd name="connsiteY2" fmla="*/ 198758 h 324945"/>
                <a:gd name="connsiteX3" fmla="*/ 16247 w 216630"/>
                <a:gd name="connsiteY3" fmla="*/ 170596 h 324945"/>
                <a:gd name="connsiteX4" fmla="*/ 29245 w 216630"/>
                <a:gd name="connsiteY4" fmla="*/ 142434 h 324945"/>
                <a:gd name="connsiteX5" fmla="*/ 148392 w 216630"/>
                <a:gd name="connsiteY5" fmla="*/ 27620 h 324945"/>
                <a:gd name="connsiteX6" fmla="*/ 206882 w 216630"/>
                <a:gd name="connsiteY6" fmla="*/ 27620 h 324945"/>
                <a:gd name="connsiteX7" fmla="*/ 206882 w 216630"/>
                <a:gd name="connsiteY7" fmla="*/ 86110 h 324945"/>
                <a:gd name="connsiteX8" fmla="*/ 118063 w 216630"/>
                <a:gd name="connsiteY8" fmla="*/ 172762 h 324945"/>
                <a:gd name="connsiteX9" fmla="*/ 204715 w 216630"/>
                <a:gd name="connsiteY9" fmla="*/ 261581 h 324945"/>
                <a:gd name="connsiteX10" fmla="*/ 204715 w 216630"/>
                <a:gd name="connsiteY10" fmla="*/ 320071 h 324945"/>
                <a:gd name="connsiteX11" fmla="*/ 172221 w 216630"/>
                <a:gd name="connsiteY11" fmla="*/ 328736 h 324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630" h="324945">
                  <a:moveTo>
                    <a:pt x="172221" y="328736"/>
                  </a:moveTo>
                  <a:cubicBezTo>
                    <a:pt x="161389" y="328736"/>
                    <a:pt x="150558" y="324403"/>
                    <a:pt x="144059" y="315738"/>
                  </a:cubicBezTo>
                  <a:lnTo>
                    <a:pt x="27079" y="198758"/>
                  </a:lnTo>
                  <a:cubicBezTo>
                    <a:pt x="20580" y="190093"/>
                    <a:pt x="16247" y="181428"/>
                    <a:pt x="16247" y="170596"/>
                  </a:cubicBezTo>
                  <a:cubicBezTo>
                    <a:pt x="16247" y="159765"/>
                    <a:pt x="20580" y="148933"/>
                    <a:pt x="29245" y="142434"/>
                  </a:cubicBezTo>
                  <a:lnTo>
                    <a:pt x="148392" y="27620"/>
                  </a:lnTo>
                  <a:cubicBezTo>
                    <a:pt x="163556" y="12456"/>
                    <a:pt x="189551" y="12456"/>
                    <a:pt x="206882" y="27620"/>
                  </a:cubicBezTo>
                  <a:cubicBezTo>
                    <a:pt x="222046" y="42784"/>
                    <a:pt x="222046" y="68780"/>
                    <a:pt x="206882" y="86110"/>
                  </a:cubicBezTo>
                  <a:lnTo>
                    <a:pt x="118063" y="172762"/>
                  </a:lnTo>
                  <a:lnTo>
                    <a:pt x="204715" y="261581"/>
                  </a:lnTo>
                  <a:cubicBezTo>
                    <a:pt x="219879" y="276745"/>
                    <a:pt x="219879" y="302740"/>
                    <a:pt x="204715" y="320071"/>
                  </a:cubicBezTo>
                  <a:cubicBezTo>
                    <a:pt x="191718" y="326570"/>
                    <a:pt x="183052" y="328736"/>
                    <a:pt x="172221" y="32873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47" name="Graphic 185">
            <a:extLst>
              <a:ext uri="{FF2B5EF4-FFF2-40B4-BE49-F238E27FC236}">
                <a16:creationId xmlns:a16="http://schemas.microsoft.com/office/drawing/2014/main" xmlns="" id="{7A51472E-3382-4C32-926D-44E060082AD9}"/>
              </a:ext>
            </a:extLst>
          </p:cNvPr>
          <p:cNvGrpSpPr/>
          <p:nvPr userDrawn="1"/>
        </p:nvGrpSpPr>
        <p:grpSpPr>
          <a:xfrm rot="16200000">
            <a:off x="7418161" y="5729286"/>
            <a:ext cx="1668051" cy="346608"/>
            <a:chOff x="1542378" y="3369742"/>
            <a:chExt cx="1668051" cy="346608"/>
          </a:xfrm>
          <a:solidFill>
            <a:srgbClr val="FFFFFF">
              <a:alpha val="44000"/>
            </a:srgbClr>
          </a:solidFill>
        </p:grpSpPr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xmlns="" id="{4C6C0AE1-7DC1-4330-8C92-79253C4A003D}"/>
                </a:ext>
              </a:extLst>
            </p:cNvPr>
            <p:cNvSpPr/>
            <p:nvPr/>
          </p:nvSpPr>
          <p:spPr>
            <a:xfrm>
              <a:off x="3003006" y="3378949"/>
              <a:ext cx="216630" cy="346608"/>
            </a:xfrm>
            <a:custGeom>
              <a:avLst/>
              <a:gdLst>
                <a:gd name="connsiteX0" fmla="*/ 170596 w 216630"/>
                <a:gd name="connsiteY0" fmla="*/ 330902 h 346608"/>
                <a:gd name="connsiteX1" fmla="*/ 142434 w 216630"/>
                <a:gd name="connsiteY1" fmla="*/ 317905 h 346608"/>
                <a:gd name="connsiteX2" fmla="*/ 27620 w 216630"/>
                <a:gd name="connsiteY2" fmla="*/ 198758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0902"/>
                  </a:moveTo>
                  <a:cubicBezTo>
                    <a:pt x="159765" y="330902"/>
                    <a:pt x="148933" y="326570"/>
                    <a:pt x="142434" y="317905"/>
                  </a:cubicBezTo>
                  <a:lnTo>
                    <a:pt x="27620" y="198758"/>
                  </a:lnTo>
                  <a:cubicBezTo>
                    <a:pt x="12456" y="183594"/>
                    <a:pt x="12456" y="157598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6570"/>
                    <a:pt x="181428" y="330902"/>
                    <a:pt x="170596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xmlns="" id="{A1CD2C4A-EEDC-4AE3-8E04-FB749F4B20DD}"/>
                </a:ext>
              </a:extLst>
            </p:cNvPr>
            <p:cNvSpPr/>
            <p:nvPr/>
          </p:nvSpPr>
          <p:spPr>
            <a:xfrm>
              <a:off x="2792875" y="3374616"/>
              <a:ext cx="216630" cy="346608"/>
            </a:xfrm>
            <a:custGeom>
              <a:avLst/>
              <a:gdLst>
                <a:gd name="connsiteX0" fmla="*/ 170596 w 216630"/>
                <a:gd name="connsiteY0" fmla="*/ 330902 h 346608"/>
                <a:gd name="connsiteX1" fmla="*/ 142434 w 216630"/>
                <a:gd name="connsiteY1" fmla="*/ 317905 h 346608"/>
                <a:gd name="connsiteX2" fmla="*/ 27620 w 216630"/>
                <a:gd name="connsiteY2" fmla="*/ 200924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0902"/>
                  </a:moveTo>
                  <a:cubicBezTo>
                    <a:pt x="159765" y="330902"/>
                    <a:pt x="148933" y="326570"/>
                    <a:pt x="142434" y="317905"/>
                  </a:cubicBezTo>
                  <a:lnTo>
                    <a:pt x="27620" y="200924"/>
                  </a:lnTo>
                  <a:cubicBezTo>
                    <a:pt x="12456" y="185760"/>
                    <a:pt x="12456" y="159765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6570"/>
                    <a:pt x="181428" y="330902"/>
                    <a:pt x="170596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xmlns="" id="{F81F6895-5D3C-44D8-B9B0-97865D7BAD42}"/>
                </a:ext>
              </a:extLst>
            </p:cNvPr>
            <p:cNvSpPr/>
            <p:nvPr/>
          </p:nvSpPr>
          <p:spPr>
            <a:xfrm>
              <a:off x="2582744" y="3370284"/>
              <a:ext cx="216630" cy="346608"/>
            </a:xfrm>
            <a:custGeom>
              <a:avLst/>
              <a:gdLst>
                <a:gd name="connsiteX0" fmla="*/ 170596 w 216630"/>
                <a:gd name="connsiteY0" fmla="*/ 333069 h 346608"/>
                <a:gd name="connsiteX1" fmla="*/ 142434 w 216630"/>
                <a:gd name="connsiteY1" fmla="*/ 320071 h 346608"/>
                <a:gd name="connsiteX2" fmla="*/ 27620 w 216630"/>
                <a:gd name="connsiteY2" fmla="*/ 200924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3069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3069"/>
                  </a:moveTo>
                  <a:cubicBezTo>
                    <a:pt x="159765" y="333069"/>
                    <a:pt x="148933" y="328736"/>
                    <a:pt x="142434" y="320071"/>
                  </a:cubicBezTo>
                  <a:lnTo>
                    <a:pt x="27620" y="200924"/>
                  </a:lnTo>
                  <a:cubicBezTo>
                    <a:pt x="12456" y="185760"/>
                    <a:pt x="12456" y="159765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0093" y="328736"/>
                    <a:pt x="179261" y="333069"/>
                    <a:pt x="170596" y="333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xmlns="" id="{BE2EEDF6-CECF-4E9D-BD38-FDF2CC730E88}"/>
                </a:ext>
              </a:extLst>
            </p:cNvPr>
            <p:cNvSpPr/>
            <p:nvPr/>
          </p:nvSpPr>
          <p:spPr>
            <a:xfrm>
              <a:off x="2370446" y="3368117"/>
              <a:ext cx="216630" cy="346608"/>
            </a:xfrm>
            <a:custGeom>
              <a:avLst/>
              <a:gdLst>
                <a:gd name="connsiteX0" fmla="*/ 170596 w 216630"/>
                <a:gd name="connsiteY0" fmla="*/ 330902 h 346608"/>
                <a:gd name="connsiteX1" fmla="*/ 142434 w 216630"/>
                <a:gd name="connsiteY1" fmla="*/ 317905 h 346608"/>
                <a:gd name="connsiteX2" fmla="*/ 27620 w 216630"/>
                <a:gd name="connsiteY2" fmla="*/ 198758 h 346608"/>
                <a:gd name="connsiteX3" fmla="*/ 27620 w 216630"/>
                <a:gd name="connsiteY3" fmla="*/ 140268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0902"/>
                  </a:moveTo>
                  <a:cubicBezTo>
                    <a:pt x="159765" y="330902"/>
                    <a:pt x="148933" y="326570"/>
                    <a:pt x="142434" y="317905"/>
                  </a:cubicBezTo>
                  <a:lnTo>
                    <a:pt x="27620" y="198758"/>
                  </a:lnTo>
                  <a:cubicBezTo>
                    <a:pt x="12456" y="183594"/>
                    <a:pt x="12456" y="157598"/>
                    <a:pt x="27620" y="140268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6570"/>
                    <a:pt x="181428" y="330902"/>
                    <a:pt x="170596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xmlns="" id="{D0949BA4-33F6-46E2-8A9F-707205DD0462}"/>
                </a:ext>
              </a:extLst>
            </p:cNvPr>
            <p:cNvSpPr/>
            <p:nvPr/>
          </p:nvSpPr>
          <p:spPr>
            <a:xfrm>
              <a:off x="2158406" y="3363785"/>
              <a:ext cx="216630" cy="346608"/>
            </a:xfrm>
            <a:custGeom>
              <a:avLst/>
              <a:gdLst>
                <a:gd name="connsiteX0" fmla="*/ 172505 w 216630"/>
                <a:gd name="connsiteY0" fmla="*/ 330902 h 346608"/>
                <a:gd name="connsiteX1" fmla="*/ 144343 w 216630"/>
                <a:gd name="connsiteY1" fmla="*/ 317905 h 346608"/>
                <a:gd name="connsiteX2" fmla="*/ 27363 w 216630"/>
                <a:gd name="connsiteY2" fmla="*/ 200924 h 346608"/>
                <a:gd name="connsiteX3" fmla="*/ 29529 w 216630"/>
                <a:gd name="connsiteY3" fmla="*/ 142434 h 346608"/>
                <a:gd name="connsiteX4" fmla="*/ 148676 w 216630"/>
                <a:gd name="connsiteY4" fmla="*/ 27620 h 346608"/>
                <a:gd name="connsiteX5" fmla="*/ 207166 w 216630"/>
                <a:gd name="connsiteY5" fmla="*/ 27620 h 346608"/>
                <a:gd name="connsiteX6" fmla="*/ 207166 w 216630"/>
                <a:gd name="connsiteY6" fmla="*/ 86110 h 346608"/>
                <a:gd name="connsiteX7" fmla="*/ 118348 w 216630"/>
                <a:gd name="connsiteY7" fmla="*/ 172762 h 346608"/>
                <a:gd name="connsiteX8" fmla="*/ 205000 w 216630"/>
                <a:gd name="connsiteY8" fmla="*/ 261581 h 346608"/>
                <a:gd name="connsiteX9" fmla="*/ 205000 w 216630"/>
                <a:gd name="connsiteY9" fmla="*/ 320071 h 346608"/>
                <a:gd name="connsiteX10" fmla="*/ 172505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2505" y="330902"/>
                  </a:moveTo>
                  <a:cubicBezTo>
                    <a:pt x="161674" y="330902"/>
                    <a:pt x="150842" y="326570"/>
                    <a:pt x="144343" y="317905"/>
                  </a:cubicBezTo>
                  <a:lnTo>
                    <a:pt x="27363" y="200924"/>
                  </a:lnTo>
                  <a:cubicBezTo>
                    <a:pt x="12199" y="183594"/>
                    <a:pt x="12199" y="157598"/>
                    <a:pt x="29529" y="142434"/>
                  </a:cubicBezTo>
                  <a:lnTo>
                    <a:pt x="148676" y="27620"/>
                  </a:lnTo>
                  <a:cubicBezTo>
                    <a:pt x="163840" y="12456"/>
                    <a:pt x="189836" y="12456"/>
                    <a:pt x="207166" y="27620"/>
                  </a:cubicBezTo>
                  <a:cubicBezTo>
                    <a:pt x="222330" y="42784"/>
                    <a:pt x="222330" y="68780"/>
                    <a:pt x="207166" y="86110"/>
                  </a:cubicBezTo>
                  <a:lnTo>
                    <a:pt x="118348" y="172762"/>
                  </a:lnTo>
                  <a:lnTo>
                    <a:pt x="205000" y="261581"/>
                  </a:lnTo>
                  <a:cubicBezTo>
                    <a:pt x="220164" y="276745"/>
                    <a:pt x="220164" y="302740"/>
                    <a:pt x="205000" y="320071"/>
                  </a:cubicBezTo>
                  <a:cubicBezTo>
                    <a:pt x="192002" y="328736"/>
                    <a:pt x="183337" y="330902"/>
                    <a:pt x="172505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xmlns="" id="{D2936396-4445-4840-9069-619855CE50E3}"/>
                </a:ext>
              </a:extLst>
            </p:cNvPr>
            <p:cNvSpPr/>
            <p:nvPr/>
          </p:nvSpPr>
          <p:spPr>
            <a:xfrm>
              <a:off x="1948559" y="3361618"/>
              <a:ext cx="216630" cy="346608"/>
            </a:xfrm>
            <a:custGeom>
              <a:avLst/>
              <a:gdLst>
                <a:gd name="connsiteX0" fmla="*/ 172221 w 216630"/>
                <a:gd name="connsiteY0" fmla="*/ 330902 h 346608"/>
                <a:gd name="connsiteX1" fmla="*/ 144059 w 216630"/>
                <a:gd name="connsiteY1" fmla="*/ 317905 h 346608"/>
                <a:gd name="connsiteX2" fmla="*/ 27079 w 216630"/>
                <a:gd name="connsiteY2" fmla="*/ 198758 h 346608"/>
                <a:gd name="connsiteX3" fmla="*/ 16247 w 216630"/>
                <a:gd name="connsiteY3" fmla="*/ 170596 h 346608"/>
                <a:gd name="connsiteX4" fmla="*/ 29245 w 216630"/>
                <a:gd name="connsiteY4" fmla="*/ 142434 h 346608"/>
                <a:gd name="connsiteX5" fmla="*/ 148392 w 216630"/>
                <a:gd name="connsiteY5" fmla="*/ 27620 h 346608"/>
                <a:gd name="connsiteX6" fmla="*/ 206882 w 216630"/>
                <a:gd name="connsiteY6" fmla="*/ 27620 h 346608"/>
                <a:gd name="connsiteX7" fmla="*/ 206882 w 216630"/>
                <a:gd name="connsiteY7" fmla="*/ 86110 h 346608"/>
                <a:gd name="connsiteX8" fmla="*/ 118063 w 216630"/>
                <a:gd name="connsiteY8" fmla="*/ 172762 h 346608"/>
                <a:gd name="connsiteX9" fmla="*/ 204715 w 216630"/>
                <a:gd name="connsiteY9" fmla="*/ 261581 h 346608"/>
                <a:gd name="connsiteX10" fmla="*/ 204715 w 216630"/>
                <a:gd name="connsiteY10" fmla="*/ 320071 h 346608"/>
                <a:gd name="connsiteX11" fmla="*/ 172221 w 216630"/>
                <a:gd name="connsiteY11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630" h="346608">
                  <a:moveTo>
                    <a:pt x="172221" y="330902"/>
                  </a:moveTo>
                  <a:cubicBezTo>
                    <a:pt x="161389" y="330902"/>
                    <a:pt x="150558" y="326570"/>
                    <a:pt x="144059" y="317905"/>
                  </a:cubicBezTo>
                  <a:lnTo>
                    <a:pt x="27079" y="198758"/>
                  </a:lnTo>
                  <a:cubicBezTo>
                    <a:pt x="20580" y="190093"/>
                    <a:pt x="16247" y="181428"/>
                    <a:pt x="16247" y="170596"/>
                  </a:cubicBezTo>
                  <a:cubicBezTo>
                    <a:pt x="16247" y="159765"/>
                    <a:pt x="20580" y="148933"/>
                    <a:pt x="29245" y="142434"/>
                  </a:cubicBezTo>
                  <a:lnTo>
                    <a:pt x="148392" y="27620"/>
                  </a:lnTo>
                  <a:cubicBezTo>
                    <a:pt x="163556" y="12456"/>
                    <a:pt x="189551" y="12456"/>
                    <a:pt x="206882" y="27620"/>
                  </a:cubicBezTo>
                  <a:cubicBezTo>
                    <a:pt x="222046" y="42784"/>
                    <a:pt x="222046" y="68780"/>
                    <a:pt x="206882" y="86110"/>
                  </a:cubicBezTo>
                  <a:lnTo>
                    <a:pt x="118063" y="172762"/>
                  </a:lnTo>
                  <a:lnTo>
                    <a:pt x="204715" y="261581"/>
                  </a:lnTo>
                  <a:cubicBezTo>
                    <a:pt x="219879" y="276745"/>
                    <a:pt x="219879" y="302740"/>
                    <a:pt x="204715" y="320071"/>
                  </a:cubicBezTo>
                  <a:cubicBezTo>
                    <a:pt x="191718" y="326570"/>
                    <a:pt x="180886" y="330902"/>
                    <a:pt x="172221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xmlns="" id="{715EAB85-BE9E-43CB-B4E2-92397AD08B5D}"/>
                </a:ext>
              </a:extLst>
            </p:cNvPr>
            <p:cNvSpPr/>
            <p:nvPr/>
          </p:nvSpPr>
          <p:spPr>
            <a:xfrm>
              <a:off x="1737887" y="3355119"/>
              <a:ext cx="216630" cy="346608"/>
            </a:xfrm>
            <a:custGeom>
              <a:avLst/>
              <a:gdLst>
                <a:gd name="connsiteX0" fmla="*/ 170596 w 216630"/>
                <a:gd name="connsiteY0" fmla="*/ 333069 h 346608"/>
                <a:gd name="connsiteX1" fmla="*/ 142434 w 216630"/>
                <a:gd name="connsiteY1" fmla="*/ 320071 h 346608"/>
                <a:gd name="connsiteX2" fmla="*/ 27620 w 216630"/>
                <a:gd name="connsiteY2" fmla="*/ 200924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3069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3069"/>
                  </a:moveTo>
                  <a:cubicBezTo>
                    <a:pt x="159765" y="333069"/>
                    <a:pt x="148933" y="328736"/>
                    <a:pt x="142434" y="320071"/>
                  </a:cubicBezTo>
                  <a:lnTo>
                    <a:pt x="27620" y="200924"/>
                  </a:lnTo>
                  <a:cubicBezTo>
                    <a:pt x="12456" y="185760"/>
                    <a:pt x="12456" y="159765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8736"/>
                    <a:pt x="181428" y="333069"/>
                    <a:pt x="170596" y="333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xmlns="" id="{3C7A15D5-6E7D-4E5B-B1B4-D293CE09C42D}"/>
                </a:ext>
              </a:extLst>
            </p:cNvPr>
            <p:cNvSpPr/>
            <p:nvPr/>
          </p:nvSpPr>
          <p:spPr>
            <a:xfrm>
              <a:off x="1526131" y="3355119"/>
              <a:ext cx="216630" cy="324945"/>
            </a:xfrm>
            <a:custGeom>
              <a:avLst/>
              <a:gdLst>
                <a:gd name="connsiteX0" fmla="*/ 172221 w 216630"/>
                <a:gd name="connsiteY0" fmla="*/ 328736 h 324945"/>
                <a:gd name="connsiteX1" fmla="*/ 144059 w 216630"/>
                <a:gd name="connsiteY1" fmla="*/ 315738 h 324945"/>
                <a:gd name="connsiteX2" fmla="*/ 27079 w 216630"/>
                <a:gd name="connsiteY2" fmla="*/ 198758 h 324945"/>
                <a:gd name="connsiteX3" fmla="*/ 16247 w 216630"/>
                <a:gd name="connsiteY3" fmla="*/ 170596 h 324945"/>
                <a:gd name="connsiteX4" fmla="*/ 29245 w 216630"/>
                <a:gd name="connsiteY4" fmla="*/ 142434 h 324945"/>
                <a:gd name="connsiteX5" fmla="*/ 148392 w 216630"/>
                <a:gd name="connsiteY5" fmla="*/ 27620 h 324945"/>
                <a:gd name="connsiteX6" fmla="*/ 206882 w 216630"/>
                <a:gd name="connsiteY6" fmla="*/ 27620 h 324945"/>
                <a:gd name="connsiteX7" fmla="*/ 206882 w 216630"/>
                <a:gd name="connsiteY7" fmla="*/ 86110 h 324945"/>
                <a:gd name="connsiteX8" fmla="*/ 118063 w 216630"/>
                <a:gd name="connsiteY8" fmla="*/ 172762 h 324945"/>
                <a:gd name="connsiteX9" fmla="*/ 204715 w 216630"/>
                <a:gd name="connsiteY9" fmla="*/ 261581 h 324945"/>
                <a:gd name="connsiteX10" fmla="*/ 204715 w 216630"/>
                <a:gd name="connsiteY10" fmla="*/ 320071 h 324945"/>
                <a:gd name="connsiteX11" fmla="*/ 172221 w 216630"/>
                <a:gd name="connsiteY11" fmla="*/ 328736 h 324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630" h="324945">
                  <a:moveTo>
                    <a:pt x="172221" y="328736"/>
                  </a:moveTo>
                  <a:cubicBezTo>
                    <a:pt x="161389" y="328736"/>
                    <a:pt x="150558" y="324403"/>
                    <a:pt x="144059" y="315738"/>
                  </a:cubicBezTo>
                  <a:lnTo>
                    <a:pt x="27079" y="198758"/>
                  </a:lnTo>
                  <a:cubicBezTo>
                    <a:pt x="20580" y="190093"/>
                    <a:pt x="16247" y="181428"/>
                    <a:pt x="16247" y="170596"/>
                  </a:cubicBezTo>
                  <a:cubicBezTo>
                    <a:pt x="16247" y="159765"/>
                    <a:pt x="20580" y="148933"/>
                    <a:pt x="29245" y="142434"/>
                  </a:cubicBezTo>
                  <a:lnTo>
                    <a:pt x="148392" y="27620"/>
                  </a:lnTo>
                  <a:cubicBezTo>
                    <a:pt x="163556" y="12456"/>
                    <a:pt x="189551" y="12456"/>
                    <a:pt x="206882" y="27620"/>
                  </a:cubicBezTo>
                  <a:cubicBezTo>
                    <a:pt x="222046" y="42784"/>
                    <a:pt x="222046" y="68780"/>
                    <a:pt x="206882" y="86110"/>
                  </a:cubicBezTo>
                  <a:lnTo>
                    <a:pt x="118063" y="172762"/>
                  </a:lnTo>
                  <a:lnTo>
                    <a:pt x="204715" y="261581"/>
                  </a:lnTo>
                  <a:cubicBezTo>
                    <a:pt x="219879" y="276745"/>
                    <a:pt x="219879" y="302740"/>
                    <a:pt x="204715" y="320071"/>
                  </a:cubicBezTo>
                  <a:cubicBezTo>
                    <a:pt x="191718" y="326570"/>
                    <a:pt x="183052" y="328736"/>
                    <a:pt x="172221" y="32873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56" name="Oval 155">
            <a:extLst>
              <a:ext uri="{FF2B5EF4-FFF2-40B4-BE49-F238E27FC236}">
                <a16:creationId xmlns:a16="http://schemas.microsoft.com/office/drawing/2014/main" xmlns="" id="{A0E5E56E-C1F0-4EFC-99B5-447EF2881199}"/>
              </a:ext>
            </a:extLst>
          </p:cNvPr>
          <p:cNvSpPr/>
          <p:nvPr userDrawn="1"/>
        </p:nvSpPr>
        <p:spPr>
          <a:xfrm>
            <a:off x="6708552" y="1084536"/>
            <a:ext cx="184106" cy="193919"/>
          </a:xfrm>
          <a:prstGeom prst="ellipse">
            <a:avLst/>
          </a:prstGeom>
          <a:solidFill>
            <a:schemeClr val="bg1">
              <a:alpha val="72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750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xmlns="" id="{CAB8320D-AC7D-4638-9BCD-A8C54C4A9BDF}"/>
              </a:ext>
            </a:extLst>
          </p:cNvPr>
          <p:cNvSpPr/>
          <p:nvPr userDrawn="1"/>
        </p:nvSpPr>
        <p:spPr>
          <a:xfrm>
            <a:off x="7661765" y="3724940"/>
            <a:ext cx="4530235" cy="3166512"/>
          </a:xfrm>
          <a:custGeom>
            <a:avLst/>
            <a:gdLst>
              <a:gd name="connsiteX0" fmla="*/ 4530235 w 4530235"/>
              <a:gd name="connsiteY0" fmla="*/ 0 h 3166512"/>
              <a:gd name="connsiteX1" fmla="*/ 4530235 w 4530235"/>
              <a:gd name="connsiteY1" fmla="*/ 3166512 h 3166512"/>
              <a:gd name="connsiteX2" fmla="*/ 0 w 4530235"/>
              <a:gd name="connsiteY2" fmla="*/ 3166512 h 3166512"/>
              <a:gd name="connsiteX3" fmla="*/ 8629 w 4530235"/>
              <a:gd name="connsiteY3" fmla="*/ 3148262 h 3166512"/>
              <a:gd name="connsiteX4" fmla="*/ 897444 w 4530235"/>
              <a:gd name="connsiteY4" fmla="*/ 2027274 h 3166512"/>
              <a:gd name="connsiteX5" fmla="*/ 3172812 w 4530235"/>
              <a:gd name="connsiteY5" fmla="*/ 2059172 h 3166512"/>
              <a:gd name="connsiteX6" fmla="*/ 3342933 w 4530235"/>
              <a:gd name="connsiteY6" fmla="*/ 581246 h 3166512"/>
              <a:gd name="connsiteX7" fmla="*/ 4518022 w 4530235"/>
              <a:gd name="connsiteY7" fmla="*/ 2043 h 3166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30235" h="3166512">
                <a:moveTo>
                  <a:pt x="4530235" y="0"/>
                </a:moveTo>
                <a:lnTo>
                  <a:pt x="4530235" y="3166512"/>
                </a:lnTo>
                <a:lnTo>
                  <a:pt x="0" y="3166512"/>
                </a:lnTo>
                <a:lnTo>
                  <a:pt x="8629" y="3148262"/>
                </a:lnTo>
                <a:cubicBezTo>
                  <a:pt x="219065" y="2717837"/>
                  <a:pt x="543026" y="2202269"/>
                  <a:pt x="897444" y="2027274"/>
                </a:cubicBezTo>
                <a:cubicBezTo>
                  <a:pt x="1464514" y="1747283"/>
                  <a:pt x="2765231" y="2300177"/>
                  <a:pt x="3172812" y="2059172"/>
                </a:cubicBezTo>
                <a:cubicBezTo>
                  <a:pt x="3580393" y="1818167"/>
                  <a:pt x="3071803" y="926804"/>
                  <a:pt x="3342933" y="581246"/>
                </a:cubicBezTo>
                <a:cubicBezTo>
                  <a:pt x="3549457" y="318029"/>
                  <a:pt x="4135386" y="76402"/>
                  <a:pt x="4518022" y="2043"/>
                </a:cubicBezTo>
                <a:close/>
              </a:path>
            </a:pathLst>
          </a:cu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34F8A3B0-2EDF-43FB-B07B-9826D1A18345}"/>
              </a:ext>
            </a:extLst>
          </p:cNvPr>
          <p:cNvSpPr/>
          <p:nvPr userDrawn="1"/>
        </p:nvSpPr>
        <p:spPr>
          <a:xfrm>
            <a:off x="11133221" y="1925052"/>
            <a:ext cx="914400" cy="2679032"/>
          </a:xfrm>
          <a:prstGeom prst="roundRect">
            <a:avLst>
              <a:gd name="adj" fmla="val 50000"/>
            </a:avLst>
          </a:prstGeom>
          <a:gradFill>
            <a:gsLst>
              <a:gs pos="3300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alpha val="72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838D5DF2-889F-4B4D-BBD4-53CBB709F974}"/>
              </a:ext>
            </a:extLst>
          </p:cNvPr>
          <p:cNvSpPr/>
          <p:nvPr userDrawn="1"/>
        </p:nvSpPr>
        <p:spPr>
          <a:xfrm flipH="1">
            <a:off x="753871" y="1278455"/>
            <a:ext cx="369184" cy="2295608"/>
          </a:xfrm>
          <a:prstGeom prst="roundRect">
            <a:avLst>
              <a:gd name="adj" fmla="val 50000"/>
            </a:avLst>
          </a:prstGeom>
          <a:gradFill>
            <a:gsLst>
              <a:gs pos="3300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>
                  <a:alpha val="72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89720BD-F719-45DC-BD00-0805F2A9989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2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06374">
            <a:off x="6819910" y="347246"/>
            <a:ext cx="4466221" cy="394801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B682F3EF-B735-4CBC-A7C1-5501AE164159}"/>
              </a:ext>
            </a:extLst>
          </p:cNvPr>
          <p:cNvGrpSpPr/>
          <p:nvPr userDrawn="1"/>
        </p:nvGrpSpPr>
        <p:grpSpPr>
          <a:xfrm>
            <a:off x="160070" y="163202"/>
            <a:ext cx="2781298" cy="2281190"/>
            <a:chOff x="160070" y="163202"/>
            <a:chExt cx="2781298" cy="2281190"/>
          </a:xfrm>
          <a:solidFill>
            <a:srgbClr val="FFFFFF">
              <a:alpha val="40000"/>
            </a:srgbClr>
          </a:solidFill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EEA02ADF-1D81-4CE7-9E6C-C1632E3DFBB9}"/>
                </a:ext>
              </a:extLst>
            </p:cNvPr>
            <p:cNvSpPr/>
            <p:nvPr/>
          </p:nvSpPr>
          <p:spPr>
            <a:xfrm>
              <a:off x="160070" y="163845"/>
              <a:ext cx="140381" cy="140381"/>
            </a:xfrm>
            <a:custGeom>
              <a:avLst/>
              <a:gdLst>
                <a:gd name="connsiteX0" fmla="*/ 53340 w 76200"/>
                <a:gd name="connsiteY0" fmla="*/ 11081 h 76200"/>
                <a:gd name="connsiteX1" fmla="*/ 42863 w 76200"/>
                <a:gd name="connsiteY1" fmla="*/ 22511 h 76200"/>
                <a:gd name="connsiteX2" fmla="*/ 32385 w 76200"/>
                <a:gd name="connsiteY2" fmla="*/ 11081 h 76200"/>
                <a:gd name="connsiteX3" fmla="*/ 11430 w 76200"/>
                <a:gd name="connsiteY3" fmla="*/ 11081 h 76200"/>
                <a:gd name="connsiteX4" fmla="*/ 11430 w 76200"/>
                <a:gd name="connsiteY4" fmla="*/ 31083 h 76200"/>
                <a:gd name="connsiteX5" fmla="*/ 21908 w 76200"/>
                <a:gd name="connsiteY5" fmla="*/ 41561 h 76200"/>
                <a:gd name="connsiteX6" fmla="*/ 11430 w 76200"/>
                <a:gd name="connsiteY6" fmla="*/ 52991 h 76200"/>
                <a:gd name="connsiteX7" fmla="*/ 11430 w 76200"/>
                <a:gd name="connsiteY7" fmla="*/ 72993 h 76200"/>
                <a:gd name="connsiteX8" fmla="*/ 32385 w 76200"/>
                <a:gd name="connsiteY8" fmla="*/ 73946 h 76200"/>
                <a:gd name="connsiteX9" fmla="*/ 42863 w 76200"/>
                <a:gd name="connsiteY9" fmla="*/ 63468 h 76200"/>
                <a:gd name="connsiteX10" fmla="*/ 53340 w 76200"/>
                <a:gd name="connsiteY10" fmla="*/ 73946 h 76200"/>
                <a:gd name="connsiteX11" fmla="*/ 74295 w 76200"/>
                <a:gd name="connsiteY11" fmla="*/ 73946 h 76200"/>
                <a:gd name="connsiteX12" fmla="*/ 74295 w 76200"/>
                <a:gd name="connsiteY12" fmla="*/ 53943 h 76200"/>
                <a:gd name="connsiteX13" fmla="*/ 63818 w 76200"/>
                <a:gd name="connsiteY13" fmla="*/ 42513 h 76200"/>
                <a:gd name="connsiteX14" fmla="*/ 74295 w 76200"/>
                <a:gd name="connsiteY14" fmla="*/ 32036 h 76200"/>
                <a:gd name="connsiteX15" fmla="*/ 74295 w 76200"/>
                <a:gd name="connsiteY15" fmla="*/ 11081 h 76200"/>
                <a:gd name="connsiteX16" fmla="*/ 53340 w 76200"/>
                <a:gd name="connsiteY16" fmla="*/ 1108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081"/>
                  </a:moveTo>
                  <a:lnTo>
                    <a:pt x="42863" y="22511"/>
                  </a:lnTo>
                  <a:lnTo>
                    <a:pt x="32385" y="11081"/>
                  </a:lnTo>
                  <a:cubicBezTo>
                    <a:pt x="26670" y="6318"/>
                    <a:pt x="17145" y="6318"/>
                    <a:pt x="11430" y="11081"/>
                  </a:cubicBezTo>
                  <a:cubicBezTo>
                    <a:pt x="5715" y="15843"/>
                    <a:pt x="5715" y="26321"/>
                    <a:pt x="11430" y="31083"/>
                  </a:cubicBezTo>
                  <a:lnTo>
                    <a:pt x="21908" y="41561"/>
                  </a:lnTo>
                  <a:lnTo>
                    <a:pt x="11430" y="52991"/>
                  </a:lnTo>
                  <a:cubicBezTo>
                    <a:pt x="5715" y="58706"/>
                    <a:pt x="5715" y="68231"/>
                    <a:pt x="11430" y="72993"/>
                  </a:cubicBezTo>
                  <a:cubicBezTo>
                    <a:pt x="17145" y="77756"/>
                    <a:pt x="26670" y="79661"/>
                    <a:pt x="32385" y="73946"/>
                  </a:cubicBezTo>
                  <a:lnTo>
                    <a:pt x="42863" y="63468"/>
                  </a:lnTo>
                  <a:lnTo>
                    <a:pt x="53340" y="73946"/>
                  </a:lnTo>
                  <a:cubicBezTo>
                    <a:pt x="59055" y="79661"/>
                    <a:pt x="68580" y="79661"/>
                    <a:pt x="74295" y="73946"/>
                  </a:cubicBezTo>
                  <a:cubicBezTo>
                    <a:pt x="80010" y="68231"/>
                    <a:pt x="80010" y="58706"/>
                    <a:pt x="74295" y="53943"/>
                  </a:cubicBezTo>
                  <a:lnTo>
                    <a:pt x="63818" y="42513"/>
                  </a:lnTo>
                  <a:lnTo>
                    <a:pt x="74295" y="32036"/>
                  </a:lnTo>
                  <a:cubicBezTo>
                    <a:pt x="80010" y="26321"/>
                    <a:pt x="80010" y="16796"/>
                    <a:pt x="74295" y="11081"/>
                  </a:cubicBezTo>
                  <a:cubicBezTo>
                    <a:pt x="68580" y="5366"/>
                    <a:pt x="59055" y="6318"/>
                    <a:pt x="53340" y="110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855A8FA7-1BF5-4389-9939-3A14DE988BFF}"/>
                </a:ext>
              </a:extLst>
            </p:cNvPr>
            <p:cNvSpPr/>
            <p:nvPr/>
          </p:nvSpPr>
          <p:spPr>
            <a:xfrm>
              <a:off x="491721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2390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2390" y="74295"/>
                  </a:cubicBezTo>
                  <a:cubicBezTo>
                    <a:pt x="77153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8105" y="27623"/>
                    <a:pt x="78105" y="18098"/>
                    <a:pt x="72390" y="13335"/>
                  </a:cubicBezTo>
                  <a:cubicBezTo>
                    <a:pt x="66675" y="8573"/>
                    <a:pt x="58103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CF910FD5-9DDB-460D-A029-F1F274130EE0}"/>
                </a:ext>
              </a:extLst>
            </p:cNvPr>
            <p:cNvSpPr/>
            <p:nvPr/>
          </p:nvSpPr>
          <p:spPr>
            <a:xfrm>
              <a:off x="821614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3342 w 76200"/>
                <a:gd name="connsiteY11" fmla="*/ 74295 h 76200"/>
                <a:gd name="connsiteX12" fmla="*/ 73342 w 76200"/>
                <a:gd name="connsiteY12" fmla="*/ 54293 h 76200"/>
                <a:gd name="connsiteX13" fmla="*/ 62865 w 76200"/>
                <a:gd name="connsiteY13" fmla="*/ 43815 h 76200"/>
                <a:gd name="connsiteX14" fmla="*/ 73342 w 76200"/>
                <a:gd name="connsiteY14" fmla="*/ 33338 h 76200"/>
                <a:gd name="connsiteX15" fmla="*/ 73342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3342" y="74295"/>
                  </a:cubicBezTo>
                  <a:cubicBezTo>
                    <a:pt x="79058" y="68580"/>
                    <a:pt x="79058" y="59055"/>
                    <a:pt x="73342" y="54293"/>
                  </a:cubicBezTo>
                  <a:lnTo>
                    <a:pt x="62865" y="43815"/>
                  </a:lnTo>
                  <a:lnTo>
                    <a:pt x="73342" y="33338"/>
                  </a:lnTo>
                  <a:cubicBezTo>
                    <a:pt x="79058" y="27623"/>
                    <a:pt x="79058" y="18098"/>
                    <a:pt x="73342" y="13335"/>
                  </a:cubicBezTo>
                  <a:cubicBezTo>
                    <a:pt x="67628" y="6668"/>
                    <a:pt x="58103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xmlns="" id="{034650AE-2BEB-4C40-8110-FC7B379FE632}"/>
                </a:ext>
              </a:extLst>
            </p:cNvPr>
            <p:cNvSpPr/>
            <p:nvPr/>
          </p:nvSpPr>
          <p:spPr>
            <a:xfrm>
              <a:off x="1151509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2863 h 76200"/>
                <a:gd name="connsiteX6" fmla="*/ 11430 w 76200"/>
                <a:gd name="connsiteY6" fmla="*/ 53340 h 76200"/>
                <a:gd name="connsiteX7" fmla="*/ 11430 w 76200"/>
                <a:gd name="connsiteY7" fmla="*/ 73343 h 76200"/>
                <a:gd name="connsiteX8" fmla="*/ 31433 w 76200"/>
                <a:gd name="connsiteY8" fmla="*/ 73343 h 76200"/>
                <a:gd name="connsiteX9" fmla="*/ 41910 w 76200"/>
                <a:gd name="connsiteY9" fmla="*/ 62865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2863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3"/>
                  </a:cubicBezTo>
                  <a:cubicBezTo>
                    <a:pt x="17145" y="78105"/>
                    <a:pt x="26670" y="79058"/>
                    <a:pt x="31433" y="73343"/>
                  </a:cubicBezTo>
                  <a:lnTo>
                    <a:pt x="41910" y="62865"/>
                  </a:lnTo>
                  <a:lnTo>
                    <a:pt x="52388" y="74295"/>
                  </a:lnTo>
                  <a:cubicBezTo>
                    <a:pt x="58102" y="80010"/>
                    <a:pt x="67627" y="80010"/>
                    <a:pt x="72390" y="74295"/>
                  </a:cubicBezTo>
                  <a:cubicBezTo>
                    <a:pt x="78105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9058" y="26670"/>
                    <a:pt x="79058" y="17145"/>
                    <a:pt x="73343" y="11430"/>
                  </a:cubicBezTo>
                  <a:cubicBezTo>
                    <a:pt x="67627" y="6668"/>
                    <a:pt x="58102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49423845-143A-4FBE-B6B8-671BE90244A9}"/>
                </a:ext>
              </a:extLst>
            </p:cNvPr>
            <p:cNvSpPr/>
            <p:nvPr/>
          </p:nvSpPr>
          <p:spPr>
            <a:xfrm>
              <a:off x="1481405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2390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2390" y="74295"/>
                  </a:cubicBezTo>
                  <a:cubicBezTo>
                    <a:pt x="77153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8105" y="27623"/>
                    <a:pt x="78105" y="18098"/>
                    <a:pt x="72390" y="13335"/>
                  </a:cubicBezTo>
                  <a:cubicBezTo>
                    <a:pt x="66675" y="8573"/>
                    <a:pt x="58103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6C3E2B03-EEC2-4C21-BC78-E0D63BB357B7}"/>
                </a:ext>
              </a:extLst>
            </p:cNvPr>
            <p:cNvSpPr/>
            <p:nvPr/>
          </p:nvSpPr>
          <p:spPr>
            <a:xfrm>
              <a:off x="1813055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2390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2390" y="74295"/>
                  </a:cubicBezTo>
                  <a:cubicBezTo>
                    <a:pt x="77153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8105" y="27623"/>
                    <a:pt x="78105" y="18098"/>
                    <a:pt x="72390" y="13335"/>
                  </a:cubicBezTo>
                  <a:cubicBezTo>
                    <a:pt x="66675" y="8573"/>
                    <a:pt x="57150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xmlns="" id="{127ED11A-3D80-4423-945F-AB6003CF7365}"/>
                </a:ext>
              </a:extLst>
            </p:cNvPr>
            <p:cNvSpPr/>
            <p:nvPr/>
          </p:nvSpPr>
          <p:spPr>
            <a:xfrm>
              <a:off x="2142951" y="163202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6668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6F2C45E2-1C06-4DE8-8234-D8C0B1367839}"/>
                </a:ext>
              </a:extLst>
            </p:cNvPr>
            <p:cNvSpPr/>
            <p:nvPr/>
          </p:nvSpPr>
          <p:spPr>
            <a:xfrm>
              <a:off x="2472846" y="163202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6668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1DC97446-20FD-4A1C-883A-D940E8820262}"/>
                </a:ext>
              </a:extLst>
            </p:cNvPr>
            <p:cNvSpPr/>
            <p:nvPr/>
          </p:nvSpPr>
          <p:spPr>
            <a:xfrm>
              <a:off x="2800987" y="163202"/>
              <a:ext cx="140381" cy="140381"/>
            </a:xfrm>
            <a:custGeom>
              <a:avLst/>
              <a:gdLst>
                <a:gd name="connsiteX0" fmla="*/ 53340 w 76200"/>
                <a:gd name="connsiteY0" fmla="*/ 11430 h 76200"/>
                <a:gd name="connsiteX1" fmla="*/ 42862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3340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430"/>
                  </a:moveTo>
                  <a:lnTo>
                    <a:pt x="42862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6668"/>
                    <a:pt x="59055" y="6668"/>
                    <a:pt x="53340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00CA4020-0BD8-4258-B52A-4C55029D27B6}"/>
                </a:ext>
              </a:extLst>
            </p:cNvPr>
            <p:cNvSpPr/>
            <p:nvPr/>
          </p:nvSpPr>
          <p:spPr>
            <a:xfrm>
              <a:off x="161824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3343 w 76200"/>
                <a:gd name="connsiteY14" fmla="*/ 31432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3343" y="31432"/>
                  </a:lnTo>
                  <a:cubicBezTo>
                    <a:pt x="79058" y="25718"/>
                    <a:pt x="79058" y="16193"/>
                    <a:pt x="73343" y="11430"/>
                  </a:cubicBezTo>
                  <a:cubicBezTo>
                    <a:pt x="67628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32D3ACEC-21B3-463C-B704-35F7BFA87E0E}"/>
                </a:ext>
              </a:extLst>
            </p:cNvPr>
            <p:cNvSpPr/>
            <p:nvPr/>
          </p:nvSpPr>
          <p:spPr>
            <a:xfrm>
              <a:off x="491721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xmlns="" id="{B875EF93-03FF-42B8-8EC6-4360FC67F4DE}"/>
                </a:ext>
              </a:extLst>
            </p:cNvPr>
            <p:cNvSpPr/>
            <p:nvPr/>
          </p:nvSpPr>
          <p:spPr>
            <a:xfrm>
              <a:off x="821614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xmlns="" id="{6CBB18D5-4971-47A5-B86F-1BAA9754D423}"/>
                </a:ext>
              </a:extLst>
            </p:cNvPr>
            <p:cNvSpPr/>
            <p:nvPr/>
          </p:nvSpPr>
          <p:spPr>
            <a:xfrm>
              <a:off x="1151509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xmlns="" id="{F80D4A6F-899A-4E63-95E2-566711197DB4}"/>
                </a:ext>
              </a:extLst>
            </p:cNvPr>
            <p:cNvSpPr/>
            <p:nvPr/>
          </p:nvSpPr>
          <p:spPr>
            <a:xfrm>
              <a:off x="1481405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01DA7520-D18D-40A6-B0ED-CB96839131DF}"/>
                </a:ext>
              </a:extLst>
            </p:cNvPr>
            <p:cNvSpPr/>
            <p:nvPr/>
          </p:nvSpPr>
          <p:spPr>
            <a:xfrm>
              <a:off x="1813055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7"/>
                    <a:pt x="57150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xmlns="" id="{4FC7E147-8BED-4016-880B-624D3CF7BE1F}"/>
                </a:ext>
              </a:extLst>
            </p:cNvPr>
            <p:cNvSpPr/>
            <p:nvPr/>
          </p:nvSpPr>
          <p:spPr>
            <a:xfrm>
              <a:off x="2142951" y="431681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2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2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5715"/>
                    <a:pt x="58103" y="5715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xmlns="" id="{79D9FCD3-DC59-45F7-995B-629D79C7E336}"/>
                </a:ext>
              </a:extLst>
            </p:cNvPr>
            <p:cNvSpPr/>
            <p:nvPr/>
          </p:nvSpPr>
          <p:spPr>
            <a:xfrm>
              <a:off x="2472846" y="431681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2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2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5715"/>
                    <a:pt x="58103" y="5715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xmlns="" id="{7D78CB29-D43C-449B-A296-EF0BC073F45C}"/>
                </a:ext>
              </a:extLst>
            </p:cNvPr>
            <p:cNvSpPr/>
            <p:nvPr/>
          </p:nvSpPr>
          <p:spPr>
            <a:xfrm>
              <a:off x="161824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3343 w 76200"/>
                <a:gd name="connsiteY11" fmla="*/ 74295 h 76200"/>
                <a:gd name="connsiteX12" fmla="*/ 73343 w 76200"/>
                <a:gd name="connsiteY12" fmla="*/ 54293 h 76200"/>
                <a:gd name="connsiteX13" fmla="*/ 62865 w 76200"/>
                <a:gd name="connsiteY13" fmla="*/ 43815 h 76200"/>
                <a:gd name="connsiteX14" fmla="*/ 73343 w 76200"/>
                <a:gd name="connsiteY14" fmla="*/ 32385 h 76200"/>
                <a:gd name="connsiteX15" fmla="*/ 73343 w 76200"/>
                <a:gd name="connsiteY15" fmla="*/ 12383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9058"/>
                    <a:pt x="67628" y="79058"/>
                    <a:pt x="73343" y="74295"/>
                  </a:cubicBezTo>
                  <a:cubicBezTo>
                    <a:pt x="79058" y="69533"/>
                    <a:pt x="79058" y="59055"/>
                    <a:pt x="73343" y="54293"/>
                  </a:cubicBezTo>
                  <a:lnTo>
                    <a:pt x="62865" y="43815"/>
                  </a:lnTo>
                  <a:lnTo>
                    <a:pt x="73343" y="32385"/>
                  </a:lnTo>
                  <a:cubicBezTo>
                    <a:pt x="79058" y="26670"/>
                    <a:pt x="79058" y="17145"/>
                    <a:pt x="73343" y="12383"/>
                  </a:cubicBezTo>
                  <a:cubicBezTo>
                    <a:pt x="67628" y="7620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07A51556-F275-41B9-B7AB-AD95D93CE906}"/>
                </a:ext>
              </a:extLst>
            </p:cNvPr>
            <p:cNvSpPr/>
            <p:nvPr/>
          </p:nvSpPr>
          <p:spPr>
            <a:xfrm>
              <a:off x="491721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279F6794-5F95-4530-B3CC-E27969A86868}"/>
                </a:ext>
              </a:extLst>
            </p:cNvPr>
            <p:cNvSpPr/>
            <p:nvPr/>
          </p:nvSpPr>
          <p:spPr>
            <a:xfrm>
              <a:off x="821614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37B9BB1C-AE6D-4CDE-8628-04854A9E9B78}"/>
                </a:ext>
              </a:extLst>
            </p:cNvPr>
            <p:cNvSpPr/>
            <p:nvPr/>
          </p:nvSpPr>
          <p:spPr>
            <a:xfrm>
              <a:off x="1151509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C28F9503-7195-4FEF-9483-29E9944FCF45}"/>
                </a:ext>
              </a:extLst>
            </p:cNvPr>
            <p:cNvSpPr/>
            <p:nvPr/>
          </p:nvSpPr>
          <p:spPr>
            <a:xfrm>
              <a:off x="1481405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70039522-0398-40F0-A6EB-8E80021E54EA}"/>
                </a:ext>
              </a:extLst>
            </p:cNvPr>
            <p:cNvSpPr/>
            <p:nvPr/>
          </p:nvSpPr>
          <p:spPr>
            <a:xfrm>
              <a:off x="1811302" y="698403"/>
              <a:ext cx="140381" cy="140381"/>
            </a:xfrm>
            <a:custGeom>
              <a:avLst/>
              <a:gdLst>
                <a:gd name="connsiteX0" fmla="*/ 53340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3340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3340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0C3B123A-68AD-43AE-A2A3-E34E25751E70}"/>
                </a:ext>
              </a:extLst>
            </p:cNvPr>
            <p:cNvSpPr/>
            <p:nvPr/>
          </p:nvSpPr>
          <p:spPr>
            <a:xfrm>
              <a:off x="2142951" y="698403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5715"/>
                    <a:pt x="58103" y="5715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A1A4EB56-88A2-492A-8E8A-3E7CBC870EEF}"/>
                </a:ext>
              </a:extLst>
            </p:cNvPr>
            <p:cNvSpPr/>
            <p:nvPr/>
          </p:nvSpPr>
          <p:spPr>
            <a:xfrm>
              <a:off x="161824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3343 w 76200"/>
                <a:gd name="connsiteY14" fmla="*/ 31433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7152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3343" y="31433"/>
                  </a:lnTo>
                  <a:cubicBezTo>
                    <a:pt x="79058" y="25718"/>
                    <a:pt x="79058" y="16193"/>
                    <a:pt x="73343" y="11430"/>
                  </a:cubicBezTo>
                  <a:cubicBezTo>
                    <a:pt x="67628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0F406DC6-6BEC-4F8A-B6DA-D67467791756}"/>
                </a:ext>
              </a:extLst>
            </p:cNvPr>
            <p:cNvSpPr/>
            <p:nvPr/>
          </p:nvSpPr>
          <p:spPr>
            <a:xfrm>
              <a:off x="491721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AC090CD9-7F44-4E1E-A5E6-7C9D73F2B3EC}"/>
                </a:ext>
              </a:extLst>
            </p:cNvPr>
            <p:cNvSpPr/>
            <p:nvPr/>
          </p:nvSpPr>
          <p:spPr>
            <a:xfrm>
              <a:off x="821614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7152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xmlns="" id="{AC162162-A7FE-4E0A-AE90-59A24443B5C5}"/>
                </a:ext>
              </a:extLst>
            </p:cNvPr>
            <p:cNvSpPr/>
            <p:nvPr/>
          </p:nvSpPr>
          <p:spPr>
            <a:xfrm>
              <a:off x="1151509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7152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xmlns="" id="{DCFBF192-1210-4FAE-9E74-EF3128D6990E}"/>
                </a:ext>
              </a:extLst>
            </p:cNvPr>
            <p:cNvSpPr/>
            <p:nvPr/>
          </p:nvSpPr>
          <p:spPr>
            <a:xfrm>
              <a:off x="1481405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xmlns="" id="{788CBDF8-4885-4020-B07E-CB63AB407AA3}"/>
                </a:ext>
              </a:extLst>
            </p:cNvPr>
            <p:cNvSpPr/>
            <p:nvPr/>
          </p:nvSpPr>
          <p:spPr>
            <a:xfrm>
              <a:off x="1813055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7150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xmlns="" id="{16396C75-06A7-4F05-A308-4E2C2495ED34}"/>
                </a:ext>
              </a:extLst>
            </p:cNvPr>
            <p:cNvSpPr/>
            <p:nvPr/>
          </p:nvSpPr>
          <p:spPr>
            <a:xfrm>
              <a:off x="161824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3343 w 76200"/>
                <a:gd name="connsiteY14" fmla="*/ 32385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3343" y="32385"/>
                  </a:lnTo>
                  <a:cubicBezTo>
                    <a:pt x="79058" y="26670"/>
                    <a:pt x="79058" y="17145"/>
                    <a:pt x="73343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xmlns="" id="{37AD002B-4F4E-43A5-B89B-F6220B74A0B6}"/>
                </a:ext>
              </a:extLst>
            </p:cNvPr>
            <p:cNvSpPr/>
            <p:nvPr/>
          </p:nvSpPr>
          <p:spPr>
            <a:xfrm>
              <a:off x="491721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xmlns="" id="{CED4FA43-A874-45BD-91E5-E1F778598903}"/>
                </a:ext>
              </a:extLst>
            </p:cNvPr>
            <p:cNvSpPr/>
            <p:nvPr/>
          </p:nvSpPr>
          <p:spPr>
            <a:xfrm>
              <a:off x="821614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xmlns="" id="{EC5DB293-7587-4645-9AEF-58476DF61CE3}"/>
                </a:ext>
              </a:extLst>
            </p:cNvPr>
            <p:cNvSpPr/>
            <p:nvPr/>
          </p:nvSpPr>
          <p:spPr>
            <a:xfrm>
              <a:off x="1151509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xmlns="" id="{7BA9DE51-984F-4A79-9F8E-CEF9DDA90E55}"/>
                </a:ext>
              </a:extLst>
            </p:cNvPr>
            <p:cNvSpPr/>
            <p:nvPr/>
          </p:nvSpPr>
          <p:spPr>
            <a:xfrm>
              <a:off x="1481405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xmlns="" id="{8519A54E-0D18-458C-92C0-E2C2B751C238}"/>
                </a:ext>
              </a:extLst>
            </p:cNvPr>
            <p:cNvSpPr/>
            <p:nvPr/>
          </p:nvSpPr>
          <p:spPr>
            <a:xfrm>
              <a:off x="160070" y="1500330"/>
              <a:ext cx="140381" cy="140381"/>
            </a:xfrm>
            <a:custGeom>
              <a:avLst/>
              <a:gdLst>
                <a:gd name="connsiteX0" fmla="*/ 53340 w 76200"/>
                <a:gd name="connsiteY0" fmla="*/ 11430 h 76200"/>
                <a:gd name="connsiteX1" fmla="*/ 42863 w 76200"/>
                <a:gd name="connsiteY1" fmla="*/ 21907 h 76200"/>
                <a:gd name="connsiteX2" fmla="*/ 32385 w 76200"/>
                <a:gd name="connsiteY2" fmla="*/ 11430 h 76200"/>
                <a:gd name="connsiteX3" fmla="*/ 12383 w 76200"/>
                <a:gd name="connsiteY3" fmla="*/ 11430 h 76200"/>
                <a:gd name="connsiteX4" fmla="*/ 12383 w 76200"/>
                <a:gd name="connsiteY4" fmla="*/ 31432 h 76200"/>
                <a:gd name="connsiteX5" fmla="*/ 22860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4295 w 76200"/>
                <a:gd name="connsiteY14" fmla="*/ 32385 h 76200"/>
                <a:gd name="connsiteX15" fmla="*/ 74295 w 76200"/>
                <a:gd name="connsiteY15" fmla="*/ 12382 h 76200"/>
                <a:gd name="connsiteX16" fmla="*/ 53340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430"/>
                  </a:moveTo>
                  <a:lnTo>
                    <a:pt x="42863" y="21907"/>
                  </a:lnTo>
                  <a:lnTo>
                    <a:pt x="32385" y="11430"/>
                  </a:lnTo>
                  <a:cubicBezTo>
                    <a:pt x="26670" y="5715"/>
                    <a:pt x="17145" y="5715"/>
                    <a:pt x="12383" y="11430"/>
                  </a:cubicBezTo>
                  <a:cubicBezTo>
                    <a:pt x="7620" y="17145"/>
                    <a:pt x="6668" y="26670"/>
                    <a:pt x="12383" y="31432"/>
                  </a:cubicBezTo>
                  <a:lnTo>
                    <a:pt x="22860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4295" y="32385"/>
                  </a:lnTo>
                  <a:cubicBezTo>
                    <a:pt x="80010" y="26670"/>
                    <a:pt x="80010" y="17145"/>
                    <a:pt x="74295" y="12382"/>
                  </a:cubicBezTo>
                  <a:cubicBezTo>
                    <a:pt x="68580" y="7620"/>
                    <a:pt x="59055" y="6667"/>
                    <a:pt x="53340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xmlns="" id="{2C342986-FB2B-4308-9BE8-2763826E88B1}"/>
                </a:ext>
              </a:extLst>
            </p:cNvPr>
            <p:cNvSpPr/>
            <p:nvPr/>
          </p:nvSpPr>
          <p:spPr>
            <a:xfrm>
              <a:off x="491721" y="150033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2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2390 w 76200"/>
                <a:gd name="connsiteY14" fmla="*/ 32385 h 76200"/>
                <a:gd name="connsiteX15" fmla="*/ 72390 w 76200"/>
                <a:gd name="connsiteY15" fmla="*/ 12382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2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2390" y="32385"/>
                  </a:lnTo>
                  <a:cubicBezTo>
                    <a:pt x="78105" y="26670"/>
                    <a:pt x="78105" y="17145"/>
                    <a:pt x="72390" y="12382"/>
                  </a:cubicBezTo>
                  <a:cubicBezTo>
                    <a:pt x="66675" y="7620"/>
                    <a:pt x="58103" y="6667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xmlns="" id="{B81B7D91-59E8-4C46-9BAD-D8AA70770697}"/>
                </a:ext>
              </a:extLst>
            </p:cNvPr>
            <p:cNvSpPr/>
            <p:nvPr/>
          </p:nvSpPr>
          <p:spPr>
            <a:xfrm>
              <a:off x="821614" y="150033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2390 w 76200"/>
                <a:gd name="connsiteY14" fmla="*/ 32385 h 76200"/>
                <a:gd name="connsiteX15" fmla="*/ 72390 w 76200"/>
                <a:gd name="connsiteY15" fmla="*/ 12382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2390" y="32385"/>
                  </a:lnTo>
                  <a:cubicBezTo>
                    <a:pt x="78105" y="26670"/>
                    <a:pt x="78105" y="17145"/>
                    <a:pt x="72390" y="12382"/>
                  </a:cubicBezTo>
                  <a:cubicBezTo>
                    <a:pt x="67628" y="6667"/>
                    <a:pt x="58103" y="6667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xmlns="" id="{C5E24010-BE56-47B7-8CDD-6B4766F48ACC}"/>
                </a:ext>
              </a:extLst>
            </p:cNvPr>
            <p:cNvSpPr/>
            <p:nvPr/>
          </p:nvSpPr>
          <p:spPr>
            <a:xfrm>
              <a:off x="1151509" y="150033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2390 w 76200"/>
                <a:gd name="connsiteY14" fmla="*/ 32385 h 76200"/>
                <a:gd name="connsiteX15" fmla="*/ 72390 w 76200"/>
                <a:gd name="connsiteY15" fmla="*/ 12382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2" y="79057"/>
                    <a:pt x="67627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2390" y="32385"/>
                  </a:lnTo>
                  <a:cubicBezTo>
                    <a:pt x="78105" y="26670"/>
                    <a:pt x="78105" y="17145"/>
                    <a:pt x="72390" y="12382"/>
                  </a:cubicBezTo>
                  <a:cubicBezTo>
                    <a:pt x="67627" y="6667"/>
                    <a:pt x="58102" y="6667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xmlns="" id="{364B21AF-B9BA-4552-BF7E-BCE2CC4D7DF6}"/>
                </a:ext>
              </a:extLst>
            </p:cNvPr>
            <p:cNvSpPr/>
            <p:nvPr/>
          </p:nvSpPr>
          <p:spPr>
            <a:xfrm>
              <a:off x="161824" y="176881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3343 w 76200"/>
                <a:gd name="connsiteY11" fmla="*/ 73342 h 76200"/>
                <a:gd name="connsiteX12" fmla="*/ 73343 w 76200"/>
                <a:gd name="connsiteY12" fmla="*/ 53340 h 76200"/>
                <a:gd name="connsiteX13" fmla="*/ 62865 w 76200"/>
                <a:gd name="connsiteY13" fmla="*/ 42862 h 76200"/>
                <a:gd name="connsiteX14" fmla="*/ 73343 w 76200"/>
                <a:gd name="connsiteY14" fmla="*/ 31432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6193" y="79057"/>
                    <a:pt x="25718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3343" y="73342"/>
                  </a:cubicBezTo>
                  <a:cubicBezTo>
                    <a:pt x="79058" y="67628"/>
                    <a:pt x="79058" y="58103"/>
                    <a:pt x="73343" y="53340"/>
                  </a:cubicBezTo>
                  <a:lnTo>
                    <a:pt x="62865" y="42862"/>
                  </a:lnTo>
                  <a:lnTo>
                    <a:pt x="73343" y="31432"/>
                  </a:lnTo>
                  <a:cubicBezTo>
                    <a:pt x="79058" y="25717"/>
                    <a:pt x="79058" y="16192"/>
                    <a:pt x="73343" y="11430"/>
                  </a:cubicBezTo>
                  <a:cubicBezTo>
                    <a:pt x="67628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xmlns="" id="{F9A9448A-4801-4833-8E41-28A19B0D1ED2}"/>
                </a:ext>
              </a:extLst>
            </p:cNvPr>
            <p:cNvSpPr/>
            <p:nvPr/>
          </p:nvSpPr>
          <p:spPr>
            <a:xfrm>
              <a:off x="491721" y="176881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xmlns="" id="{F9F66193-EC7F-4631-B358-6EC16C4981E7}"/>
                </a:ext>
              </a:extLst>
            </p:cNvPr>
            <p:cNvSpPr/>
            <p:nvPr/>
          </p:nvSpPr>
          <p:spPr>
            <a:xfrm>
              <a:off x="821614" y="176881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xmlns="" id="{14108E96-8B12-472B-B9EC-17070A8B4DB1}"/>
                </a:ext>
              </a:extLst>
            </p:cNvPr>
            <p:cNvSpPr/>
            <p:nvPr/>
          </p:nvSpPr>
          <p:spPr>
            <a:xfrm>
              <a:off x="161824" y="203553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xmlns="" id="{3C0CCF07-117E-4D6B-9254-F4C4CED3B5CA}"/>
                </a:ext>
              </a:extLst>
            </p:cNvPr>
            <p:cNvSpPr/>
            <p:nvPr/>
          </p:nvSpPr>
          <p:spPr>
            <a:xfrm>
              <a:off x="491721" y="203553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xmlns="" id="{6B9A95C8-96D8-45BC-ADCE-EE00F4D3A5C7}"/>
                </a:ext>
              </a:extLst>
            </p:cNvPr>
            <p:cNvSpPr/>
            <p:nvPr/>
          </p:nvSpPr>
          <p:spPr>
            <a:xfrm>
              <a:off x="161824" y="230401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2" name="Cross 51">
            <a:extLst>
              <a:ext uri="{FF2B5EF4-FFF2-40B4-BE49-F238E27FC236}">
                <a16:creationId xmlns:a16="http://schemas.microsoft.com/office/drawing/2014/main" xmlns="" id="{F656B3A0-1D8F-4DB6-9224-B1E49EB4E1B4}"/>
              </a:ext>
            </a:extLst>
          </p:cNvPr>
          <p:cNvSpPr/>
          <p:nvPr userDrawn="1"/>
        </p:nvSpPr>
        <p:spPr>
          <a:xfrm rot="1642289">
            <a:off x="2007653" y="4109671"/>
            <a:ext cx="296040" cy="296040"/>
          </a:xfrm>
          <a:prstGeom prst="plus">
            <a:avLst>
              <a:gd name="adj" fmla="val 43777"/>
            </a:avLst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Isosceles Triangle 52">
            <a:extLst>
              <a:ext uri="{FF2B5EF4-FFF2-40B4-BE49-F238E27FC236}">
                <a16:creationId xmlns:a16="http://schemas.microsoft.com/office/drawing/2014/main" xmlns="" id="{6579B222-FBB3-4F06-8623-A2BBE0E370C3}"/>
              </a:ext>
            </a:extLst>
          </p:cNvPr>
          <p:cNvSpPr/>
          <p:nvPr userDrawn="1"/>
        </p:nvSpPr>
        <p:spPr>
          <a:xfrm rot="12056913">
            <a:off x="4280712" y="5743587"/>
            <a:ext cx="251202" cy="216553"/>
          </a:xfrm>
          <a:prstGeom prst="triangle">
            <a:avLst/>
          </a:prstGeom>
          <a:solidFill>
            <a:schemeClr val="bg1">
              <a:alpha val="72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Cross 53">
            <a:extLst>
              <a:ext uri="{FF2B5EF4-FFF2-40B4-BE49-F238E27FC236}">
                <a16:creationId xmlns:a16="http://schemas.microsoft.com/office/drawing/2014/main" xmlns="" id="{6BA16636-80B6-49FE-88F0-BBB2F723E00B}"/>
              </a:ext>
            </a:extLst>
          </p:cNvPr>
          <p:cNvSpPr/>
          <p:nvPr userDrawn="1"/>
        </p:nvSpPr>
        <p:spPr>
          <a:xfrm rot="1642289">
            <a:off x="11121452" y="563704"/>
            <a:ext cx="296040" cy="296040"/>
          </a:xfrm>
          <a:prstGeom prst="plus">
            <a:avLst>
              <a:gd name="adj" fmla="val 43777"/>
            </a:avLst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xmlns="" id="{42CA4B16-9B51-4E4B-B3CC-CB824F95F0C0}"/>
              </a:ext>
            </a:extLst>
          </p:cNvPr>
          <p:cNvSpPr/>
          <p:nvPr userDrawn="1"/>
        </p:nvSpPr>
        <p:spPr>
          <a:xfrm rot="12816686">
            <a:off x="1728883" y="2171913"/>
            <a:ext cx="354855" cy="544957"/>
          </a:xfrm>
          <a:custGeom>
            <a:avLst/>
            <a:gdLst>
              <a:gd name="connsiteX0" fmla="*/ 345263 w 354855"/>
              <a:gd name="connsiteY0" fmla="*/ 315279 h 544956"/>
              <a:gd name="connsiteX1" fmla="*/ 219796 w 354855"/>
              <a:gd name="connsiteY1" fmla="*/ 31395 h 544956"/>
              <a:gd name="connsiteX2" fmla="*/ 43636 w 354855"/>
              <a:gd name="connsiteY2" fmla="*/ 17454 h 544956"/>
              <a:gd name="connsiteX3" fmla="*/ 52508 w 354855"/>
              <a:gd name="connsiteY3" fmla="*/ 113772 h 544956"/>
              <a:gd name="connsiteX4" fmla="*/ 248945 w 354855"/>
              <a:gd name="connsiteY4" fmla="*/ 307675 h 544956"/>
              <a:gd name="connsiteX5" fmla="*/ 240074 w 354855"/>
              <a:gd name="connsiteY5" fmla="*/ 492707 h 544956"/>
              <a:gd name="connsiteX6" fmla="*/ 274292 w 354855"/>
              <a:gd name="connsiteY6" fmla="*/ 543401 h 544956"/>
              <a:gd name="connsiteX7" fmla="*/ 289500 w 354855"/>
              <a:gd name="connsiteY7" fmla="*/ 544668 h 544956"/>
              <a:gd name="connsiteX8" fmla="*/ 338927 w 354855"/>
              <a:gd name="connsiteY8" fmla="*/ 501579 h 544956"/>
              <a:gd name="connsiteX9" fmla="*/ 345263 w 354855"/>
              <a:gd name="connsiteY9" fmla="*/ 315279 h 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4855" h="544956">
                <a:moveTo>
                  <a:pt x="345263" y="315279"/>
                </a:moveTo>
                <a:cubicBezTo>
                  <a:pt x="350333" y="188545"/>
                  <a:pt x="347798" y="88425"/>
                  <a:pt x="219796" y="31395"/>
                </a:cubicBezTo>
                <a:cubicBezTo>
                  <a:pt x="183044" y="14920"/>
                  <a:pt x="72785" y="-289"/>
                  <a:pt x="43636" y="17454"/>
                </a:cubicBezTo>
                <a:cubicBezTo>
                  <a:pt x="5616" y="38999"/>
                  <a:pt x="-12127" y="85891"/>
                  <a:pt x="52508" y="113772"/>
                </a:cubicBezTo>
                <a:cubicBezTo>
                  <a:pt x="209658" y="107435"/>
                  <a:pt x="247678" y="134050"/>
                  <a:pt x="248945" y="307675"/>
                </a:cubicBezTo>
                <a:cubicBezTo>
                  <a:pt x="248945" y="392587"/>
                  <a:pt x="245143" y="445816"/>
                  <a:pt x="240074" y="492707"/>
                </a:cubicBezTo>
                <a:cubicBezTo>
                  <a:pt x="237539" y="518054"/>
                  <a:pt x="248945" y="540866"/>
                  <a:pt x="274292" y="543401"/>
                </a:cubicBezTo>
                <a:lnTo>
                  <a:pt x="289500" y="544668"/>
                </a:lnTo>
                <a:cubicBezTo>
                  <a:pt x="314847" y="547203"/>
                  <a:pt x="337659" y="528193"/>
                  <a:pt x="338927" y="501579"/>
                </a:cubicBezTo>
                <a:lnTo>
                  <a:pt x="345263" y="315279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6" name="Freeform: Shape 55">
            <a:extLst>
              <a:ext uri="{FF2B5EF4-FFF2-40B4-BE49-F238E27FC236}">
                <a16:creationId xmlns:a16="http://schemas.microsoft.com/office/drawing/2014/main" xmlns="" id="{8F5EF81B-2827-4FC9-8380-99D8243724BB}"/>
              </a:ext>
            </a:extLst>
          </p:cNvPr>
          <p:cNvSpPr/>
          <p:nvPr userDrawn="1"/>
        </p:nvSpPr>
        <p:spPr>
          <a:xfrm rot="10800000">
            <a:off x="23712" y="0"/>
            <a:ext cx="7980947" cy="6634778"/>
          </a:xfrm>
          <a:custGeom>
            <a:avLst/>
            <a:gdLst>
              <a:gd name="connsiteX0" fmla="*/ 4530235 w 4530235"/>
              <a:gd name="connsiteY0" fmla="*/ 0 h 3166512"/>
              <a:gd name="connsiteX1" fmla="*/ 4530235 w 4530235"/>
              <a:gd name="connsiteY1" fmla="*/ 3166512 h 3166512"/>
              <a:gd name="connsiteX2" fmla="*/ 0 w 4530235"/>
              <a:gd name="connsiteY2" fmla="*/ 3166512 h 3166512"/>
              <a:gd name="connsiteX3" fmla="*/ 8629 w 4530235"/>
              <a:gd name="connsiteY3" fmla="*/ 3148262 h 3166512"/>
              <a:gd name="connsiteX4" fmla="*/ 897444 w 4530235"/>
              <a:gd name="connsiteY4" fmla="*/ 2027274 h 3166512"/>
              <a:gd name="connsiteX5" fmla="*/ 3172812 w 4530235"/>
              <a:gd name="connsiteY5" fmla="*/ 2059172 h 3166512"/>
              <a:gd name="connsiteX6" fmla="*/ 3342933 w 4530235"/>
              <a:gd name="connsiteY6" fmla="*/ 581246 h 3166512"/>
              <a:gd name="connsiteX7" fmla="*/ 4518022 w 4530235"/>
              <a:gd name="connsiteY7" fmla="*/ 2043 h 3166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30235" h="3166512">
                <a:moveTo>
                  <a:pt x="4530235" y="0"/>
                </a:moveTo>
                <a:lnTo>
                  <a:pt x="4530235" y="3166512"/>
                </a:lnTo>
                <a:lnTo>
                  <a:pt x="0" y="3166512"/>
                </a:lnTo>
                <a:lnTo>
                  <a:pt x="8629" y="3148262"/>
                </a:lnTo>
                <a:cubicBezTo>
                  <a:pt x="219065" y="2717837"/>
                  <a:pt x="543026" y="2202269"/>
                  <a:pt x="897444" y="2027274"/>
                </a:cubicBezTo>
                <a:cubicBezTo>
                  <a:pt x="1464514" y="1747283"/>
                  <a:pt x="2765231" y="2300177"/>
                  <a:pt x="3172812" y="2059172"/>
                </a:cubicBezTo>
                <a:cubicBezTo>
                  <a:pt x="3580393" y="1818167"/>
                  <a:pt x="3071803" y="926804"/>
                  <a:pt x="3342933" y="581246"/>
                </a:cubicBezTo>
                <a:cubicBezTo>
                  <a:pt x="3549457" y="318029"/>
                  <a:pt x="4135386" y="76402"/>
                  <a:pt x="4518022" y="2043"/>
                </a:cubicBezTo>
                <a:close/>
              </a:path>
            </a:pathLst>
          </a:custGeom>
          <a:solidFill>
            <a:schemeClr val="bg1"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023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8BE861D7-D457-4F0C-825B-4CDA97FB39DE}"/>
              </a:ext>
            </a:extLst>
          </p:cNvPr>
          <p:cNvGrpSpPr/>
          <p:nvPr userDrawn="1"/>
        </p:nvGrpSpPr>
        <p:grpSpPr>
          <a:xfrm flipV="1">
            <a:off x="196164" y="4434413"/>
            <a:ext cx="2781298" cy="2281190"/>
            <a:chOff x="160070" y="163202"/>
            <a:chExt cx="2781298" cy="2281190"/>
          </a:xfrm>
          <a:solidFill>
            <a:srgbClr val="FFFFFF">
              <a:alpha val="40000"/>
            </a:srgbClr>
          </a:solidFill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7E407CA1-5FD4-44EE-81DD-190588A1B548}"/>
                </a:ext>
              </a:extLst>
            </p:cNvPr>
            <p:cNvSpPr/>
            <p:nvPr/>
          </p:nvSpPr>
          <p:spPr>
            <a:xfrm>
              <a:off x="160070" y="163845"/>
              <a:ext cx="140381" cy="140381"/>
            </a:xfrm>
            <a:custGeom>
              <a:avLst/>
              <a:gdLst>
                <a:gd name="connsiteX0" fmla="*/ 53340 w 76200"/>
                <a:gd name="connsiteY0" fmla="*/ 11081 h 76200"/>
                <a:gd name="connsiteX1" fmla="*/ 42863 w 76200"/>
                <a:gd name="connsiteY1" fmla="*/ 22511 h 76200"/>
                <a:gd name="connsiteX2" fmla="*/ 32385 w 76200"/>
                <a:gd name="connsiteY2" fmla="*/ 11081 h 76200"/>
                <a:gd name="connsiteX3" fmla="*/ 11430 w 76200"/>
                <a:gd name="connsiteY3" fmla="*/ 11081 h 76200"/>
                <a:gd name="connsiteX4" fmla="*/ 11430 w 76200"/>
                <a:gd name="connsiteY4" fmla="*/ 31083 h 76200"/>
                <a:gd name="connsiteX5" fmla="*/ 21908 w 76200"/>
                <a:gd name="connsiteY5" fmla="*/ 41561 h 76200"/>
                <a:gd name="connsiteX6" fmla="*/ 11430 w 76200"/>
                <a:gd name="connsiteY6" fmla="*/ 52991 h 76200"/>
                <a:gd name="connsiteX7" fmla="*/ 11430 w 76200"/>
                <a:gd name="connsiteY7" fmla="*/ 72993 h 76200"/>
                <a:gd name="connsiteX8" fmla="*/ 32385 w 76200"/>
                <a:gd name="connsiteY8" fmla="*/ 73946 h 76200"/>
                <a:gd name="connsiteX9" fmla="*/ 42863 w 76200"/>
                <a:gd name="connsiteY9" fmla="*/ 63468 h 76200"/>
                <a:gd name="connsiteX10" fmla="*/ 53340 w 76200"/>
                <a:gd name="connsiteY10" fmla="*/ 73946 h 76200"/>
                <a:gd name="connsiteX11" fmla="*/ 74295 w 76200"/>
                <a:gd name="connsiteY11" fmla="*/ 73946 h 76200"/>
                <a:gd name="connsiteX12" fmla="*/ 74295 w 76200"/>
                <a:gd name="connsiteY12" fmla="*/ 53943 h 76200"/>
                <a:gd name="connsiteX13" fmla="*/ 63818 w 76200"/>
                <a:gd name="connsiteY13" fmla="*/ 42513 h 76200"/>
                <a:gd name="connsiteX14" fmla="*/ 74295 w 76200"/>
                <a:gd name="connsiteY14" fmla="*/ 32036 h 76200"/>
                <a:gd name="connsiteX15" fmla="*/ 74295 w 76200"/>
                <a:gd name="connsiteY15" fmla="*/ 11081 h 76200"/>
                <a:gd name="connsiteX16" fmla="*/ 53340 w 76200"/>
                <a:gd name="connsiteY16" fmla="*/ 11081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081"/>
                  </a:moveTo>
                  <a:lnTo>
                    <a:pt x="42863" y="22511"/>
                  </a:lnTo>
                  <a:lnTo>
                    <a:pt x="32385" y="11081"/>
                  </a:lnTo>
                  <a:cubicBezTo>
                    <a:pt x="26670" y="6318"/>
                    <a:pt x="17145" y="6318"/>
                    <a:pt x="11430" y="11081"/>
                  </a:cubicBezTo>
                  <a:cubicBezTo>
                    <a:pt x="5715" y="15843"/>
                    <a:pt x="5715" y="26321"/>
                    <a:pt x="11430" y="31083"/>
                  </a:cubicBezTo>
                  <a:lnTo>
                    <a:pt x="21908" y="41561"/>
                  </a:lnTo>
                  <a:lnTo>
                    <a:pt x="11430" y="52991"/>
                  </a:lnTo>
                  <a:cubicBezTo>
                    <a:pt x="5715" y="58706"/>
                    <a:pt x="5715" y="68231"/>
                    <a:pt x="11430" y="72993"/>
                  </a:cubicBezTo>
                  <a:cubicBezTo>
                    <a:pt x="17145" y="77756"/>
                    <a:pt x="26670" y="79661"/>
                    <a:pt x="32385" y="73946"/>
                  </a:cubicBezTo>
                  <a:lnTo>
                    <a:pt x="42863" y="63468"/>
                  </a:lnTo>
                  <a:lnTo>
                    <a:pt x="53340" y="73946"/>
                  </a:lnTo>
                  <a:cubicBezTo>
                    <a:pt x="59055" y="79661"/>
                    <a:pt x="68580" y="79661"/>
                    <a:pt x="74295" y="73946"/>
                  </a:cubicBezTo>
                  <a:cubicBezTo>
                    <a:pt x="80010" y="68231"/>
                    <a:pt x="80010" y="58706"/>
                    <a:pt x="74295" y="53943"/>
                  </a:cubicBezTo>
                  <a:lnTo>
                    <a:pt x="63818" y="42513"/>
                  </a:lnTo>
                  <a:lnTo>
                    <a:pt x="74295" y="32036"/>
                  </a:lnTo>
                  <a:cubicBezTo>
                    <a:pt x="80010" y="26321"/>
                    <a:pt x="80010" y="16796"/>
                    <a:pt x="74295" y="11081"/>
                  </a:cubicBezTo>
                  <a:cubicBezTo>
                    <a:pt x="68580" y="5366"/>
                    <a:pt x="59055" y="6318"/>
                    <a:pt x="53340" y="1108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037A0D61-F27B-4FE6-8B57-11E3B6AE2525}"/>
                </a:ext>
              </a:extLst>
            </p:cNvPr>
            <p:cNvSpPr/>
            <p:nvPr/>
          </p:nvSpPr>
          <p:spPr>
            <a:xfrm>
              <a:off x="491721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2390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2390" y="74295"/>
                  </a:cubicBezTo>
                  <a:cubicBezTo>
                    <a:pt x="77153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8105" y="27623"/>
                    <a:pt x="78105" y="18098"/>
                    <a:pt x="72390" y="13335"/>
                  </a:cubicBezTo>
                  <a:cubicBezTo>
                    <a:pt x="66675" y="8573"/>
                    <a:pt x="58103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C630F3AB-9F61-4C4A-AB33-0EB2973B7942}"/>
                </a:ext>
              </a:extLst>
            </p:cNvPr>
            <p:cNvSpPr/>
            <p:nvPr/>
          </p:nvSpPr>
          <p:spPr>
            <a:xfrm>
              <a:off x="821614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3342 w 76200"/>
                <a:gd name="connsiteY11" fmla="*/ 74295 h 76200"/>
                <a:gd name="connsiteX12" fmla="*/ 73342 w 76200"/>
                <a:gd name="connsiteY12" fmla="*/ 54293 h 76200"/>
                <a:gd name="connsiteX13" fmla="*/ 62865 w 76200"/>
                <a:gd name="connsiteY13" fmla="*/ 43815 h 76200"/>
                <a:gd name="connsiteX14" fmla="*/ 73342 w 76200"/>
                <a:gd name="connsiteY14" fmla="*/ 33338 h 76200"/>
                <a:gd name="connsiteX15" fmla="*/ 73342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3342" y="74295"/>
                  </a:cubicBezTo>
                  <a:cubicBezTo>
                    <a:pt x="79058" y="68580"/>
                    <a:pt x="79058" y="59055"/>
                    <a:pt x="73342" y="54293"/>
                  </a:cubicBezTo>
                  <a:lnTo>
                    <a:pt x="62865" y="43815"/>
                  </a:lnTo>
                  <a:lnTo>
                    <a:pt x="73342" y="33338"/>
                  </a:lnTo>
                  <a:cubicBezTo>
                    <a:pt x="79058" y="27623"/>
                    <a:pt x="79058" y="18098"/>
                    <a:pt x="73342" y="13335"/>
                  </a:cubicBezTo>
                  <a:cubicBezTo>
                    <a:pt x="67628" y="6668"/>
                    <a:pt x="58103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3D87576C-71E7-471B-9B76-0B559E7D1CFF}"/>
                </a:ext>
              </a:extLst>
            </p:cNvPr>
            <p:cNvSpPr/>
            <p:nvPr/>
          </p:nvSpPr>
          <p:spPr>
            <a:xfrm>
              <a:off x="1151509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2863 h 76200"/>
                <a:gd name="connsiteX6" fmla="*/ 11430 w 76200"/>
                <a:gd name="connsiteY6" fmla="*/ 53340 h 76200"/>
                <a:gd name="connsiteX7" fmla="*/ 11430 w 76200"/>
                <a:gd name="connsiteY7" fmla="*/ 73343 h 76200"/>
                <a:gd name="connsiteX8" fmla="*/ 31433 w 76200"/>
                <a:gd name="connsiteY8" fmla="*/ 73343 h 76200"/>
                <a:gd name="connsiteX9" fmla="*/ 41910 w 76200"/>
                <a:gd name="connsiteY9" fmla="*/ 62865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2863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3"/>
                  </a:cubicBezTo>
                  <a:cubicBezTo>
                    <a:pt x="17145" y="78105"/>
                    <a:pt x="26670" y="79058"/>
                    <a:pt x="31433" y="73343"/>
                  </a:cubicBezTo>
                  <a:lnTo>
                    <a:pt x="41910" y="62865"/>
                  </a:lnTo>
                  <a:lnTo>
                    <a:pt x="52388" y="74295"/>
                  </a:lnTo>
                  <a:cubicBezTo>
                    <a:pt x="58102" y="80010"/>
                    <a:pt x="67627" y="80010"/>
                    <a:pt x="72390" y="74295"/>
                  </a:cubicBezTo>
                  <a:cubicBezTo>
                    <a:pt x="78105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9058" y="26670"/>
                    <a:pt x="79058" y="17145"/>
                    <a:pt x="73343" y="11430"/>
                  </a:cubicBezTo>
                  <a:cubicBezTo>
                    <a:pt x="67627" y="6668"/>
                    <a:pt x="58102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587A641C-0AEB-43AD-A1C0-3E3DB6BD4DB5}"/>
                </a:ext>
              </a:extLst>
            </p:cNvPr>
            <p:cNvSpPr/>
            <p:nvPr/>
          </p:nvSpPr>
          <p:spPr>
            <a:xfrm>
              <a:off x="1481405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2390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2390" y="74295"/>
                  </a:cubicBezTo>
                  <a:cubicBezTo>
                    <a:pt x="77153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8105" y="27623"/>
                    <a:pt x="78105" y="18098"/>
                    <a:pt x="72390" y="13335"/>
                  </a:cubicBezTo>
                  <a:cubicBezTo>
                    <a:pt x="66675" y="8573"/>
                    <a:pt x="58103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24B4F603-5763-4124-9C65-63C757024D0D}"/>
                </a:ext>
              </a:extLst>
            </p:cNvPr>
            <p:cNvSpPr/>
            <p:nvPr/>
          </p:nvSpPr>
          <p:spPr>
            <a:xfrm>
              <a:off x="1813055" y="16320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4295 h 76200"/>
                <a:gd name="connsiteX11" fmla="*/ 72390 w 76200"/>
                <a:gd name="connsiteY11" fmla="*/ 74295 h 76200"/>
                <a:gd name="connsiteX12" fmla="*/ 72390 w 76200"/>
                <a:gd name="connsiteY12" fmla="*/ 54293 h 76200"/>
                <a:gd name="connsiteX13" fmla="*/ 61913 w 76200"/>
                <a:gd name="connsiteY13" fmla="*/ 43815 h 76200"/>
                <a:gd name="connsiteX14" fmla="*/ 72390 w 76200"/>
                <a:gd name="connsiteY14" fmla="*/ 33338 h 76200"/>
                <a:gd name="connsiteX15" fmla="*/ 72390 w 76200"/>
                <a:gd name="connsiteY15" fmla="*/ 13335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4295"/>
                  </a:lnTo>
                  <a:cubicBezTo>
                    <a:pt x="58103" y="80010"/>
                    <a:pt x="67628" y="80010"/>
                    <a:pt x="72390" y="74295"/>
                  </a:cubicBezTo>
                  <a:cubicBezTo>
                    <a:pt x="77153" y="68580"/>
                    <a:pt x="78105" y="59055"/>
                    <a:pt x="72390" y="54293"/>
                  </a:cubicBezTo>
                  <a:lnTo>
                    <a:pt x="61913" y="43815"/>
                  </a:lnTo>
                  <a:lnTo>
                    <a:pt x="72390" y="33338"/>
                  </a:lnTo>
                  <a:cubicBezTo>
                    <a:pt x="78105" y="27623"/>
                    <a:pt x="78105" y="18098"/>
                    <a:pt x="72390" y="13335"/>
                  </a:cubicBezTo>
                  <a:cubicBezTo>
                    <a:pt x="66675" y="8573"/>
                    <a:pt x="57150" y="6668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xmlns="" id="{975612D3-A761-4DCD-A5BD-F1103F92ABD5}"/>
                </a:ext>
              </a:extLst>
            </p:cNvPr>
            <p:cNvSpPr/>
            <p:nvPr/>
          </p:nvSpPr>
          <p:spPr>
            <a:xfrm>
              <a:off x="2142951" y="163202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6668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E0CC9D82-7080-4E2E-9EBC-90DE06E02CD3}"/>
                </a:ext>
              </a:extLst>
            </p:cNvPr>
            <p:cNvSpPr/>
            <p:nvPr/>
          </p:nvSpPr>
          <p:spPr>
            <a:xfrm>
              <a:off x="2472846" y="163202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6668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12977C22-797D-4DE0-934A-6606EF805FBD}"/>
                </a:ext>
              </a:extLst>
            </p:cNvPr>
            <p:cNvSpPr/>
            <p:nvPr/>
          </p:nvSpPr>
          <p:spPr>
            <a:xfrm>
              <a:off x="2800987" y="163202"/>
              <a:ext cx="140381" cy="140381"/>
            </a:xfrm>
            <a:custGeom>
              <a:avLst/>
              <a:gdLst>
                <a:gd name="connsiteX0" fmla="*/ 53340 w 76200"/>
                <a:gd name="connsiteY0" fmla="*/ 11430 h 76200"/>
                <a:gd name="connsiteX1" fmla="*/ 42862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3340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430"/>
                  </a:moveTo>
                  <a:lnTo>
                    <a:pt x="42862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6668"/>
                    <a:pt x="59055" y="6668"/>
                    <a:pt x="53340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xmlns="" id="{3EFDEEDE-4A33-4C0F-B2D4-558856E8C3B6}"/>
                </a:ext>
              </a:extLst>
            </p:cNvPr>
            <p:cNvSpPr/>
            <p:nvPr/>
          </p:nvSpPr>
          <p:spPr>
            <a:xfrm>
              <a:off x="161824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3343 w 76200"/>
                <a:gd name="connsiteY14" fmla="*/ 31432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3343" y="31432"/>
                  </a:lnTo>
                  <a:cubicBezTo>
                    <a:pt x="79058" y="25718"/>
                    <a:pt x="79058" y="16193"/>
                    <a:pt x="73343" y="11430"/>
                  </a:cubicBezTo>
                  <a:cubicBezTo>
                    <a:pt x="67628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109B993E-8613-40BB-9EBB-AC078F29EE77}"/>
                </a:ext>
              </a:extLst>
            </p:cNvPr>
            <p:cNvSpPr/>
            <p:nvPr/>
          </p:nvSpPr>
          <p:spPr>
            <a:xfrm>
              <a:off x="491721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AABB02F0-8D23-4D7C-9940-354089982420}"/>
                </a:ext>
              </a:extLst>
            </p:cNvPr>
            <p:cNvSpPr/>
            <p:nvPr/>
          </p:nvSpPr>
          <p:spPr>
            <a:xfrm>
              <a:off x="821614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E4DB76EE-8105-4B73-A57D-DE1A3E874018}"/>
                </a:ext>
              </a:extLst>
            </p:cNvPr>
            <p:cNvSpPr/>
            <p:nvPr/>
          </p:nvSpPr>
          <p:spPr>
            <a:xfrm>
              <a:off x="1151509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10B5642A-685F-4C9B-98E5-0363F7A98967}"/>
                </a:ext>
              </a:extLst>
            </p:cNvPr>
            <p:cNvSpPr/>
            <p:nvPr/>
          </p:nvSpPr>
          <p:spPr>
            <a:xfrm>
              <a:off x="1481405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xmlns="" id="{43FF590F-A53E-4C7F-BF29-1FC182CAB35D}"/>
                </a:ext>
              </a:extLst>
            </p:cNvPr>
            <p:cNvSpPr/>
            <p:nvPr/>
          </p:nvSpPr>
          <p:spPr>
            <a:xfrm>
              <a:off x="1813055" y="43168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7"/>
                    <a:pt x="57150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xmlns="" id="{16B710DD-98B8-4820-BA3B-08D07F2F82F5}"/>
                </a:ext>
              </a:extLst>
            </p:cNvPr>
            <p:cNvSpPr/>
            <p:nvPr/>
          </p:nvSpPr>
          <p:spPr>
            <a:xfrm>
              <a:off x="2142951" y="431681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2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2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5715"/>
                    <a:pt x="58103" y="5715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xmlns="" id="{70C2DB0F-294E-4BE0-9796-FFD452B698E6}"/>
                </a:ext>
              </a:extLst>
            </p:cNvPr>
            <p:cNvSpPr/>
            <p:nvPr/>
          </p:nvSpPr>
          <p:spPr>
            <a:xfrm>
              <a:off x="2472846" y="431681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2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2" y="41910"/>
                  </a:lnTo>
                  <a:lnTo>
                    <a:pt x="72390" y="31432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5715"/>
                    <a:pt x="58103" y="5715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92766DA7-4247-4A42-BAE8-C2F833AE5E4D}"/>
                </a:ext>
              </a:extLst>
            </p:cNvPr>
            <p:cNvSpPr/>
            <p:nvPr/>
          </p:nvSpPr>
          <p:spPr>
            <a:xfrm>
              <a:off x="161824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3343 w 76200"/>
                <a:gd name="connsiteY11" fmla="*/ 74295 h 76200"/>
                <a:gd name="connsiteX12" fmla="*/ 73343 w 76200"/>
                <a:gd name="connsiteY12" fmla="*/ 54293 h 76200"/>
                <a:gd name="connsiteX13" fmla="*/ 62865 w 76200"/>
                <a:gd name="connsiteY13" fmla="*/ 43815 h 76200"/>
                <a:gd name="connsiteX14" fmla="*/ 73343 w 76200"/>
                <a:gd name="connsiteY14" fmla="*/ 32385 h 76200"/>
                <a:gd name="connsiteX15" fmla="*/ 73343 w 76200"/>
                <a:gd name="connsiteY15" fmla="*/ 12383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9058"/>
                    <a:pt x="67628" y="79058"/>
                    <a:pt x="73343" y="74295"/>
                  </a:cubicBezTo>
                  <a:cubicBezTo>
                    <a:pt x="79058" y="69533"/>
                    <a:pt x="79058" y="59055"/>
                    <a:pt x="73343" y="54293"/>
                  </a:cubicBezTo>
                  <a:lnTo>
                    <a:pt x="62865" y="43815"/>
                  </a:lnTo>
                  <a:lnTo>
                    <a:pt x="73343" y="32385"/>
                  </a:lnTo>
                  <a:cubicBezTo>
                    <a:pt x="79058" y="26670"/>
                    <a:pt x="79058" y="17145"/>
                    <a:pt x="73343" y="12383"/>
                  </a:cubicBezTo>
                  <a:cubicBezTo>
                    <a:pt x="67628" y="7620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xmlns="" id="{273DFE95-5802-47A9-965E-AD63BFC6C1D6}"/>
                </a:ext>
              </a:extLst>
            </p:cNvPr>
            <p:cNvSpPr/>
            <p:nvPr/>
          </p:nvSpPr>
          <p:spPr>
            <a:xfrm>
              <a:off x="491721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xmlns="" id="{D3A7B14B-26D1-4AB9-A34C-6564B833B1A1}"/>
                </a:ext>
              </a:extLst>
            </p:cNvPr>
            <p:cNvSpPr/>
            <p:nvPr/>
          </p:nvSpPr>
          <p:spPr>
            <a:xfrm>
              <a:off x="821614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xmlns="" id="{472B42C1-BCB0-40C3-A16B-77502F644F86}"/>
                </a:ext>
              </a:extLst>
            </p:cNvPr>
            <p:cNvSpPr/>
            <p:nvPr/>
          </p:nvSpPr>
          <p:spPr>
            <a:xfrm>
              <a:off x="1151509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7153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D1F30ECE-28B2-4CB0-82BA-977A5BBEF08D}"/>
                </a:ext>
              </a:extLst>
            </p:cNvPr>
            <p:cNvSpPr/>
            <p:nvPr/>
          </p:nvSpPr>
          <p:spPr>
            <a:xfrm>
              <a:off x="1481405" y="69840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625B4573-4AD1-4B81-B783-08D57B7BFD5D}"/>
                </a:ext>
              </a:extLst>
            </p:cNvPr>
            <p:cNvSpPr/>
            <p:nvPr/>
          </p:nvSpPr>
          <p:spPr>
            <a:xfrm>
              <a:off x="1811302" y="698403"/>
              <a:ext cx="140381" cy="140381"/>
            </a:xfrm>
            <a:custGeom>
              <a:avLst/>
              <a:gdLst>
                <a:gd name="connsiteX0" fmla="*/ 53340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3340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3340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BCBFDB14-4422-456C-97BB-62B02E9BA642}"/>
                </a:ext>
              </a:extLst>
            </p:cNvPr>
            <p:cNvSpPr/>
            <p:nvPr/>
          </p:nvSpPr>
          <p:spPr>
            <a:xfrm>
              <a:off x="2142951" y="698403"/>
              <a:ext cx="140381" cy="140381"/>
            </a:xfrm>
            <a:custGeom>
              <a:avLst/>
              <a:gdLst>
                <a:gd name="connsiteX0" fmla="*/ 52387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7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2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7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7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7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2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5715"/>
                    <a:pt x="58103" y="5715"/>
                    <a:pt x="52387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F35623C5-8E6C-4045-B3DF-30216FEC4B09}"/>
                </a:ext>
              </a:extLst>
            </p:cNvPr>
            <p:cNvSpPr/>
            <p:nvPr/>
          </p:nvSpPr>
          <p:spPr>
            <a:xfrm>
              <a:off x="161824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3343 w 76200"/>
                <a:gd name="connsiteY14" fmla="*/ 31433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7152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3343" y="31433"/>
                  </a:lnTo>
                  <a:cubicBezTo>
                    <a:pt x="79058" y="25718"/>
                    <a:pt x="79058" y="16193"/>
                    <a:pt x="73343" y="11430"/>
                  </a:cubicBezTo>
                  <a:cubicBezTo>
                    <a:pt x="67628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B5AD1962-0F7F-49AF-BEAE-5A57053A2A2A}"/>
                </a:ext>
              </a:extLst>
            </p:cNvPr>
            <p:cNvSpPr/>
            <p:nvPr/>
          </p:nvSpPr>
          <p:spPr>
            <a:xfrm>
              <a:off x="491721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C773899E-0AE2-4F17-AC46-8025FE31E028}"/>
                </a:ext>
              </a:extLst>
            </p:cNvPr>
            <p:cNvSpPr/>
            <p:nvPr/>
          </p:nvSpPr>
          <p:spPr>
            <a:xfrm>
              <a:off x="821614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7152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8D735054-8238-4577-9B4B-9DE571C72F56}"/>
                </a:ext>
              </a:extLst>
            </p:cNvPr>
            <p:cNvSpPr/>
            <p:nvPr/>
          </p:nvSpPr>
          <p:spPr>
            <a:xfrm>
              <a:off x="1151509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7152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C32778BE-09C1-4C8E-BD9E-289BC958BF42}"/>
                </a:ext>
              </a:extLst>
            </p:cNvPr>
            <p:cNvSpPr/>
            <p:nvPr/>
          </p:nvSpPr>
          <p:spPr>
            <a:xfrm>
              <a:off x="1481405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1B01113E-AC78-49F9-8443-F1B62CE29184}"/>
                </a:ext>
              </a:extLst>
            </p:cNvPr>
            <p:cNvSpPr/>
            <p:nvPr/>
          </p:nvSpPr>
          <p:spPr>
            <a:xfrm>
              <a:off x="1813055" y="966883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2"/>
                    <a:pt x="5715" y="67627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7153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7150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xmlns="" id="{844729B5-03E9-49F1-BC8F-4184572456FD}"/>
                </a:ext>
              </a:extLst>
            </p:cNvPr>
            <p:cNvSpPr/>
            <p:nvPr/>
          </p:nvSpPr>
          <p:spPr>
            <a:xfrm>
              <a:off x="161824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3343 w 76200"/>
                <a:gd name="connsiteY14" fmla="*/ 32385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3343" y="32385"/>
                  </a:lnTo>
                  <a:cubicBezTo>
                    <a:pt x="79058" y="26670"/>
                    <a:pt x="79058" y="17145"/>
                    <a:pt x="73343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xmlns="" id="{90569BE3-8F9A-4BB6-A554-2B76C56FCD32}"/>
                </a:ext>
              </a:extLst>
            </p:cNvPr>
            <p:cNvSpPr/>
            <p:nvPr/>
          </p:nvSpPr>
          <p:spPr>
            <a:xfrm>
              <a:off x="491721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xmlns="" id="{3FB716A3-248A-49B7-BD3F-300E1F30ADDD}"/>
                </a:ext>
              </a:extLst>
            </p:cNvPr>
            <p:cNvSpPr/>
            <p:nvPr/>
          </p:nvSpPr>
          <p:spPr>
            <a:xfrm>
              <a:off x="821614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xmlns="" id="{4E20E4E1-9AD6-4786-AAC1-ADCB74B1F077}"/>
                </a:ext>
              </a:extLst>
            </p:cNvPr>
            <p:cNvSpPr/>
            <p:nvPr/>
          </p:nvSpPr>
          <p:spPr>
            <a:xfrm>
              <a:off x="1151509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2" y="78105"/>
                    <a:pt x="67627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7627" y="5715"/>
                    <a:pt x="58102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xmlns="" id="{D4111B8D-134D-44F5-9E25-69F3194525A2}"/>
                </a:ext>
              </a:extLst>
            </p:cNvPr>
            <p:cNvSpPr/>
            <p:nvPr/>
          </p:nvSpPr>
          <p:spPr>
            <a:xfrm>
              <a:off x="1481405" y="1233607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8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3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3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8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3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3"/>
                  </a:lnTo>
                  <a:cubicBezTo>
                    <a:pt x="78105" y="25718"/>
                    <a:pt x="78105" y="16193"/>
                    <a:pt x="72390" y="11430"/>
                  </a:cubicBezTo>
                  <a:cubicBezTo>
                    <a:pt x="66675" y="6668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xmlns="" id="{8D501F4A-7750-43BB-9DCA-46E389080FE1}"/>
                </a:ext>
              </a:extLst>
            </p:cNvPr>
            <p:cNvSpPr/>
            <p:nvPr/>
          </p:nvSpPr>
          <p:spPr>
            <a:xfrm>
              <a:off x="160070" y="1500330"/>
              <a:ext cx="140381" cy="140381"/>
            </a:xfrm>
            <a:custGeom>
              <a:avLst/>
              <a:gdLst>
                <a:gd name="connsiteX0" fmla="*/ 53340 w 76200"/>
                <a:gd name="connsiteY0" fmla="*/ 11430 h 76200"/>
                <a:gd name="connsiteX1" fmla="*/ 42863 w 76200"/>
                <a:gd name="connsiteY1" fmla="*/ 21907 h 76200"/>
                <a:gd name="connsiteX2" fmla="*/ 32385 w 76200"/>
                <a:gd name="connsiteY2" fmla="*/ 11430 h 76200"/>
                <a:gd name="connsiteX3" fmla="*/ 12383 w 76200"/>
                <a:gd name="connsiteY3" fmla="*/ 11430 h 76200"/>
                <a:gd name="connsiteX4" fmla="*/ 12383 w 76200"/>
                <a:gd name="connsiteY4" fmla="*/ 31432 h 76200"/>
                <a:gd name="connsiteX5" fmla="*/ 22860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4295 w 76200"/>
                <a:gd name="connsiteY14" fmla="*/ 32385 h 76200"/>
                <a:gd name="connsiteX15" fmla="*/ 74295 w 76200"/>
                <a:gd name="connsiteY15" fmla="*/ 12382 h 76200"/>
                <a:gd name="connsiteX16" fmla="*/ 53340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3340" y="11430"/>
                  </a:moveTo>
                  <a:lnTo>
                    <a:pt x="42863" y="21907"/>
                  </a:lnTo>
                  <a:lnTo>
                    <a:pt x="32385" y="11430"/>
                  </a:lnTo>
                  <a:cubicBezTo>
                    <a:pt x="26670" y="5715"/>
                    <a:pt x="17145" y="5715"/>
                    <a:pt x="12383" y="11430"/>
                  </a:cubicBezTo>
                  <a:cubicBezTo>
                    <a:pt x="7620" y="17145"/>
                    <a:pt x="6668" y="26670"/>
                    <a:pt x="12383" y="31432"/>
                  </a:cubicBezTo>
                  <a:lnTo>
                    <a:pt x="22860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4295" y="32385"/>
                  </a:lnTo>
                  <a:cubicBezTo>
                    <a:pt x="80010" y="26670"/>
                    <a:pt x="80010" y="17145"/>
                    <a:pt x="74295" y="12382"/>
                  </a:cubicBezTo>
                  <a:cubicBezTo>
                    <a:pt x="68580" y="7620"/>
                    <a:pt x="59055" y="6667"/>
                    <a:pt x="53340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xmlns="" id="{E9AAFD71-4155-4EC3-BABF-1B6CF32C6A33}"/>
                </a:ext>
              </a:extLst>
            </p:cNvPr>
            <p:cNvSpPr/>
            <p:nvPr/>
          </p:nvSpPr>
          <p:spPr>
            <a:xfrm>
              <a:off x="491721" y="150033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2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2390 w 76200"/>
                <a:gd name="connsiteY14" fmla="*/ 32385 h 76200"/>
                <a:gd name="connsiteX15" fmla="*/ 72390 w 76200"/>
                <a:gd name="connsiteY15" fmla="*/ 12382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2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2390" y="32385"/>
                  </a:lnTo>
                  <a:cubicBezTo>
                    <a:pt x="78105" y="26670"/>
                    <a:pt x="78105" y="17145"/>
                    <a:pt x="72390" y="12382"/>
                  </a:cubicBezTo>
                  <a:cubicBezTo>
                    <a:pt x="66675" y="7620"/>
                    <a:pt x="58103" y="6667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xmlns="" id="{37E51961-41BD-4DAE-8CB2-DF3644AD7104}"/>
                </a:ext>
              </a:extLst>
            </p:cNvPr>
            <p:cNvSpPr/>
            <p:nvPr/>
          </p:nvSpPr>
          <p:spPr>
            <a:xfrm>
              <a:off x="821614" y="150033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2390 w 76200"/>
                <a:gd name="connsiteY14" fmla="*/ 32385 h 76200"/>
                <a:gd name="connsiteX15" fmla="*/ 72390 w 76200"/>
                <a:gd name="connsiteY15" fmla="*/ 12382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2390" y="32385"/>
                  </a:lnTo>
                  <a:cubicBezTo>
                    <a:pt x="78105" y="26670"/>
                    <a:pt x="78105" y="17145"/>
                    <a:pt x="72390" y="12382"/>
                  </a:cubicBezTo>
                  <a:cubicBezTo>
                    <a:pt x="67628" y="6667"/>
                    <a:pt x="58103" y="6667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xmlns="" id="{58313E7A-C893-4524-9065-66A370B6B398}"/>
                </a:ext>
              </a:extLst>
            </p:cNvPr>
            <p:cNvSpPr/>
            <p:nvPr/>
          </p:nvSpPr>
          <p:spPr>
            <a:xfrm>
              <a:off x="1151509" y="150033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3340 h 76200"/>
                <a:gd name="connsiteX7" fmla="*/ 11430 w 76200"/>
                <a:gd name="connsiteY7" fmla="*/ 73342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2390 w 76200"/>
                <a:gd name="connsiteY11" fmla="*/ 73342 h 76200"/>
                <a:gd name="connsiteX12" fmla="*/ 72390 w 76200"/>
                <a:gd name="connsiteY12" fmla="*/ 53340 h 76200"/>
                <a:gd name="connsiteX13" fmla="*/ 61913 w 76200"/>
                <a:gd name="connsiteY13" fmla="*/ 42863 h 76200"/>
                <a:gd name="connsiteX14" fmla="*/ 72390 w 76200"/>
                <a:gd name="connsiteY14" fmla="*/ 32385 h 76200"/>
                <a:gd name="connsiteX15" fmla="*/ 72390 w 76200"/>
                <a:gd name="connsiteY15" fmla="*/ 12382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3340"/>
                  </a:lnTo>
                  <a:cubicBezTo>
                    <a:pt x="5715" y="59055"/>
                    <a:pt x="5715" y="68580"/>
                    <a:pt x="11430" y="73342"/>
                  </a:cubicBezTo>
                  <a:cubicBezTo>
                    <a:pt x="17145" y="79057"/>
                    <a:pt x="26670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2" y="79057"/>
                    <a:pt x="67627" y="79057"/>
                    <a:pt x="72390" y="73342"/>
                  </a:cubicBezTo>
                  <a:cubicBezTo>
                    <a:pt x="78105" y="67628"/>
                    <a:pt x="78105" y="58103"/>
                    <a:pt x="72390" y="53340"/>
                  </a:cubicBezTo>
                  <a:lnTo>
                    <a:pt x="61913" y="42863"/>
                  </a:lnTo>
                  <a:lnTo>
                    <a:pt x="72390" y="32385"/>
                  </a:lnTo>
                  <a:cubicBezTo>
                    <a:pt x="78105" y="26670"/>
                    <a:pt x="78105" y="17145"/>
                    <a:pt x="72390" y="12382"/>
                  </a:cubicBezTo>
                  <a:cubicBezTo>
                    <a:pt x="67627" y="6667"/>
                    <a:pt x="58102" y="6667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xmlns="" id="{9161303E-AB66-4320-9BD3-CD639353E3A4}"/>
                </a:ext>
              </a:extLst>
            </p:cNvPr>
            <p:cNvSpPr/>
            <p:nvPr/>
          </p:nvSpPr>
          <p:spPr>
            <a:xfrm>
              <a:off x="161824" y="176881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3342 h 76200"/>
                <a:gd name="connsiteX9" fmla="*/ 41910 w 76200"/>
                <a:gd name="connsiteY9" fmla="*/ 62865 h 76200"/>
                <a:gd name="connsiteX10" fmla="*/ 52388 w 76200"/>
                <a:gd name="connsiteY10" fmla="*/ 73342 h 76200"/>
                <a:gd name="connsiteX11" fmla="*/ 73343 w 76200"/>
                <a:gd name="connsiteY11" fmla="*/ 73342 h 76200"/>
                <a:gd name="connsiteX12" fmla="*/ 73343 w 76200"/>
                <a:gd name="connsiteY12" fmla="*/ 53340 h 76200"/>
                <a:gd name="connsiteX13" fmla="*/ 62865 w 76200"/>
                <a:gd name="connsiteY13" fmla="*/ 42862 h 76200"/>
                <a:gd name="connsiteX14" fmla="*/ 73343 w 76200"/>
                <a:gd name="connsiteY14" fmla="*/ 31432 h 76200"/>
                <a:gd name="connsiteX15" fmla="*/ 73343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6193" y="79057"/>
                    <a:pt x="25718" y="79057"/>
                    <a:pt x="31433" y="73342"/>
                  </a:cubicBezTo>
                  <a:lnTo>
                    <a:pt x="41910" y="62865"/>
                  </a:lnTo>
                  <a:lnTo>
                    <a:pt x="52388" y="73342"/>
                  </a:lnTo>
                  <a:cubicBezTo>
                    <a:pt x="58103" y="79057"/>
                    <a:pt x="67628" y="79057"/>
                    <a:pt x="73343" y="73342"/>
                  </a:cubicBezTo>
                  <a:cubicBezTo>
                    <a:pt x="79058" y="67628"/>
                    <a:pt x="79058" y="58103"/>
                    <a:pt x="73343" y="53340"/>
                  </a:cubicBezTo>
                  <a:lnTo>
                    <a:pt x="62865" y="42862"/>
                  </a:lnTo>
                  <a:lnTo>
                    <a:pt x="73343" y="31432"/>
                  </a:lnTo>
                  <a:cubicBezTo>
                    <a:pt x="79058" y="25717"/>
                    <a:pt x="79058" y="16192"/>
                    <a:pt x="73343" y="11430"/>
                  </a:cubicBezTo>
                  <a:cubicBezTo>
                    <a:pt x="67628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xmlns="" id="{6A95D5EF-8E76-4EA8-8236-5ED44A1164B5}"/>
                </a:ext>
              </a:extLst>
            </p:cNvPr>
            <p:cNvSpPr/>
            <p:nvPr/>
          </p:nvSpPr>
          <p:spPr>
            <a:xfrm>
              <a:off x="491721" y="176881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xmlns="" id="{E417D918-F196-4D72-A905-38275F5859FC}"/>
                </a:ext>
              </a:extLst>
            </p:cNvPr>
            <p:cNvSpPr/>
            <p:nvPr/>
          </p:nvSpPr>
          <p:spPr>
            <a:xfrm>
              <a:off x="821614" y="1768810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6667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7628" y="5715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xmlns="" id="{A60B4CE2-A3C1-4F1A-95B7-DC54980EA31F}"/>
                </a:ext>
              </a:extLst>
            </p:cNvPr>
            <p:cNvSpPr/>
            <p:nvPr/>
          </p:nvSpPr>
          <p:spPr>
            <a:xfrm>
              <a:off x="161824" y="203553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xmlns="" id="{8A154771-C65F-4258-9F61-2AE328CBB21D}"/>
                </a:ext>
              </a:extLst>
            </p:cNvPr>
            <p:cNvSpPr/>
            <p:nvPr/>
          </p:nvSpPr>
          <p:spPr>
            <a:xfrm>
              <a:off x="491721" y="2035532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2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7 w 76200"/>
                <a:gd name="connsiteY5" fmla="*/ 41910 h 76200"/>
                <a:gd name="connsiteX6" fmla="*/ 11430 w 76200"/>
                <a:gd name="connsiteY6" fmla="*/ 52388 h 76200"/>
                <a:gd name="connsiteX7" fmla="*/ 11430 w 76200"/>
                <a:gd name="connsiteY7" fmla="*/ 72390 h 76200"/>
                <a:gd name="connsiteX8" fmla="*/ 31432 w 76200"/>
                <a:gd name="connsiteY8" fmla="*/ 72390 h 76200"/>
                <a:gd name="connsiteX9" fmla="*/ 41910 w 76200"/>
                <a:gd name="connsiteY9" fmla="*/ 61913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8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2" y="11430"/>
                  </a:lnTo>
                  <a:cubicBezTo>
                    <a:pt x="25717" y="5715"/>
                    <a:pt x="16192" y="5715"/>
                    <a:pt x="11430" y="11430"/>
                  </a:cubicBezTo>
                  <a:cubicBezTo>
                    <a:pt x="5715" y="17145"/>
                    <a:pt x="5715" y="26670"/>
                    <a:pt x="11430" y="31432"/>
                  </a:cubicBezTo>
                  <a:lnTo>
                    <a:pt x="21907" y="41910"/>
                  </a:lnTo>
                  <a:lnTo>
                    <a:pt x="11430" y="52388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2" y="72390"/>
                  </a:cubicBezTo>
                  <a:lnTo>
                    <a:pt x="41910" y="61913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8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xmlns="" id="{281D7A70-8BA5-4413-B7D4-DC8784A69039}"/>
                </a:ext>
              </a:extLst>
            </p:cNvPr>
            <p:cNvSpPr/>
            <p:nvPr/>
          </p:nvSpPr>
          <p:spPr>
            <a:xfrm>
              <a:off x="161824" y="2304011"/>
              <a:ext cx="140381" cy="140381"/>
            </a:xfrm>
            <a:custGeom>
              <a:avLst/>
              <a:gdLst>
                <a:gd name="connsiteX0" fmla="*/ 52388 w 76200"/>
                <a:gd name="connsiteY0" fmla="*/ 11430 h 76200"/>
                <a:gd name="connsiteX1" fmla="*/ 41910 w 76200"/>
                <a:gd name="connsiteY1" fmla="*/ 21907 h 76200"/>
                <a:gd name="connsiteX2" fmla="*/ 31433 w 76200"/>
                <a:gd name="connsiteY2" fmla="*/ 11430 h 76200"/>
                <a:gd name="connsiteX3" fmla="*/ 11430 w 76200"/>
                <a:gd name="connsiteY3" fmla="*/ 11430 h 76200"/>
                <a:gd name="connsiteX4" fmla="*/ 11430 w 76200"/>
                <a:gd name="connsiteY4" fmla="*/ 31432 h 76200"/>
                <a:gd name="connsiteX5" fmla="*/ 21908 w 76200"/>
                <a:gd name="connsiteY5" fmla="*/ 41910 h 76200"/>
                <a:gd name="connsiteX6" fmla="*/ 11430 w 76200"/>
                <a:gd name="connsiteY6" fmla="*/ 52387 h 76200"/>
                <a:gd name="connsiteX7" fmla="*/ 11430 w 76200"/>
                <a:gd name="connsiteY7" fmla="*/ 72390 h 76200"/>
                <a:gd name="connsiteX8" fmla="*/ 31433 w 76200"/>
                <a:gd name="connsiteY8" fmla="*/ 72390 h 76200"/>
                <a:gd name="connsiteX9" fmla="*/ 41910 w 76200"/>
                <a:gd name="connsiteY9" fmla="*/ 61912 h 76200"/>
                <a:gd name="connsiteX10" fmla="*/ 52388 w 76200"/>
                <a:gd name="connsiteY10" fmla="*/ 72390 h 76200"/>
                <a:gd name="connsiteX11" fmla="*/ 72390 w 76200"/>
                <a:gd name="connsiteY11" fmla="*/ 72390 h 76200"/>
                <a:gd name="connsiteX12" fmla="*/ 72390 w 76200"/>
                <a:gd name="connsiteY12" fmla="*/ 52387 h 76200"/>
                <a:gd name="connsiteX13" fmla="*/ 61913 w 76200"/>
                <a:gd name="connsiteY13" fmla="*/ 41910 h 76200"/>
                <a:gd name="connsiteX14" fmla="*/ 72390 w 76200"/>
                <a:gd name="connsiteY14" fmla="*/ 31432 h 76200"/>
                <a:gd name="connsiteX15" fmla="*/ 72390 w 76200"/>
                <a:gd name="connsiteY15" fmla="*/ 11430 h 76200"/>
                <a:gd name="connsiteX16" fmla="*/ 52388 w 76200"/>
                <a:gd name="connsiteY16" fmla="*/ 11430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200" h="76200">
                  <a:moveTo>
                    <a:pt x="52388" y="11430"/>
                  </a:moveTo>
                  <a:lnTo>
                    <a:pt x="41910" y="21907"/>
                  </a:lnTo>
                  <a:lnTo>
                    <a:pt x="31433" y="11430"/>
                  </a:lnTo>
                  <a:cubicBezTo>
                    <a:pt x="25718" y="5715"/>
                    <a:pt x="16193" y="5715"/>
                    <a:pt x="11430" y="11430"/>
                  </a:cubicBezTo>
                  <a:cubicBezTo>
                    <a:pt x="6668" y="17145"/>
                    <a:pt x="5715" y="26670"/>
                    <a:pt x="11430" y="31432"/>
                  </a:cubicBezTo>
                  <a:lnTo>
                    <a:pt x="21908" y="41910"/>
                  </a:lnTo>
                  <a:lnTo>
                    <a:pt x="11430" y="52387"/>
                  </a:lnTo>
                  <a:cubicBezTo>
                    <a:pt x="5715" y="58103"/>
                    <a:pt x="5715" y="67628"/>
                    <a:pt x="11430" y="72390"/>
                  </a:cubicBezTo>
                  <a:cubicBezTo>
                    <a:pt x="17145" y="78105"/>
                    <a:pt x="26670" y="78105"/>
                    <a:pt x="31433" y="72390"/>
                  </a:cubicBezTo>
                  <a:lnTo>
                    <a:pt x="41910" y="61912"/>
                  </a:lnTo>
                  <a:lnTo>
                    <a:pt x="52388" y="72390"/>
                  </a:lnTo>
                  <a:cubicBezTo>
                    <a:pt x="58103" y="78105"/>
                    <a:pt x="67628" y="78105"/>
                    <a:pt x="72390" y="72390"/>
                  </a:cubicBezTo>
                  <a:cubicBezTo>
                    <a:pt x="78105" y="66675"/>
                    <a:pt x="78105" y="57150"/>
                    <a:pt x="72390" y="52387"/>
                  </a:cubicBezTo>
                  <a:lnTo>
                    <a:pt x="61913" y="41910"/>
                  </a:lnTo>
                  <a:lnTo>
                    <a:pt x="72390" y="31432"/>
                  </a:lnTo>
                  <a:cubicBezTo>
                    <a:pt x="78105" y="25717"/>
                    <a:pt x="78105" y="16192"/>
                    <a:pt x="72390" y="11430"/>
                  </a:cubicBezTo>
                  <a:cubicBezTo>
                    <a:pt x="66675" y="6667"/>
                    <a:pt x="58103" y="5715"/>
                    <a:pt x="52388" y="1143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61" name="Cross 60">
            <a:extLst>
              <a:ext uri="{FF2B5EF4-FFF2-40B4-BE49-F238E27FC236}">
                <a16:creationId xmlns:a16="http://schemas.microsoft.com/office/drawing/2014/main" xmlns="" id="{3356327B-4E3D-4425-8362-67669C730965}"/>
              </a:ext>
            </a:extLst>
          </p:cNvPr>
          <p:cNvSpPr/>
          <p:nvPr userDrawn="1"/>
        </p:nvSpPr>
        <p:spPr>
          <a:xfrm rot="1642289">
            <a:off x="2560421" y="2113960"/>
            <a:ext cx="296040" cy="296040"/>
          </a:xfrm>
          <a:prstGeom prst="plus">
            <a:avLst>
              <a:gd name="adj" fmla="val 43777"/>
            </a:avLst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Isosceles Triangle 61">
            <a:extLst>
              <a:ext uri="{FF2B5EF4-FFF2-40B4-BE49-F238E27FC236}">
                <a16:creationId xmlns:a16="http://schemas.microsoft.com/office/drawing/2014/main" xmlns="" id="{B2831007-0DB3-47F9-9372-F4DE5449A9AE}"/>
              </a:ext>
            </a:extLst>
          </p:cNvPr>
          <p:cNvSpPr/>
          <p:nvPr userDrawn="1"/>
        </p:nvSpPr>
        <p:spPr>
          <a:xfrm rot="12056913">
            <a:off x="7292687" y="6518109"/>
            <a:ext cx="251202" cy="216553"/>
          </a:xfrm>
          <a:prstGeom prst="triangle">
            <a:avLst/>
          </a:prstGeom>
          <a:solidFill>
            <a:schemeClr val="bg1">
              <a:alpha val="72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3" name="Graphic 185">
            <a:extLst>
              <a:ext uri="{FF2B5EF4-FFF2-40B4-BE49-F238E27FC236}">
                <a16:creationId xmlns:a16="http://schemas.microsoft.com/office/drawing/2014/main" xmlns="" id="{4A133698-AC3D-4BED-A5AF-FBD24FC5D1F9}"/>
              </a:ext>
            </a:extLst>
          </p:cNvPr>
          <p:cNvGrpSpPr/>
          <p:nvPr userDrawn="1"/>
        </p:nvGrpSpPr>
        <p:grpSpPr>
          <a:xfrm rot="16200000">
            <a:off x="-150583" y="3027868"/>
            <a:ext cx="1668051" cy="346608"/>
            <a:chOff x="1542378" y="3369742"/>
            <a:chExt cx="1668051" cy="346608"/>
          </a:xfrm>
          <a:solidFill>
            <a:srgbClr val="FFFFFF">
              <a:alpha val="44000"/>
            </a:srgbClr>
          </a:solidFill>
        </p:grpSpPr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xmlns="" id="{F244FEF8-E2A9-4CCD-BCAA-04273F12F234}"/>
                </a:ext>
              </a:extLst>
            </p:cNvPr>
            <p:cNvSpPr/>
            <p:nvPr/>
          </p:nvSpPr>
          <p:spPr>
            <a:xfrm>
              <a:off x="3003006" y="3378949"/>
              <a:ext cx="216630" cy="346608"/>
            </a:xfrm>
            <a:custGeom>
              <a:avLst/>
              <a:gdLst>
                <a:gd name="connsiteX0" fmla="*/ 170596 w 216630"/>
                <a:gd name="connsiteY0" fmla="*/ 330902 h 346608"/>
                <a:gd name="connsiteX1" fmla="*/ 142434 w 216630"/>
                <a:gd name="connsiteY1" fmla="*/ 317905 h 346608"/>
                <a:gd name="connsiteX2" fmla="*/ 27620 w 216630"/>
                <a:gd name="connsiteY2" fmla="*/ 198758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0902"/>
                  </a:moveTo>
                  <a:cubicBezTo>
                    <a:pt x="159765" y="330902"/>
                    <a:pt x="148933" y="326570"/>
                    <a:pt x="142434" y="317905"/>
                  </a:cubicBezTo>
                  <a:lnTo>
                    <a:pt x="27620" y="198758"/>
                  </a:lnTo>
                  <a:cubicBezTo>
                    <a:pt x="12456" y="183594"/>
                    <a:pt x="12456" y="157598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6570"/>
                    <a:pt x="181428" y="330902"/>
                    <a:pt x="170596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xmlns="" id="{386D6B39-BA6E-4DAD-9295-957FC74C8C66}"/>
                </a:ext>
              </a:extLst>
            </p:cNvPr>
            <p:cNvSpPr/>
            <p:nvPr/>
          </p:nvSpPr>
          <p:spPr>
            <a:xfrm>
              <a:off x="2792875" y="3374616"/>
              <a:ext cx="216630" cy="346608"/>
            </a:xfrm>
            <a:custGeom>
              <a:avLst/>
              <a:gdLst>
                <a:gd name="connsiteX0" fmla="*/ 170596 w 216630"/>
                <a:gd name="connsiteY0" fmla="*/ 330902 h 346608"/>
                <a:gd name="connsiteX1" fmla="*/ 142434 w 216630"/>
                <a:gd name="connsiteY1" fmla="*/ 317905 h 346608"/>
                <a:gd name="connsiteX2" fmla="*/ 27620 w 216630"/>
                <a:gd name="connsiteY2" fmla="*/ 200924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0902"/>
                  </a:moveTo>
                  <a:cubicBezTo>
                    <a:pt x="159765" y="330902"/>
                    <a:pt x="148933" y="326570"/>
                    <a:pt x="142434" y="317905"/>
                  </a:cubicBezTo>
                  <a:lnTo>
                    <a:pt x="27620" y="200924"/>
                  </a:lnTo>
                  <a:cubicBezTo>
                    <a:pt x="12456" y="185760"/>
                    <a:pt x="12456" y="159765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6570"/>
                    <a:pt x="181428" y="330902"/>
                    <a:pt x="170596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xmlns="" id="{8B519F53-FA40-497E-8B96-702772E42F9B}"/>
                </a:ext>
              </a:extLst>
            </p:cNvPr>
            <p:cNvSpPr/>
            <p:nvPr/>
          </p:nvSpPr>
          <p:spPr>
            <a:xfrm>
              <a:off x="2582744" y="3370284"/>
              <a:ext cx="216630" cy="346608"/>
            </a:xfrm>
            <a:custGeom>
              <a:avLst/>
              <a:gdLst>
                <a:gd name="connsiteX0" fmla="*/ 170596 w 216630"/>
                <a:gd name="connsiteY0" fmla="*/ 333069 h 346608"/>
                <a:gd name="connsiteX1" fmla="*/ 142434 w 216630"/>
                <a:gd name="connsiteY1" fmla="*/ 320071 h 346608"/>
                <a:gd name="connsiteX2" fmla="*/ 27620 w 216630"/>
                <a:gd name="connsiteY2" fmla="*/ 200924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3069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3069"/>
                  </a:moveTo>
                  <a:cubicBezTo>
                    <a:pt x="159765" y="333069"/>
                    <a:pt x="148933" y="328736"/>
                    <a:pt x="142434" y="320071"/>
                  </a:cubicBezTo>
                  <a:lnTo>
                    <a:pt x="27620" y="200924"/>
                  </a:lnTo>
                  <a:cubicBezTo>
                    <a:pt x="12456" y="185760"/>
                    <a:pt x="12456" y="159765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0093" y="328736"/>
                    <a:pt x="179261" y="333069"/>
                    <a:pt x="170596" y="333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xmlns="" id="{C1BA0337-42CD-4570-8DBB-CB35C623A3E5}"/>
                </a:ext>
              </a:extLst>
            </p:cNvPr>
            <p:cNvSpPr/>
            <p:nvPr/>
          </p:nvSpPr>
          <p:spPr>
            <a:xfrm>
              <a:off x="2370446" y="3368117"/>
              <a:ext cx="216630" cy="346608"/>
            </a:xfrm>
            <a:custGeom>
              <a:avLst/>
              <a:gdLst>
                <a:gd name="connsiteX0" fmla="*/ 170596 w 216630"/>
                <a:gd name="connsiteY0" fmla="*/ 330902 h 346608"/>
                <a:gd name="connsiteX1" fmla="*/ 142434 w 216630"/>
                <a:gd name="connsiteY1" fmla="*/ 317905 h 346608"/>
                <a:gd name="connsiteX2" fmla="*/ 27620 w 216630"/>
                <a:gd name="connsiteY2" fmla="*/ 198758 h 346608"/>
                <a:gd name="connsiteX3" fmla="*/ 27620 w 216630"/>
                <a:gd name="connsiteY3" fmla="*/ 140268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0902"/>
                  </a:moveTo>
                  <a:cubicBezTo>
                    <a:pt x="159765" y="330902"/>
                    <a:pt x="148933" y="326570"/>
                    <a:pt x="142434" y="317905"/>
                  </a:cubicBezTo>
                  <a:lnTo>
                    <a:pt x="27620" y="198758"/>
                  </a:lnTo>
                  <a:cubicBezTo>
                    <a:pt x="12456" y="183594"/>
                    <a:pt x="12456" y="157598"/>
                    <a:pt x="27620" y="140268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6570"/>
                    <a:pt x="181428" y="330902"/>
                    <a:pt x="170596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xmlns="" id="{E043C0E8-D423-4BDD-9B98-7195E71A657E}"/>
                </a:ext>
              </a:extLst>
            </p:cNvPr>
            <p:cNvSpPr/>
            <p:nvPr/>
          </p:nvSpPr>
          <p:spPr>
            <a:xfrm>
              <a:off x="2158406" y="3363785"/>
              <a:ext cx="216630" cy="346608"/>
            </a:xfrm>
            <a:custGeom>
              <a:avLst/>
              <a:gdLst>
                <a:gd name="connsiteX0" fmla="*/ 172505 w 216630"/>
                <a:gd name="connsiteY0" fmla="*/ 330902 h 346608"/>
                <a:gd name="connsiteX1" fmla="*/ 144343 w 216630"/>
                <a:gd name="connsiteY1" fmla="*/ 317905 h 346608"/>
                <a:gd name="connsiteX2" fmla="*/ 27363 w 216630"/>
                <a:gd name="connsiteY2" fmla="*/ 200924 h 346608"/>
                <a:gd name="connsiteX3" fmla="*/ 29529 w 216630"/>
                <a:gd name="connsiteY3" fmla="*/ 142434 h 346608"/>
                <a:gd name="connsiteX4" fmla="*/ 148676 w 216630"/>
                <a:gd name="connsiteY4" fmla="*/ 27620 h 346608"/>
                <a:gd name="connsiteX5" fmla="*/ 207166 w 216630"/>
                <a:gd name="connsiteY5" fmla="*/ 27620 h 346608"/>
                <a:gd name="connsiteX6" fmla="*/ 207166 w 216630"/>
                <a:gd name="connsiteY6" fmla="*/ 86110 h 346608"/>
                <a:gd name="connsiteX7" fmla="*/ 118348 w 216630"/>
                <a:gd name="connsiteY7" fmla="*/ 172762 h 346608"/>
                <a:gd name="connsiteX8" fmla="*/ 205000 w 216630"/>
                <a:gd name="connsiteY8" fmla="*/ 261581 h 346608"/>
                <a:gd name="connsiteX9" fmla="*/ 205000 w 216630"/>
                <a:gd name="connsiteY9" fmla="*/ 320071 h 346608"/>
                <a:gd name="connsiteX10" fmla="*/ 172505 w 216630"/>
                <a:gd name="connsiteY10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2505" y="330902"/>
                  </a:moveTo>
                  <a:cubicBezTo>
                    <a:pt x="161674" y="330902"/>
                    <a:pt x="150842" y="326570"/>
                    <a:pt x="144343" y="317905"/>
                  </a:cubicBezTo>
                  <a:lnTo>
                    <a:pt x="27363" y="200924"/>
                  </a:lnTo>
                  <a:cubicBezTo>
                    <a:pt x="12199" y="183594"/>
                    <a:pt x="12199" y="157598"/>
                    <a:pt x="29529" y="142434"/>
                  </a:cubicBezTo>
                  <a:lnTo>
                    <a:pt x="148676" y="27620"/>
                  </a:lnTo>
                  <a:cubicBezTo>
                    <a:pt x="163840" y="12456"/>
                    <a:pt x="189836" y="12456"/>
                    <a:pt x="207166" y="27620"/>
                  </a:cubicBezTo>
                  <a:cubicBezTo>
                    <a:pt x="222330" y="42784"/>
                    <a:pt x="222330" y="68780"/>
                    <a:pt x="207166" y="86110"/>
                  </a:cubicBezTo>
                  <a:lnTo>
                    <a:pt x="118348" y="172762"/>
                  </a:lnTo>
                  <a:lnTo>
                    <a:pt x="205000" y="261581"/>
                  </a:lnTo>
                  <a:cubicBezTo>
                    <a:pt x="220164" y="276745"/>
                    <a:pt x="220164" y="302740"/>
                    <a:pt x="205000" y="320071"/>
                  </a:cubicBezTo>
                  <a:cubicBezTo>
                    <a:pt x="192002" y="328736"/>
                    <a:pt x="183337" y="330902"/>
                    <a:pt x="172505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xmlns="" id="{6A7669E2-7AFA-4A3B-B86E-15DCFD8F819B}"/>
                </a:ext>
              </a:extLst>
            </p:cNvPr>
            <p:cNvSpPr/>
            <p:nvPr/>
          </p:nvSpPr>
          <p:spPr>
            <a:xfrm>
              <a:off x="1948559" y="3361618"/>
              <a:ext cx="216630" cy="346608"/>
            </a:xfrm>
            <a:custGeom>
              <a:avLst/>
              <a:gdLst>
                <a:gd name="connsiteX0" fmla="*/ 172221 w 216630"/>
                <a:gd name="connsiteY0" fmla="*/ 330902 h 346608"/>
                <a:gd name="connsiteX1" fmla="*/ 144059 w 216630"/>
                <a:gd name="connsiteY1" fmla="*/ 317905 h 346608"/>
                <a:gd name="connsiteX2" fmla="*/ 27079 w 216630"/>
                <a:gd name="connsiteY2" fmla="*/ 198758 h 346608"/>
                <a:gd name="connsiteX3" fmla="*/ 16247 w 216630"/>
                <a:gd name="connsiteY3" fmla="*/ 170596 h 346608"/>
                <a:gd name="connsiteX4" fmla="*/ 29245 w 216630"/>
                <a:gd name="connsiteY4" fmla="*/ 142434 h 346608"/>
                <a:gd name="connsiteX5" fmla="*/ 148392 w 216630"/>
                <a:gd name="connsiteY5" fmla="*/ 27620 h 346608"/>
                <a:gd name="connsiteX6" fmla="*/ 206882 w 216630"/>
                <a:gd name="connsiteY6" fmla="*/ 27620 h 346608"/>
                <a:gd name="connsiteX7" fmla="*/ 206882 w 216630"/>
                <a:gd name="connsiteY7" fmla="*/ 86110 h 346608"/>
                <a:gd name="connsiteX8" fmla="*/ 118063 w 216630"/>
                <a:gd name="connsiteY8" fmla="*/ 172762 h 346608"/>
                <a:gd name="connsiteX9" fmla="*/ 204715 w 216630"/>
                <a:gd name="connsiteY9" fmla="*/ 261581 h 346608"/>
                <a:gd name="connsiteX10" fmla="*/ 204715 w 216630"/>
                <a:gd name="connsiteY10" fmla="*/ 320071 h 346608"/>
                <a:gd name="connsiteX11" fmla="*/ 172221 w 216630"/>
                <a:gd name="connsiteY11" fmla="*/ 330902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630" h="346608">
                  <a:moveTo>
                    <a:pt x="172221" y="330902"/>
                  </a:moveTo>
                  <a:cubicBezTo>
                    <a:pt x="161389" y="330902"/>
                    <a:pt x="150558" y="326570"/>
                    <a:pt x="144059" y="317905"/>
                  </a:cubicBezTo>
                  <a:lnTo>
                    <a:pt x="27079" y="198758"/>
                  </a:lnTo>
                  <a:cubicBezTo>
                    <a:pt x="20580" y="190093"/>
                    <a:pt x="16247" y="181428"/>
                    <a:pt x="16247" y="170596"/>
                  </a:cubicBezTo>
                  <a:cubicBezTo>
                    <a:pt x="16247" y="159765"/>
                    <a:pt x="20580" y="148933"/>
                    <a:pt x="29245" y="142434"/>
                  </a:cubicBezTo>
                  <a:lnTo>
                    <a:pt x="148392" y="27620"/>
                  </a:lnTo>
                  <a:cubicBezTo>
                    <a:pt x="163556" y="12456"/>
                    <a:pt x="189551" y="12456"/>
                    <a:pt x="206882" y="27620"/>
                  </a:cubicBezTo>
                  <a:cubicBezTo>
                    <a:pt x="222046" y="42784"/>
                    <a:pt x="222046" y="68780"/>
                    <a:pt x="206882" y="86110"/>
                  </a:cubicBezTo>
                  <a:lnTo>
                    <a:pt x="118063" y="172762"/>
                  </a:lnTo>
                  <a:lnTo>
                    <a:pt x="204715" y="261581"/>
                  </a:lnTo>
                  <a:cubicBezTo>
                    <a:pt x="219879" y="276745"/>
                    <a:pt x="219879" y="302740"/>
                    <a:pt x="204715" y="320071"/>
                  </a:cubicBezTo>
                  <a:cubicBezTo>
                    <a:pt x="191718" y="326570"/>
                    <a:pt x="180886" y="330902"/>
                    <a:pt x="172221" y="3309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xmlns="" id="{197457BF-5368-4ADC-85CC-D1CED3221FDA}"/>
                </a:ext>
              </a:extLst>
            </p:cNvPr>
            <p:cNvSpPr/>
            <p:nvPr/>
          </p:nvSpPr>
          <p:spPr>
            <a:xfrm>
              <a:off x="1737887" y="3355119"/>
              <a:ext cx="216630" cy="346608"/>
            </a:xfrm>
            <a:custGeom>
              <a:avLst/>
              <a:gdLst>
                <a:gd name="connsiteX0" fmla="*/ 170596 w 216630"/>
                <a:gd name="connsiteY0" fmla="*/ 333069 h 346608"/>
                <a:gd name="connsiteX1" fmla="*/ 142434 w 216630"/>
                <a:gd name="connsiteY1" fmla="*/ 320071 h 346608"/>
                <a:gd name="connsiteX2" fmla="*/ 27620 w 216630"/>
                <a:gd name="connsiteY2" fmla="*/ 200924 h 346608"/>
                <a:gd name="connsiteX3" fmla="*/ 27620 w 216630"/>
                <a:gd name="connsiteY3" fmla="*/ 142434 h 346608"/>
                <a:gd name="connsiteX4" fmla="*/ 146767 w 216630"/>
                <a:gd name="connsiteY4" fmla="*/ 27620 h 346608"/>
                <a:gd name="connsiteX5" fmla="*/ 205257 w 216630"/>
                <a:gd name="connsiteY5" fmla="*/ 27620 h 346608"/>
                <a:gd name="connsiteX6" fmla="*/ 205257 w 216630"/>
                <a:gd name="connsiteY6" fmla="*/ 86110 h 346608"/>
                <a:gd name="connsiteX7" fmla="*/ 116439 w 216630"/>
                <a:gd name="connsiteY7" fmla="*/ 172762 h 346608"/>
                <a:gd name="connsiteX8" fmla="*/ 203091 w 216630"/>
                <a:gd name="connsiteY8" fmla="*/ 261581 h 346608"/>
                <a:gd name="connsiteX9" fmla="*/ 203091 w 216630"/>
                <a:gd name="connsiteY9" fmla="*/ 320071 h 346608"/>
                <a:gd name="connsiteX10" fmla="*/ 170596 w 216630"/>
                <a:gd name="connsiteY10" fmla="*/ 333069 h 346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630" h="346608">
                  <a:moveTo>
                    <a:pt x="170596" y="333069"/>
                  </a:moveTo>
                  <a:cubicBezTo>
                    <a:pt x="159765" y="333069"/>
                    <a:pt x="148933" y="328736"/>
                    <a:pt x="142434" y="320071"/>
                  </a:cubicBezTo>
                  <a:lnTo>
                    <a:pt x="27620" y="200924"/>
                  </a:lnTo>
                  <a:cubicBezTo>
                    <a:pt x="12456" y="185760"/>
                    <a:pt x="12456" y="159765"/>
                    <a:pt x="27620" y="142434"/>
                  </a:cubicBezTo>
                  <a:lnTo>
                    <a:pt x="146767" y="27620"/>
                  </a:lnTo>
                  <a:cubicBezTo>
                    <a:pt x="161931" y="12456"/>
                    <a:pt x="187927" y="12456"/>
                    <a:pt x="205257" y="27620"/>
                  </a:cubicBezTo>
                  <a:cubicBezTo>
                    <a:pt x="220421" y="42784"/>
                    <a:pt x="220421" y="68780"/>
                    <a:pt x="205257" y="86110"/>
                  </a:cubicBezTo>
                  <a:lnTo>
                    <a:pt x="116439" y="172762"/>
                  </a:lnTo>
                  <a:lnTo>
                    <a:pt x="203091" y="261581"/>
                  </a:lnTo>
                  <a:cubicBezTo>
                    <a:pt x="218255" y="276745"/>
                    <a:pt x="218255" y="302740"/>
                    <a:pt x="203091" y="320071"/>
                  </a:cubicBezTo>
                  <a:cubicBezTo>
                    <a:pt x="192259" y="328736"/>
                    <a:pt x="181428" y="333069"/>
                    <a:pt x="170596" y="3330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xmlns="" id="{754FDA1B-3DE4-4CEA-8889-7FE9D21F242D}"/>
                </a:ext>
              </a:extLst>
            </p:cNvPr>
            <p:cNvSpPr/>
            <p:nvPr/>
          </p:nvSpPr>
          <p:spPr>
            <a:xfrm>
              <a:off x="1526131" y="3355119"/>
              <a:ext cx="216630" cy="324945"/>
            </a:xfrm>
            <a:custGeom>
              <a:avLst/>
              <a:gdLst>
                <a:gd name="connsiteX0" fmla="*/ 172221 w 216630"/>
                <a:gd name="connsiteY0" fmla="*/ 328736 h 324945"/>
                <a:gd name="connsiteX1" fmla="*/ 144059 w 216630"/>
                <a:gd name="connsiteY1" fmla="*/ 315738 h 324945"/>
                <a:gd name="connsiteX2" fmla="*/ 27079 w 216630"/>
                <a:gd name="connsiteY2" fmla="*/ 198758 h 324945"/>
                <a:gd name="connsiteX3" fmla="*/ 16247 w 216630"/>
                <a:gd name="connsiteY3" fmla="*/ 170596 h 324945"/>
                <a:gd name="connsiteX4" fmla="*/ 29245 w 216630"/>
                <a:gd name="connsiteY4" fmla="*/ 142434 h 324945"/>
                <a:gd name="connsiteX5" fmla="*/ 148392 w 216630"/>
                <a:gd name="connsiteY5" fmla="*/ 27620 h 324945"/>
                <a:gd name="connsiteX6" fmla="*/ 206882 w 216630"/>
                <a:gd name="connsiteY6" fmla="*/ 27620 h 324945"/>
                <a:gd name="connsiteX7" fmla="*/ 206882 w 216630"/>
                <a:gd name="connsiteY7" fmla="*/ 86110 h 324945"/>
                <a:gd name="connsiteX8" fmla="*/ 118063 w 216630"/>
                <a:gd name="connsiteY8" fmla="*/ 172762 h 324945"/>
                <a:gd name="connsiteX9" fmla="*/ 204715 w 216630"/>
                <a:gd name="connsiteY9" fmla="*/ 261581 h 324945"/>
                <a:gd name="connsiteX10" fmla="*/ 204715 w 216630"/>
                <a:gd name="connsiteY10" fmla="*/ 320071 h 324945"/>
                <a:gd name="connsiteX11" fmla="*/ 172221 w 216630"/>
                <a:gd name="connsiteY11" fmla="*/ 328736 h 324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630" h="324945">
                  <a:moveTo>
                    <a:pt x="172221" y="328736"/>
                  </a:moveTo>
                  <a:cubicBezTo>
                    <a:pt x="161389" y="328736"/>
                    <a:pt x="150558" y="324403"/>
                    <a:pt x="144059" y="315738"/>
                  </a:cubicBezTo>
                  <a:lnTo>
                    <a:pt x="27079" y="198758"/>
                  </a:lnTo>
                  <a:cubicBezTo>
                    <a:pt x="20580" y="190093"/>
                    <a:pt x="16247" y="181428"/>
                    <a:pt x="16247" y="170596"/>
                  </a:cubicBezTo>
                  <a:cubicBezTo>
                    <a:pt x="16247" y="159765"/>
                    <a:pt x="20580" y="148933"/>
                    <a:pt x="29245" y="142434"/>
                  </a:cubicBezTo>
                  <a:lnTo>
                    <a:pt x="148392" y="27620"/>
                  </a:lnTo>
                  <a:cubicBezTo>
                    <a:pt x="163556" y="12456"/>
                    <a:pt x="189551" y="12456"/>
                    <a:pt x="206882" y="27620"/>
                  </a:cubicBezTo>
                  <a:cubicBezTo>
                    <a:pt x="222046" y="42784"/>
                    <a:pt x="222046" y="68780"/>
                    <a:pt x="206882" y="86110"/>
                  </a:cubicBezTo>
                  <a:lnTo>
                    <a:pt x="118063" y="172762"/>
                  </a:lnTo>
                  <a:lnTo>
                    <a:pt x="204715" y="261581"/>
                  </a:lnTo>
                  <a:cubicBezTo>
                    <a:pt x="219879" y="276745"/>
                    <a:pt x="219879" y="302740"/>
                    <a:pt x="204715" y="320071"/>
                  </a:cubicBezTo>
                  <a:cubicBezTo>
                    <a:pt x="191718" y="326570"/>
                    <a:pt x="183052" y="328736"/>
                    <a:pt x="172221" y="32873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2" name="Oval 71">
            <a:extLst>
              <a:ext uri="{FF2B5EF4-FFF2-40B4-BE49-F238E27FC236}">
                <a16:creationId xmlns:a16="http://schemas.microsoft.com/office/drawing/2014/main" xmlns="" id="{87DF7429-ED1D-4EB3-848E-8836359F7293}"/>
              </a:ext>
            </a:extLst>
          </p:cNvPr>
          <p:cNvSpPr/>
          <p:nvPr userDrawn="1"/>
        </p:nvSpPr>
        <p:spPr>
          <a:xfrm>
            <a:off x="1987777" y="4775695"/>
            <a:ext cx="184106" cy="193919"/>
          </a:xfrm>
          <a:prstGeom prst="ellipse">
            <a:avLst/>
          </a:prstGeom>
          <a:solidFill>
            <a:schemeClr val="bg1">
              <a:alpha val="72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14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2273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2522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0690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1607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0343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8045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5375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56370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0713D27F-7316-4797-B82F-8DD4FB0B021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274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7448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9">
            <a:extLst>
              <a:ext uri="{FF2B5EF4-FFF2-40B4-BE49-F238E27FC236}">
                <a16:creationId xmlns:a16="http://schemas.microsoft.com/office/drawing/2014/main" xmlns="" id="{998FE523-7D8F-49D3-B3C8-D765F17E57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xmlns="" id="{FBBC140C-1AD4-4629-8A14-AC31F16CE717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79714" y="2449524"/>
            <a:ext cx="1497874" cy="19589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xmlns="" id="{B5DC2D75-DE02-4638-98F1-B47C5CD2DD3B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9714411" y="2449524"/>
            <a:ext cx="1497874" cy="19589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409027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>
            <a:extLst>
              <a:ext uri="{FF2B5EF4-FFF2-40B4-BE49-F238E27FC236}">
                <a16:creationId xmlns:a16="http://schemas.microsoft.com/office/drawing/2014/main" xmlns="" id="{B5DC2D75-DE02-4638-98F1-B47C5CD2DD3B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4762500" y="-1"/>
            <a:ext cx="74295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8334793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>
            <a:extLst>
              <a:ext uri="{FF2B5EF4-FFF2-40B4-BE49-F238E27FC236}">
                <a16:creationId xmlns:a16="http://schemas.microsoft.com/office/drawing/2014/main" xmlns="" id="{B5DC2D75-DE02-4638-98F1-B47C5CD2DD3B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&amp;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39837097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xmlns="" id="{730D5DCC-30E8-4340-8B7F-AD657534302E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3342684" y="0"/>
            <a:ext cx="8499171" cy="6278992"/>
          </a:xfrm>
          <a:custGeom>
            <a:avLst/>
            <a:gdLst>
              <a:gd name="connsiteX0" fmla="*/ 7205323 w 8499171"/>
              <a:gd name="connsiteY0" fmla="*/ 0 h 6278992"/>
              <a:gd name="connsiteX1" fmla="*/ 8122757 w 8499171"/>
              <a:gd name="connsiteY1" fmla="*/ 0 h 6278992"/>
              <a:gd name="connsiteX2" fmla="*/ 8289051 w 8499171"/>
              <a:gd name="connsiteY2" fmla="*/ 214263 h 6278992"/>
              <a:gd name="connsiteX3" fmla="*/ 8224961 w 8499171"/>
              <a:gd name="connsiteY3" fmla="*/ 722722 h 6278992"/>
              <a:gd name="connsiteX4" fmla="*/ 7716503 w 8499171"/>
              <a:gd name="connsiteY4" fmla="*/ 658632 h 6278992"/>
              <a:gd name="connsiteX5" fmla="*/ 6175504 w 8499171"/>
              <a:gd name="connsiteY5" fmla="*/ 0 h 6278992"/>
              <a:gd name="connsiteX6" fmla="*/ 7092939 w 8499171"/>
              <a:gd name="connsiteY6" fmla="*/ 0 h 6278992"/>
              <a:gd name="connsiteX7" fmla="*/ 8312069 w 8499171"/>
              <a:gd name="connsiteY7" fmla="*/ 1570793 h 6278992"/>
              <a:gd name="connsiteX8" fmla="*/ 8247979 w 8499171"/>
              <a:gd name="connsiteY8" fmla="*/ 2079253 h 6278992"/>
              <a:gd name="connsiteX9" fmla="*/ 7739520 w 8499171"/>
              <a:gd name="connsiteY9" fmla="*/ 2015163 h 6278992"/>
              <a:gd name="connsiteX10" fmla="*/ 5145685 w 8499171"/>
              <a:gd name="connsiteY10" fmla="*/ 0 h 6278992"/>
              <a:gd name="connsiteX11" fmla="*/ 6063120 w 8499171"/>
              <a:gd name="connsiteY11" fmla="*/ 0 h 6278992"/>
              <a:gd name="connsiteX12" fmla="*/ 7974345 w 8499171"/>
              <a:gd name="connsiteY12" fmla="*/ 2462526 h 6278992"/>
              <a:gd name="connsiteX13" fmla="*/ 7910255 w 8499171"/>
              <a:gd name="connsiteY13" fmla="*/ 2970985 h 6278992"/>
              <a:gd name="connsiteX14" fmla="*/ 7401796 w 8499171"/>
              <a:gd name="connsiteY14" fmla="*/ 2906895 h 6278992"/>
              <a:gd name="connsiteX15" fmla="*/ 4115864 w 8499171"/>
              <a:gd name="connsiteY15" fmla="*/ 0 h 6278992"/>
              <a:gd name="connsiteX16" fmla="*/ 5033299 w 8499171"/>
              <a:gd name="connsiteY16" fmla="*/ 0 h 6278992"/>
              <a:gd name="connsiteX17" fmla="*/ 8378363 w 8499171"/>
              <a:gd name="connsiteY17" fmla="*/ 4309960 h 6278992"/>
              <a:gd name="connsiteX18" fmla="*/ 8314273 w 8499171"/>
              <a:gd name="connsiteY18" fmla="*/ 4818420 h 6278992"/>
              <a:gd name="connsiteX19" fmla="*/ 7805814 w 8499171"/>
              <a:gd name="connsiteY19" fmla="*/ 4754329 h 6278992"/>
              <a:gd name="connsiteX20" fmla="*/ 3086046 w 8499171"/>
              <a:gd name="connsiteY20" fmla="*/ 0 h 6278992"/>
              <a:gd name="connsiteX21" fmla="*/ 4003481 w 8499171"/>
              <a:gd name="connsiteY21" fmla="*/ 0 h 6278992"/>
              <a:gd name="connsiteX22" fmla="*/ 8423050 w 8499171"/>
              <a:gd name="connsiteY22" fmla="*/ 5694411 h 6278992"/>
              <a:gd name="connsiteX23" fmla="*/ 8358960 w 8499171"/>
              <a:gd name="connsiteY23" fmla="*/ 6202870 h 6278992"/>
              <a:gd name="connsiteX24" fmla="*/ 7850501 w 8499171"/>
              <a:gd name="connsiteY24" fmla="*/ 6138780 h 6278992"/>
              <a:gd name="connsiteX25" fmla="*/ 2056226 w 8499171"/>
              <a:gd name="connsiteY25" fmla="*/ 0 h 6278992"/>
              <a:gd name="connsiteX26" fmla="*/ 2973662 w 8499171"/>
              <a:gd name="connsiteY26" fmla="*/ 0 h 6278992"/>
              <a:gd name="connsiteX27" fmla="*/ 6599031 w 8499171"/>
              <a:gd name="connsiteY27" fmla="*/ 4671122 h 6278992"/>
              <a:gd name="connsiteX28" fmla="*/ 6534941 w 8499171"/>
              <a:gd name="connsiteY28" fmla="*/ 5179581 h 6278992"/>
              <a:gd name="connsiteX29" fmla="*/ 6026482 w 8499171"/>
              <a:gd name="connsiteY29" fmla="*/ 5115492 h 6278992"/>
              <a:gd name="connsiteX30" fmla="*/ 1026407 w 8499171"/>
              <a:gd name="connsiteY30" fmla="*/ 0 h 6278992"/>
              <a:gd name="connsiteX31" fmla="*/ 1943842 w 8499171"/>
              <a:gd name="connsiteY31" fmla="*/ 0 h 6278992"/>
              <a:gd name="connsiteX32" fmla="*/ 6054015 w 8499171"/>
              <a:gd name="connsiteY32" fmla="*/ 5295770 h 6278992"/>
              <a:gd name="connsiteX33" fmla="*/ 5989925 w 8499171"/>
              <a:gd name="connsiteY33" fmla="*/ 5804229 h 6278992"/>
              <a:gd name="connsiteX34" fmla="*/ 5481466 w 8499171"/>
              <a:gd name="connsiteY34" fmla="*/ 5740139 h 6278992"/>
              <a:gd name="connsiteX35" fmla="*/ 0 w 8499171"/>
              <a:gd name="connsiteY35" fmla="*/ 0 h 6278992"/>
              <a:gd name="connsiteX36" fmla="*/ 914022 w 8499171"/>
              <a:gd name="connsiteY36" fmla="*/ 0 h 6278992"/>
              <a:gd name="connsiteX37" fmla="*/ 4100249 w 8499171"/>
              <a:gd name="connsiteY37" fmla="*/ 4105307 h 6278992"/>
              <a:gd name="connsiteX38" fmla="*/ 4036159 w 8499171"/>
              <a:gd name="connsiteY38" fmla="*/ 4613766 h 6278992"/>
              <a:gd name="connsiteX39" fmla="*/ 3527699 w 8499171"/>
              <a:gd name="connsiteY39" fmla="*/ 4549677 h 6278992"/>
              <a:gd name="connsiteX40" fmla="*/ 14270 w 8499171"/>
              <a:gd name="connsiteY40" fmla="*/ 22784 h 6278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8499171" h="6278992">
                <a:moveTo>
                  <a:pt x="7205323" y="0"/>
                </a:moveTo>
                <a:lnTo>
                  <a:pt x="8122757" y="0"/>
                </a:lnTo>
                <a:lnTo>
                  <a:pt x="8289051" y="214263"/>
                </a:lnTo>
                <a:cubicBezTo>
                  <a:pt x="8411762" y="372368"/>
                  <a:pt x="8383068" y="600013"/>
                  <a:pt x="8224961" y="722722"/>
                </a:cubicBezTo>
                <a:cubicBezTo>
                  <a:pt x="8066857" y="845432"/>
                  <a:pt x="7839212" y="816738"/>
                  <a:pt x="7716503" y="658632"/>
                </a:cubicBezTo>
                <a:close/>
                <a:moveTo>
                  <a:pt x="6175504" y="0"/>
                </a:moveTo>
                <a:lnTo>
                  <a:pt x="7092939" y="0"/>
                </a:lnTo>
                <a:lnTo>
                  <a:pt x="8312069" y="1570793"/>
                </a:lnTo>
                <a:cubicBezTo>
                  <a:pt x="8434779" y="1728899"/>
                  <a:pt x="8406085" y="1956544"/>
                  <a:pt x="8247979" y="2079253"/>
                </a:cubicBezTo>
                <a:cubicBezTo>
                  <a:pt x="8089874" y="2201963"/>
                  <a:pt x="7862229" y="2173268"/>
                  <a:pt x="7739520" y="2015163"/>
                </a:cubicBezTo>
                <a:close/>
                <a:moveTo>
                  <a:pt x="5145685" y="0"/>
                </a:moveTo>
                <a:lnTo>
                  <a:pt x="6063120" y="0"/>
                </a:lnTo>
                <a:lnTo>
                  <a:pt x="7974345" y="2462526"/>
                </a:lnTo>
                <a:cubicBezTo>
                  <a:pt x="8097055" y="2620631"/>
                  <a:pt x="8068361" y="2848276"/>
                  <a:pt x="7910255" y="2970985"/>
                </a:cubicBezTo>
                <a:cubicBezTo>
                  <a:pt x="7752150" y="3093694"/>
                  <a:pt x="7524505" y="3065000"/>
                  <a:pt x="7401796" y="2906895"/>
                </a:cubicBezTo>
                <a:close/>
                <a:moveTo>
                  <a:pt x="4115864" y="0"/>
                </a:moveTo>
                <a:lnTo>
                  <a:pt x="5033299" y="0"/>
                </a:lnTo>
                <a:lnTo>
                  <a:pt x="8378363" y="4309960"/>
                </a:lnTo>
                <a:cubicBezTo>
                  <a:pt x="8501072" y="4468065"/>
                  <a:pt x="8472377" y="4695710"/>
                  <a:pt x="8314273" y="4818420"/>
                </a:cubicBezTo>
                <a:cubicBezTo>
                  <a:pt x="8156168" y="4941128"/>
                  <a:pt x="7928523" y="4912434"/>
                  <a:pt x="7805814" y="4754329"/>
                </a:cubicBezTo>
                <a:close/>
                <a:moveTo>
                  <a:pt x="3086046" y="0"/>
                </a:moveTo>
                <a:lnTo>
                  <a:pt x="4003481" y="0"/>
                </a:lnTo>
                <a:lnTo>
                  <a:pt x="8423050" y="5694411"/>
                </a:lnTo>
                <a:cubicBezTo>
                  <a:pt x="8545758" y="5852515"/>
                  <a:pt x="8517064" y="6080160"/>
                  <a:pt x="8358960" y="6202870"/>
                </a:cubicBezTo>
                <a:cubicBezTo>
                  <a:pt x="8200855" y="6325579"/>
                  <a:pt x="7973210" y="6296885"/>
                  <a:pt x="7850501" y="6138780"/>
                </a:cubicBezTo>
                <a:close/>
                <a:moveTo>
                  <a:pt x="2056226" y="0"/>
                </a:moveTo>
                <a:lnTo>
                  <a:pt x="2973662" y="0"/>
                </a:lnTo>
                <a:lnTo>
                  <a:pt x="6599031" y="4671122"/>
                </a:lnTo>
                <a:cubicBezTo>
                  <a:pt x="6721740" y="4829227"/>
                  <a:pt x="6693046" y="5056872"/>
                  <a:pt x="6534941" y="5179581"/>
                </a:cubicBezTo>
                <a:cubicBezTo>
                  <a:pt x="6376836" y="5302290"/>
                  <a:pt x="6149191" y="5273596"/>
                  <a:pt x="6026482" y="5115492"/>
                </a:cubicBezTo>
                <a:close/>
                <a:moveTo>
                  <a:pt x="1026407" y="0"/>
                </a:moveTo>
                <a:lnTo>
                  <a:pt x="1943842" y="0"/>
                </a:lnTo>
                <a:lnTo>
                  <a:pt x="6054015" y="5295770"/>
                </a:lnTo>
                <a:cubicBezTo>
                  <a:pt x="6176725" y="5453875"/>
                  <a:pt x="6148031" y="5681520"/>
                  <a:pt x="5989925" y="5804229"/>
                </a:cubicBezTo>
                <a:cubicBezTo>
                  <a:pt x="5831821" y="5926939"/>
                  <a:pt x="5604176" y="5898245"/>
                  <a:pt x="5481466" y="5740139"/>
                </a:cubicBezTo>
                <a:close/>
                <a:moveTo>
                  <a:pt x="0" y="0"/>
                </a:moveTo>
                <a:lnTo>
                  <a:pt x="914022" y="0"/>
                </a:lnTo>
                <a:lnTo>
                  <a:pt x="4100249" y="4105307"/>
                </a:lnTo>
                <a:cubicBezTo>
                  <a:pt x="4222958" y="4263412"/>
                  <a:pt x="4194264" y="4491057"/>
                  <a:pt x="4036159" y="4613766"/>
                </a:cubicBezTo>
                <a:cubicBezTo>
                  <a:pt x="3878054" y="4736476"/>
                  <a:pt x="3650409" y="4707782"/>
                  <a:pt x="3527699" y="4549677"/>
                </a:cubicBezTo>
                <a:lnTo>
                  <a:pt x="14270" y="2278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&amp; Sand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37580399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>
            <a:extLst>
              <a:ext uri="{FF2B5EF4-FFF2-40B4-BE49-F238E27FC236}">
                <a16:creationId xmlns:a16="http://schemas.microsoft.com/office/drawing/2014/main" xmlns="" id="{B5DC2D75-DE02-4638-98F1-B47C5CD2DD3B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5822950" y="831850"/>
            <a:ext cx="5308600" cy="5194300"/>
          </a:xfrm>
          <a:prstGeom prst="roundRect">
            <a:avLst>
              <a:gd name="adj" fmla="val 5377"/>
            </a:avLst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71701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9">
            <a:extLst>
              <a:ext uri="{FF2B5EF4-FFF2-40B4-BE49-F238E27FC236}">
                <a16:creationId xmlns:a16="http://schemas.microsoft.com/office/drawing/2014/main" xmlns="" id="{998FE523-7D8F-49D3-B3C8-D765F17E57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xmlns="" id="{725221F0-AD4C-417D-9787-3683D50755A1}"/>
              </a:ext>
            </a:extLst>
          </p:cNvPr>
          <p:cNvSpPr/>
          <p:nvPr userDrawn="1"/>
        </p:nvSpPr>
        <p:spPr>
          <a:xfrm rot="18902381">
            <a:off x="1888013" y="2649337"/>
            <a:ext cx="8436975" cy="8425297"/>
          </a:xfrm>
          <a:custGeom>
            <a:avLst/>
            <a:gdLst>
              <a:gd name="connsiteX0" fmla="*/ 8260241 w 8436975"/>
              <a:gd name="connsiteY0" fmla="*/ 176734 h 8425297"/>
              <a:gd name="connsiteX1" fmla="*/ 8436975 w 8436975"/>
              <a:gd name="connsiteY1" fmla="*/ 603408 h 8425297"/>
              <a:gd name="connsiteX2" fmla="*/ 8436975 w 8436975"/>
              <a:gd name="connsiteY2" fmla="*/ 8425297 h 8425297"/>
              <a:gd name="connsiteX3" fmla="*/ 0 w 8436975"/>
              <a:gd name="connsiteY3" fmla="*/ 0 h 8425297"/>
              <a:gd name="connsiteX4" fmla="*/ 7833567 w 8436975"/>
              <a:gd name="connsiteY4" fmla="*/ 0 h 8425297"/>
              <a:gd name="connsiteX5" fmla="*/ 8260241 w 8436975"/>
              <a:gd name="connsiteY5" fmla="*/ 176734 h 8425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36975" h="8425297">
                <a:moveTo>
                  <a:pt x="8260241" y="176734"/>
                </a:moveTo>
                <a:cubicBezTo>
                  <a:pt x="8369436" y="285930"/>
                  <a:pt x="8436975" y="436782"/>
                  <a:pt x="8436975" y="603408"/>
                </a:cubicBezTo>
                <a:lnTo>
                  <a:pt x="8436975" y="8425297"/>
                </a:lnTo>
                <a:lnTo>
                  <a:pt x="0" y="0"/>
                </a:lnTo>
                <a:lnTo>
                  <a:pt x="7833567" y="0"/>
                </a:lnTo>
                <a:cubicBezTo>
                  <a:pt x="8000193" y="0"/>
                  <a:pt x="8151045" y="67539"/>
                  <a:pt x="8260241" y="176734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xmlns="" id="{1817D529-489F-45AB-B8B9-FB3566B18440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295274" y="2681848"/>
            <a:ext cx="3172218" cy="3172218"/>
          </a:xfrm>
          <a:custGeom>
            <a:avLst/>
            <a:gdLst>
              <a:gd name="connsiteX0" fmla="*/ 1717874 w 3435748"/>
              <a:gd name="connsiteY0" fmla="*/ 0 h 3435748"/>
              <a:gd name="connsiteX1" fmla="*/ 1866891 w 3435748"/>
              <a:gd name="connsiteY1" fmla="*/ 61725 h 3435748"/>
              <a:gd name="connsiteX2" fmla="*/ 3374024 w 3435748"/>
              <a:gd name="connsiteY2" fmla="*/ 1568858 h 3435748"/>
              <a:gd name="connsiteX3" fmla="*/ 3374024 w 3435748"/>
              <a:gd name="connsiteY3" fmla="*/ 1866891 h 3435748"/>
              <a:gd name="connsiteX4" fmla="*/ 1866891 w 3435748"/>
              <a:gd name="connsiteY4" fmla="*/ 3374024 h 3435748"/>
              <a:gd name="connsiteX5" fmla="*/ 1568858 w 3435748"/>
              <a:gd name="connsiteY5" fmla="*/ 3374024 h 3435748"/>
              <a:gd name="connsiteX6" fmla="*/ 61725 w 3435748"/>
              <a:gd name="connsiteY6" fmla="*/ 1866891 h 3435748"/>
              <a:gd name="connsiteX7" fmla="*/ 61725 w 3435748"/>
              <a:gd name="connsiteY7" fmla="*/ 1568858 h 3435748"/>
              <a:gd name="connsiteX8" fmla="*/ 1568858 w 3435748"/>
              <a:gd name="connsiteY8" fmla="*/ 61725 h 3435748"/>
              <a:gd name="connsiteX9" fmla="*/ 1717874 w 3435748"/>
              <a:gd name="connsiteY9" fmla="*/ 0 h 3435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35748" h="3435748">
                <a:moveTo>
                  <a:pt x="1717874" y="0"/>
                </a:moveTo>
                <a:cubicBezTo>
                  <a:pt x="1771807" y="0"/>
                  <a:pt x="1825741" y="20575"/>
                  <a:pt x="1866891" y="61725"/>
                </a:cubicBezTo>
                <a:lnTo>
                  <a:pt x="3374024" y="1568858"/>
                </a:lnTo>
                <a:cubicBezTo>
                  <a:pt x="3456323" y="1651157"/>
                  <a:pt x="3456323" y="1784591"/>
                  <a:pt x="3374024" y="1866891"/>
                </a:cubicBezTo>
                <a:lnTo>
                  <a:pt x="1866891" y="3374024"/>
                </a:lnTo>
                <a:cubicBezTo>
                  <a:pt x="1784591" y="3456323"/>
                  <a:pt x="1651157" y="3456323"/>
                  <a:pt x="1568858" y="3374024"/>
                </a:cubicBezTo>
                <a:lnTo>
                  <a:pt x="61725" y="1866891"/>
                </a:lnTo>
                <a:cubicBezTo>
                  <a:pt x="-20575" y="1784591"/>
                  <a:pt x="-20575" y="1651157"/>
                  <a:pt x="61725" y="1568858"/>
                </a:cubicBezTo>
                <a:lnTo>
                  <a:pt x="1568858" y="61725"/>
                </a:lnTo>
                <a:cubicBezTo>
                  <a:pt x="1610007" y="20575"/>
                  <a:pt x="1663941" y="0"/>
                  <a:pt x="171787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xmlns="" id="{3576FE9E-2EC9-4EF2-B372-E8F3A4E4BA4D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2402582" y="4538773"/>
            <a:ext cx="3172218" cy="2323213"/>
          </a:xfrm>
          <a:custGeom>
            <a:avLst/>
            <a:gdLst>
              <a:gd name="connsiteX0" fmla="*/ 1586109 w 3172218"/>
              <a:gd name="connsiteY0" fmla="*/ 0 h 2323213"/>
              <a:gd name="connsiteX1" fmla="*/ 1723696 w 3172218"/>
              <a:gd name="connsiteY1" fmla="*/ 56991 h 2323213"/>
              <a:gd name="connsiteX2" fmla="*/ 3115229 w 3172218"/>
              <a:gd name="connsiteY2" fmla="*/ 1448523 h 2323213"/>
              <a:gd name="connsiteX3" fmla="*/ 3115229 w 3172218"/>
              <a:gd name="connsiteY3" fmla="*/ 1723696 h 2323213"/>
              <a:gd name="connsiteX4" fmla="*/ 2515712 w 3172218"/>
              <a:gd name="connsiteY4" fmla="*/ 2323213 h 2323213"/>
              <a:gd name="connsiteX5" fmla="*/ 656508 w 3172218"/>
              <a:gd name="connsiteY5" fmla="*/ 2323213 h 2323213"/>
              <a:gd name="connsiteX6" fmla="*/ 56991 w 3172218"/>
              <a:gd name="connsiteY6" fmla="*/ 1723696 h 2323213"/>
              <a:gd name="connsiteX7" fmla="*/ 56991 w 3172218"/>
              <a:gd name="connsiteY7" fmla="*/ 1448523 h 2323213"/>
              <a:gd name="connsiteX8" fmla="*/ 1448523 w 3172218"/>
              <a:gd name="connsiteY8" fmla="*/ 56991 h 2323213"/>
              <a:gd name="connsiteX9" fmla="*/ 1586109 w 3172218"/>
              <a:gd name="connsiteY9" fmla="*/ 0 h 2323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72218" h="2323213">
                <a:moveTo>
                  <a:pt x="1586109" y="0"/>
                </a:moveTo>
                <a:cubicBezTo>
                  <a:pt x="1635906" y="0"/>
                  <a:pt x="1685703" y="18997"/>
                  <a:pt x="1723696" y="56991"/>
                </a:cubicBezTo>
                <a:lnTo>
                  <a:pt x="3115229" y="1448523"/>
                </a:lnTo>
                <a:cubicBezTo>
                  <a:pt x="3191215" y="1524510"/>
                  <a:pt x="3191215" y="1647709"/>
                  <a:pt x="3115229" y="1723696"/>
                </a:cubicBezTo>
                <a:lnTo>
                  <a:pt x="2515712" y="2323213"/>
                </a:lnTo>
                <a:lnTo>
                  <a:pt x="656508" y="2323213"/>
                </a:lnTo>
                <a:lnTo>
                  <a:pt x="56991" y="1723696"/>
                </a:lnTo>
                <a:cubicBezTo>
                  <a:pt x="-18997" y="1647709"/>
                  <a:pt x="-18997" y="1524510"/>
                  <a:pt x="56991" y="1448523"/>
                </a:cubicBezTo>
                <a:lnTo>
                  <a:pt x="1448523" y="56991"/>
                </a:lnTo>
                <a:cubicBezTo>
                  <a:pt x="1486516" y="18997"/>
                  <a:pt x="1536313" y="0"/>
                  <a:pt x="158610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06DFE64A-F76A-4D93-B984-E635B00FD67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4509890" y="2681848"/>
            <a:ext cx="3172218" cy="3172218"/>
          </a:xfrm>
          <a:custGeom>
            <a:avLst/>
            <a:gdLst>
              <a:gd name="connsiteX0" fmla="*/ 1717874 w 3435748"/>
              <a:gd name="connsiteY0" fmla="*/ 0 h 3435748"/>
              <a:gd name="connsiteX1" fmla="*/ 1866891 w 3435748"/>
              <a:gd name="connsiteY1" fmla="*/ 61725 h 3435748"/>
              <a:gd name="connsiteX2" fmla="*/ 3374024 w 3435748"/>
              <a:gd name="connsiteY2" fmla="*/ 1568858 h 3435748"/>
              <a:gd name="connsiteX3" fmla="*/ 3374024 w 3435748"/>
              <a:gd name="connsiteY3" fmla="*/ 1866891 h 3435748"/>
              <a:gd name="connsiteX4" fmla="*/ 1866891 w 3435748"/>
              <a:gd name="connsiteY4" fmla="*/ 3374024 h 3435748"/>
              <a:gd name="connsiteX5" fmla="*/ 1568858 w 3435748"/>
              <a:gd name="connsiteY5" fmla="*/ 3374024 h 3435748"/>
              <a:gd name="connsiteX6" fmla="*/ 61725 w 3435748"/>
              <a:gd name="connsiteY6" fmla="*/ 1866891 h 3435748"/>
              <a:gd name="connsiteX7" fmla="*/ 61725 w 3435748"/>
              <a:gd name="connsiteY7" fmla="*/ 1568858 h 3435748"/>
              <a:gd name="connsiteX8" fmla="*/ 1568858 w 3435748"/>
              <a:gd name="connsiteY8" fmla="*/ 61725 h 3435748"/>
              <a:gd name="connsiteX9" fmla="*/ 1717874 w 3435748"/>
              <a:gd name="connsiteY9" fmla="*/ 0 h 3435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35748" h="3435748">
                <a:moveTo>
                  <a:pt x="1717874" y="0"/>
                </a:moveTo>
                <a:cubicBezTo>
                  <a:pt x="1771807" y="0"/>
                  <a:pt x="1825741" y="20575"/>
                  <a:pt x="1866891" y="61725"/>
                </a:cubicBezTo>
                <a:lnTo>
                  <a:pt x="3374024" y="1568858"/>
                </a:lnTo>
                <a:cubicBezTo>
                  <a:pt x="3456323" y="1651157"/>
                  <a:pt x="3456323" y="1784591"/>
                  <a:pt x="3374024" y="1866891"/>
                </a:cubicBezTo>
                <a:lnTo>
                  <a:pt x="1866891" y="3374024"/>
                </a:lnTo>
                <a:cubicBezTo>
                  <a:pt x="1784591" y="3456323"/>
                  <a:pt x="1651157" y="3456323"/>
                  <a:pt x="1568858" y="3374024"/>
                </a:cubicBezTo>
                <a:lnTo>
                  <a:pt x="61725" y="1866891"/>
                </a:lnTo>
                <a:cubicBezTo>
                  <a:pt x="-20575" y="1784591"/>
                  <a:pt x="-20575" y="1651157"/>
                  <a:pt x="61725" y="1568858"/>
                </a:cubicBezTo>
                <a:lnTo>
                  <a:pt x="1568858" y="61725"/>
                </a:lnTo>
                <a:cubicBezTo>
                  <a:pt x="1610007" y="20575"/>
                  <a:pt x="1663941" y="0"/>
                  <a:pt x="171787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xmlns="" id="{485DD80A-3650-432A-AA14-9A1BC17F7DB7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6617198" y="4538773"/>
            <a:ext cx="3172218" cy="2323213"/>
          </a:xfrm>
          <a:custGeom>
            <a:avLst/>
            <a:gdLst>
              <a:gd name="connsiteX0" fmla="*/ 1586109 w 3172218"/>
              <a:gd name="connsiteY0" fmla="*/ 0 h 2323213"/>
              <a:gd name="connsiteX1" fmla="*/ 1723696 w 3172218"/>
              <a:gd name="connsiteY1" fmla="*/ 56991 h 2323213"/>
              <a:gd name="connsiteX2" fmla="*/ 3115228 w 3172218"/>
              <a:gd name="connsiteY2" fmla="*/ 1448523 h 2323213"/>
              <a:gd name="connsiteX3" fmla="*/ 3115228 w 3172218"/>
              <a:gd name="connsiteY3" fmla="*/ 1723696 h 2323213"/>
              <a:gd name="connsiteX4" fmla="*/ 2515711 w 3172218"/>
              <a:gd name="connsiteY4" fmla="*/ 2323213 h 2323213"/>
              <a:gd name="connsiteX5" fmla="*/ 656508 w 3172218"/>
              <a:gd name="connsiteY5" fmla="*/ 2323213 h 2323213"/>
              <a:gd name="connsiteX6" fmla="*/ 56991 w 3172218"/>
              <a:gd name="connsiteY6" fmla="*/ 1723696 h 2323213"/>
              <a:gd name="connsiteX7" fmla="*/ 56991 w 3172218"/>
              <a:gd name="connsiteY7" fmla="*/ 1448523 h 2323213"/>
              <a:gd name="connsiteX8" fmla="*/ 1448523 w 3172218"/>
              <a:gd name="connsiteY8" fmla="*/ 56991 h 2323213"/>
              <a:gd name="connsiteX9" fmla="*/ 1586109 w 3172218"/>
              <a:gd name="connsiteY9" fmla="*/ 0 h 2323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72218" h="2323213">
                <a:moveTo>
                  <a:pt x="1586109" y="0"/>
                </a:moveTo>
                <a:cubicBezTo>
                  <a:pt x="1635905" y="0"/>
                  <a:pt x="1685703" y="18997"/>
                  <a:pt x="1723696" y="56991"/>
                </a:cubicBezTo>
                <a:lnTo>
                  <a:pt x="3115228" y="1448523"/>
                </a:lnTo>
                <a:cubicBezTo>
                  <a:pt x="3191215" y="1524510"/>
                  <a:pt x="3191215" y="1647709"/>
                  <a:pt x="3115228" y="1723696"/>
                </a:cubicBezTo>
                <a:lnTo>
                  <a:pt x="2515711" y="2323213"/>
                </a:lnTo>
                <a:lnTo>
                  <a:pt x="656508" y="2323213"/>
                </a:lnTo>
                <a:lnTo>
                  <a:pt x="56991" y="1723696"/>
                </a:lnTo>
                <a:cubicBezTo>
                  <a:pt x="-18997" y="1647709"/>
                  <a:pt x="-18997" y="1524510"/>
                  <a:pt x="56991" y="1448523"/>
                </a:cubicBezTo>
                <a:lnTo>
                  <a:pt x="1448523" y="56991"/>
                </a:lnTo>
                <a:cubicBezTo>
                  <a:pt x="1486516" y="18997"/>
                  <a:pt x="1536313" y="0"/>
                  <a:pt x="158610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xmlns="" id="{BC277F60-8C19-489C-BBEE-1B0023A4EED9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8724508" y="2681848"/>
            <a:ext cx="3172218" cy="3172218"/>
          </a:xfrm>
          <a:custGeom>
            <a:avLst/>
            <a:gdLst>
              <a:gd name="connsiteX0" fmla="*/ 1717874 w 3435748"/>
              <a:gd name="connsiteY0" fmla="*/ 0 h 3435748"/>
              <a:gd name="connsiteX1" fmla="*/ 1866891 w 3435748"/>
              <a:gd name="connsiteY1" fmla="*/ 61725 h 3435748"/>
              <a:gd name="connsiteX2" fmla="*/ 3374024 w 3435748"/>
              <a:gd name="connsiteY2" fmla="*/ 1568858 h 3435748"/>
              <a:gd name="connsiteX3" fmla="*/ 3374024 w 3435748"/>
              <a:gd name="connsiteY3" fmla="*/ 1866891 h 3435748"/>
              <a:gd name="connsiteX4" fmla="*/ 1866891 w 3435748"/>
              <a:gd name="connsiteY4" fmla="*/ 3374024 h 3435748"/>
              <a:gd name="connsiteX5" fmla="*/ 1568858 w 3435748"/>
              <a:gd name="connsiteY5" fmla="*/ 3374024 h 3435748"/>
              <a:gd name="connsiteX6" fmla="*/ 61725 w 3435748"/>
              <a:gd name="connsiteY6" fmla="*/ 1866891 h 3435748"/>
              <a:gd name="connsiteX7" fmla="*/ 61725 w 3435748"/>
              <a:gd name="connsiteY7" fmla="*/ 1568858 h 3435748"/>
              <a:gd name="connsiteX8" fmla="*/ 1568858 w 3435748"/>
              <a:gd name="connsiteY8" fmla="*/ 61725 h 3435748"/>
              <a:gd name="connsiteX9" fmla="*/ 1717874 w 3435748"/>
              <a:gd name="connsiteY9" fmla="*/ 0 h 3435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35748" h="3435748">
                <a:moveTo>
                  <a:pt x="1717874" y="0"/>
                </a:moveTo>
                <a:cubicBezTo>
                  <a:pt x="1771807" y="0"/>
                  <a:pt x="1825741" y="20575"/>
                  <a:pt x="1866891" y="61725"/>
                </a:cubicBezTo>
                <a:lnTo>
                  <a:pt x="3374024" y="1568858"/>
                </a:lnTo>
                <a:cubicBezTo>
                  <a:pt x="3456323" y="1651157"/>
                  <a:pt x="3456323" y="1784591"/>
                  <a:pt x="3374024" y="1866891"/>
                </a:cubicBezTo>
                <a:lnTo>
                  <a:pt x="1866891" y="3374024"/>
                </a:lnTo>
                <a:cubicBezTo>
                  <a:pt x="1784591" y="3456323"/>
                  <a:pt x="1651157" y="3456323"/>
                  <a:pt x="1568858" y="3374024"/>
                </a:cubicBezTo>
                <a:lnTo>
                  <a:pt x="61725" y="1866891"/>
                </a:lnTo>
                <a:cubicBezTo>
                  <a:pt x="-20575" y="1784591"/>
                  <a:pt x="-20575" y="1651157"/>
                  <a:pt x="61725" y="1568858"/>
                </a:cubicBezTo>
                <a:lnTo>
                  <a:pt x="1568858" y="61725"/>
                </a:lnTo>
                <a:cubicBezTo>
                  <a:pt x="1610007" y="20575"/>
                  <a:pt x="1663941" y="0"/>
                  <a:pt x="1717874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6746566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1320577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Images &amp; Content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: 도형 12">
            <a:extLst>
              <a:ext uri="{FF2B5EF4-FFF2-40B4-BE49-F238E27FC236}">
                <a16:creationId xmlns:a16="http://schemas.microsoft.com/office/drawing/2014/main" xmlns="" id="{8E39A0A2-7A6E-4BA9-8A5D-FD1911A8273A}"/>
              </a:ext>
            </a:extLst>
          </p:cNvPr>
          <p:cNvSpPr/>
          <p:nvPr userDrawn="1"/>
        </p:nvSpPr>
        <p:spPr>
          <a:xfrm>
            <a:off x="-9938" y="-9938"/>
            <a:ext cx="7114700" cy="5563371"/>
          </a:xfrm>
          <a:custGeom>
            <a:avLst/>
            <a:gdLst>
              <a:gd name="connsiteX0" fmla="*/ 0 w 7114700"/>
              <a:gd name="connsiteY0" fmla="*/ 0 h 5563371"/>
              <a:gd name="connsiteX1" fmla="*/ 6816297 w 7114700"/>
              <a:gd name="connsiteY1" fmla="*/ 0 h 5563371"/>
              <a:gd name="connsiteX2" fmla="*/ 6928766 w 7114700"/>
              <a:gd name="connsiteY2" fmla="*/ 279430 h 5563371"/>
              <a:gd name="connsiteX3" fmla="*/ 6222210 w 7114700"/>
              <a:gd name="connsiteY3" fmla="*/ 2336836 h 5563371"/>
              <a:gd name="connsiteX4" fmla="*/ 559 w 7114700"/>
              <a:gd name="connsiteY4" fmla="*/ 5563371 h 5563371"/>
              <a:gd name="connsiteX5" fmla="*/ 0 w 7114700"/>
              <a:gd name="connsiteY5" fmla="*/ 5381954 h 556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700" h="5563371">
                <a:moveTo>
                  <a:pt x="0" y="0"/>
                </a:moveTo>
                <a:lnTo>
                  <a:pt x="6816297" y="0"/>
                </a:lnTo>
                <a:lnTo>
                  <a:pt x="6928766" y="279430"/>
                </a:lnTo>
                <a:cubicBezTo>
                  <a:pt x="7190845" y="966574"/>
                  <a:pt x="7337404" y="1741633"/>
                  <a:pt x="6222210" y="2336836"/>
                </a:cubicBezTo>
                <a:cubicBezTo>
                  <a:pt x="4928171" y="3027492"/>
                  <a:pt x="2205866" y="4349361"/>
                  <a:pt x="559" y="5563371"/>
                </a:cubicBezTo>
                <a:lnTo>
                  <a:pt x="0" y="5381954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11" name="그림 개체 틀 10">
            <a:extLst>
              <a:ext uri="{FF2B5EF4-FFF2-40B4-BE49-F238E27FC236}">
                <a16:creationId xmlns:a16="http://schemas.microsoft.com/office/drawing/2014/main" xmlns="" id="{0F61CD1C-0BDC-415A-BE81-FBF756AC24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525651"/>
            <a:ext cx="12192000" cy="5332348"/>
          </a:xfrm>
          <a:custGeom>
            <a:avLst/>
            <a:gdLst>
              <a:gd name="connsiteX0" fmla="*/ 9464919 w 12192000"/>
              <a:gd name="connsiteY0" fmla="*/ 1208 h 5332348"/>
              <a:gd name="connsiteX1" fmla="*/ 12055243 w 12192000"/>
              <a:gd name="connsiteY1" fmla="*/ 2155763 h 5332348"/>
              <a:gd name="connsiteX2" fmla="*/ 12192000 w 12192000"/>
              <a:gd name="connsiteY2" fmla="*/ 2360580 h 5332348"/>
              <a:gd name="connsiteX3" fmla="*/ 12192000 w 12192000"/>
              <a:gd name="connsiteY3" fmla="*/ 5332348 h 5332348"/>
              <a:gd name="connsiteX4" fmla="*/ 0 w 12192000"/>
              <a:gd name="connsiteY4" fmla="*/ 5332348 h 5332348"/>
              <a:gd name="connsiteX5" fmla="*/ 1243 w 12192000"/>
              <a:gd name="connsiteY5" fmla="*/ 4956418 h 5332348"/>
              <a:gd name="connsiteX6" fmla="*/ 0 w 12192000"/>
              <a:gd name="connsiteY6" fmla="*/ 4912550 h 5332348"/>
              <a:gd name="connsiteX7" fmla="*/ 0 w 12192000"/>
              <a:gd name="connsiteY7" fmla="*/ 4527278 h 5332348"/>
              <a:gd name="connsiteX8" fmla="*/ 8878957 w 12192000"/>
              <a:gd name="connsiteY8" fmla="*/ 116017 h 5332348"/>
              <a:gd name="connsiteX9" fmla="*/ 9464919 w 12192000"/>
              <a:gd name="connsiteY9" fmla="*/ 1208 h 53323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5332348">
                <a:moveTo>
                  <a:pt x="9464919" y="1208"/>
                </a:moveTo>
                <a:cubicBezTo>
                  <a:pt x="10661122" y="-43507"/>
                  <a:pt x="11399579" y="1162905"/>
                  <a:pt x="12055243" y="2155763"/>
                </a:cubicBezTo>
                <a:lnTo>
                  <a:pt x="12192000" y="2360580"/>
                </a:lnTo>
                <a:lnTo>
                  <a:pt x="12192000" y="5332348"/>
                </a:lnTo>
                <a:lnTo>
                  <a:pt x="0" y="5332348"/>
                </a:lnTo>
                <a:cubicBezTo>
                  <a:pt x="11044" y="5226331"/>
                  <a:pt x="6351" y="5095808"/>
                  <a:pt x="1243" y="4956418"/>
                </a:cubicBezTo>
                <a:lnTo>
                  <a:pt x="0" y="4912550"/>
                </a:lnTo>
                <a:lnTo>
                  <a:pt x="0" y="4527278"/>
                </a:lnTo>
                <a:cubicBezTo>
                  <a:pt x="1479826" y="3657890"/>
                  <a:pt x="6881191" y="823352"/>
                  <a:pt x="8878957" y="116017"/>
                </a:cubicBezTo>
                <a:cubicBezTo>
                  <a:pt x="9086022" y="44579"/>
                  <a:pt x="9280888" y="8088"/>
                  <a:pt x="9464919" y="120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76742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7D32F2C-61AB-4F53-974F-EF55F3B927E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20000"/>
                </a:schemeClr>
              </a:gs>
              <a:gs pos="100000">
                <a:schemeClr val="accent3">
                  <a:alpha val="2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C937F504-2D2E-46CE-A49B-2BC7B5136AD3}"/>
              </a:ext>
            </a:extLst>
          </p:cNvPr>
          <p:cNvGrpSpPr/>
          <p:nvPr userDrawn="1"/>
        </p:nvGrpSpPr>
        <p:grpSpPr>
          <a:xfrm>
            <a:off x="228934" y="208564"/>
            <a:ext cx="739114" cy="6440872"/>
            <a:chOff x="421439" y="107680"/>
            <a:chExt cx="739114" cy="6440872"/>
          </a:xfrm>
        </p:grpSpPr>
        <p:grpSp>
          <p:nvGrpSpPr>
            <p:cNvPr id="3" name="Graphic 185">
              <a:extLst>
                <a:ext uri="{FF2B5EF4-FFF2-40B4-BE49-F238E27FC236}">
                  <a16:creationId xmlns:a16="http://schemas.microsoft.com/office/drawing/2014/main" xmlns="" id="{1FABB2BA-A497-49F2-95AF-BAAE2DC8E3ED}"/>
                </a:ext>
              </a:extLst>
            </p:cNvPr>
            <p:cNvGrpSpPr/>
            <p:nvPr userDrawn="1"/>
          </p:nvGrpSpPr>
          <p:grpSpPr>
            <a:xfrm rot="16200000">
              <a:off x="-806454" y="1368607"/>
              <a:ext cx="3227934" cy="706080"/>
              <a:chOff x="1526131" y="3355119"/>
              <a:chExt cx="1693505" cy="370438"/>
            </a:xfrm>
            <a:solidFill>
              <a:srgbClr val="FFFFFF">
                <a:alpha val="14000"/>
              </a:srgbClr>
            </a:solidFill>
          </p:grpSpPr>
          <p:sp>
            <p:nvSpPr>
              <p:cNvPr id="4" name="Freeform: Shape 3">
                <a:extLst>
                  <a:ext uri="{FF2B5EF4-FFF2-40B4-BE49-F238E27FC236}">
                    <a16:creationId xmlns:a16="http://schemas.microsoft.com/office/drawing/2014/main" xmlns="" id="{4C90A1D4-00F2-4CC5-B5CA-AE0F61E1B893}"/>
                  </a:ext>
                </a:extLst>
              </p:cNvPr>
              <p:cNvSpPr/>
              <p:nvPr/>
            </p:nvSpPr>
            <p:spPr>
              <a:xfrm>
                <a:off x="3003006" y="3378949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0902 h 346608"/>
                  <a:gd name="connsiteX1" fmla="*/ 142434 w 216630"/>
                  <a:gd name="connsiteY1" fmla="*/ 317905 h 346608"/>
                  <a:gd name="connsiteX2" fmla="*/ 27620 w 216630"/>
                  <a:gd name="connsiteY2" fmla="*/ 198758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0902"/>
                    </a:moveTo>
                    <a:cubicBezTo>
                      <a:pt x="159765" y="330902"/>
                      <a:pt x="148933" y="326570"/>
                      <a:pt x="142434" y="317905"/>
                    </a:cubicBezTo>
                    <a:lnTo>
                      <a:pt x="27620" y="198758"/>
                    </a:lnTo>
                    <a:cubicBezTo>
                      <a:pt x="12456" y="183594"/>
                      <a:pt x="12456" y="157598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6570"/>
                      <a:pt x="181428" y="330902"/>
                      <a:pt x="170596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" name="Freeform: Shape 4">
                <a:extLst>
                  <a:ext uri="{FF2B5EF4-FFF2-40B4-BE49-F238E27FC236}">
                    <a16:creationId xmlns:a16="http://schemas.microsoft.com/office/drawing/2014/main" xmlns="" id="{DACC894D-85E2-4828-AB79-8A1CE3FB7AD3}"/>
                  </a:ext>
                </a:extLst>
              </p:cNvPr>
              <p:cNvSpPr/>
              <p:nvPr/>
            </p:nvSpPr>
            <p:spPr>
              <a:xfrm>
                <a:off x="2792875" y="3374616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0902 h 346608"/>
                  <a:gd name="connsiteX1" fmla="*/ 142434 w 216630"/>
                  <a:gd name="connsiteY1" fmla="*/ 317905 h 346608"/>
                  <a:gd name="connsiteX2" fmla="*/ 27620 w 216630"/>
                  <a:gd name="connsiteY2" fmla="*/ 200924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0902"/>
                    </a:moveTo>
                    <a:cubicBezTo>
                      <a:pt x="159765" y="330902"/>
                      <a:pt x="148933" y="326570"/>
                      <a:pt x="142434" y="317905"/>
                    </a:cubicBezTo>
                    <a:lnTo>
                      <a:pt x="27620" y="200924"/>
                    </a:lnTo>
                    <a:cubicBezTo>
                      <a:pt x="12456" y="185760"/>
                      <a:pt x="12456" y="159765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6570"/>
                      <a:pt x="181428" y="330902"/>
                      <a:pt x="170596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" name="Freeform: Shape 5">
                <a:extLst>
                  <a:ext uri="{FF2B5EF4-FFF2-40B4-BE49-F238E27FC236}">
                    <a16:creationId xmlns:a16="http://schemas.microsoft.com/office/drawing/2014/main" xmlns="" id="{0849AFD7-4687-4443-8ED6-AF1EAD0D1DB6}"/>
                  </a:ext>
                </a:extLst>
              </p:cNvPr>
              <p:cNvSpPr/>
              <p:nvPr/>
            </p:nvSpPr>
            <p:spPr>
              <a:xfrm>
                <a:off x="2582744" y="3370284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3069 h 346608"/>
                  <a:gd name="connsiteX1" fmla="*/ 142434 w 216630"/>
                  <a:gd name="connsiteY1" fmla="*/ 320071 h 346608"/>
                  <a:gd name="connsiteX2" fmla="*/ 27620 w 216630"/>
                  <a:gd name="connsiteY2" fmla="*/ 200924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3069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3069"/>
                    </a:moveTo>
                    <a:cubicBezTo>
                      <a:pt x="159765" y="333069"/>
                      <a:pt x="148933" y="328736"/>
                      <a:pt x="142434" y="320071"/>
                    </a:cubicBezTo>
                    <a:lnTo>
                      <a:pt x="27620" y="200924"/>
                    </a:lnTo>
                    <a:cubicBezTo>
                      <a:pt x="12456" y="185760"/>
                      <a:pt x="12456" y="159765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0093" y="328736"/>
                      <a:pt x="179261" y="333069"/>
                      <a:pt x="170596" y="33306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" name="Freeform: Shape 6">
                <a:extLst>
                  <a:ext uri="{FF2B5EF4-FFF2-40B4-BE49-F238E27FC236}">
                    <a16:creationId xmlns:a16="http://schemas.microsoft.com/office/drawing/2014/main" xmlns="" id="{90458CDE-2F49-4C4D-8F30-25B682BD6C2F}"/>
                  </a:ext>
                </a:extLst>
              </p:cNvPr>
              <p:cNvSpPr/>
              <p:nvPr/>
            </p:nvSpPr>
            <p:spPr>
              <a:xfrm>
                <a:off x="2370446" y="3368117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0902 h 346608"/>
                  <a:gd name="connsiteX1" fmla="*/ 142434 w 216630"/>
                  <a:gd name="connsiteY1" fmla="*/ 317905 h 346608"/>
                  <a:gd name="connsiteX2" fmla="*/ 27620 w 216630"/>
                  <a:gd name="connsiteY2" fmla="*/ 198758 h 346608"/>
                  <a:gd name="connsiteX3" fmla="*/ 27620 w 216630"/>
                  <a:gd name="connsiteY3" fmla="*/ 140268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0902"/>
                    </a:moveTo>
                    <a:cubicBezTo>
                      <a:pt x="159765" y="330902"/>
                      <a:pt x="148933" y="326570"/>
                      <a:pt x="142434" y="317905"/>
                    </a:cubicBezTo>
                    <a:lnTo>
                      <a:pt x="27620" y="198758"/>
                    </a:lnTo>
                    <a:cubicBezTo>
                      <a:pt x="12456" y="183594"/>
                      <a:pt x="12456" y="157598"/>
                      <a:pt x="27620" y="140268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6570"/>
                      <a:pt x="181428" y="330902"/>
                      <a:pt x="170596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xmlns="" id="{CD70904D-1276-47FC-B0B4-D9FB455440B5}"/>
                  </a:ext>
                </a:extLst>
              </p:cNvPr>
              <p:cNvSpPr/>
              <p:nvPr/>
            </p:nvSpPr>
            <p:spPr>
              <a:xfrm>
                <a:off x="2158406" y="3363785"/>
                <a:ext cx="216630" cy="346608"/>
              </a:xfrm>
              <a:custGeom>
                <a:avLst/>
                <a:gdLst>
                  <a:gd name="connsiteX0" fmla="*/ 172505 w 216630"/>
                  <a:gd name="connsiteY0" fmla="*/ 330902 h 346608"/>
                  <a:gd name="connsiteX1" fmla="*/ 144343 w 216630"/>
                  <a:gd name="connsiteY1" fmla="*/ 317905 h 346608"/>
                  <a:gd name="connsiteX2" fmla="*/ 27363 w 216630"/>
                  <a:gd name="connsiteY2" fmla="*/ 200924 h 346608"/>
                  <a:gd name="connsiteX3" fmla="*/ 29529 w 216630"/>
                  <a:gd name="connsiteY3" fmla="*/ 142434 h 346608"/>
                  <a:gd name="connsiteX4" fmla="*/ 148676 w 216630"/>
                  <a:gd name="connsiteY4" fmla="*/ 27620 h 346608"/>
                  <a:gd name="connsiteX5" fmla="*/ 207166 w 216630"/>
                  <a:gd name="connsiteY5" fmla="*/ 27620 h 346608"/>
                  <a:gd name="connsiteX6" fmla="*/ 207166 w 216630"/>
                  <a:gd name="connsiteY6" fmla="*/ 86110 h 346608"/>
                  <a:gd name="connsiteX7" fmla="*/ 118348 w 216630"/>
                  <a:gd name="connsiteY7" fmla="*/ 172762 h 346608"/>
                  <a:gd name="connsiteX8" fmla="*/ 205000 w 216630"/>
                  <a:gd name="connsiteY8" fmla="*/ 261581 h 346608"/>
                  <a:gd name="connsiteX9" fmla="*/ 205000 w 216630"/>
                  <a:gd name="connsiteY9" fmla="*/ 320071 h 346608"/>
                  <a:gd name="connsiteX10" fmla="*/ 172505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2505" y="330902"/>
                    </a:moveTo>
                    <a:cubicBezTo>
                      <a:pt x="161674" y="330902"/>
                      <a:pt x="150842" y="326570"/>
                      <a:pt x="144343" y="317905"/>
                    </a:cubicBezTo>
                    <a:lnTo>
                      <a:pt x="27363" y="200924"/>
                    </a:lnTo>
                    <a:cubicBezTo>
                      <a:pt x="12199" y="183594"/>
                      <a:pt x="12199" y="157598"/>
                      <a:pt x="29529" y="142434"/>
                    </a:cubicBezTo>
                    <a:lnTo>
                      <a:pt x="148676" y="27620"/>
                    </a:lnTo>
                    <a:cubicBezTo>
                      <a:pt x="163840" y="12456"/>
                      <a:pt x="189836" y="12456"/>
                      <a:pt x="207166" y="27620"/>
                    </a:cubicBezTo>
                    <a:cubicBezTo>
                      <a:pt x="222330" y="42784"/>
                      <a:pt x="222330" y="68780"/>
                      <a:pt x="207166" y="86110"/>
                    </a:cubicBezTo>
                    <a:lnTo>
                      <a:pt x="118348" y="172762"/>
                    </a:lnTo>
                    <a:lnTo>
                      <a:pt x="205000" y="261581"/>
                    </a:lnTo>
                    <a:cubicBezTo>
                      <a:pt x="220164" y="276745"/>
                      <a:pt x="220164" y="302740"/>
                      <a:pt x="205000" y="320071"/>
                    </a:cubicBezTo>
                    <a:cubicBezTo>
                      <a:pt x="192002" y="328736"/>
                      <a:pt x="183337" y="330902"/>
                      <a:pt x="172505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xmlns="" id="{675AAC2F-F5B2-467B-8D92-F1562C6F9BA3}"/>
                  </a:ext>
                </a:extLst>
              </p:cNvPr>
              <p:cNvSpPr/>
              <p:nvPr/>
            </p:nvSpPr>
            <p:spPr>
              <a:xfrm>
                <a:off x="1948559" y="3361618"/>
                <a:ext cx="216630" cy="346608"/>
              </a:xfrm>
              <a:custGeom>
                <a:avLst/>
                <a:gdLst>
                  <a:gd name="connsiteX0" fmla="*/ 172221 w 216630"/>
                  <a:gd name="connsiteY0" fmla="*/ 330902 h 346608"/>
                  <a:gd name="connsiteX1" fmla="*/ 144059 w 216630"/>
                  <a:gd name="connsiteY1" fmla="*/ 317905 h 346608"/>
                  <a:gd name="connsiteX2" fmla="*/ 27079 w 216630"/>
                  <a:gd name="connsiteY2" fmla="*/ 198758 h 346608"/>
                  <a:gd name="connsiteX3" fmla="*/ 16247 w 216630"/>
                  <a:gd name="connsiteY3" fmla="*/ 170596 h 346608"/>
                  <a:gd name="connsiteX4" fmla="*/ 29245 w 216630"/>
                  <a:gd name="connsiteY4" fmla="*/ 142434 h 346608"/>
                  <a:gd name="connsiteX5" fmla="*/ 148392 w 216630"/>
                  <a:gd name="connsiteY5" fmla="*/ 27620 h 346608"/>
                  <a:gd name="connsiteX6" fmla="*/ 206882 w 216630"/>
                  <a:gd name="connsiteY6" fmla="*/ 27620 h 346608"/>
                  <a:gd name="connsiteX7" fmla="*/ 206882 w 216630"/>
                  <a:gd name="connsiteY7" fmla="*/ 86110 h 346608"/>
                  <a:gd name="connsiteX8" fmla="*/ 118063 w 216630"/>
                  <a:gd name="connsiteY8" fmla="*/ 172762 h 346608"/>
                  <a:gd name="connsiteX9" fmla="*/ 204715 w 216630"/>
                  <a:gd name="connsiteY9" fmla="*/ 261581 h 346608"/>
                  <a:gd name="connsiteX10" fmla="*/ 204715 w 216630"/>
                  <a:gd name="connsiteY10" fmla="*/ 320071 h 346608"/>
                  <a:gd name="connsiteX11" fmla="*/ 172221 w 216630"/>
                  <a:gd name="connsiteY11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6630" h="346608">
                    <a:moveTo>
                      <a:pt x="172221" y="330902"/>
                    </a:moveTo>
                    <a:cubicBezTo>
                      <a:pt x="161389" y="330902"/>
                      <a:pt x="150558" y="326570"/>
                      <a:pt x="144059" y="317905"/>
                    </a:cubicBezTo>
                    <a:lnTo>
                      <a:pt x="27079" y="198758"/>
                    </a:lnTo>
                    <a:cubicBezTo>
                      <a:pt x="20580" y="190093"/>
                      <a:pt x="16247" y="181428"/>
                      <a:pt x="16247" y="170596"/>
                    </a:cubicBezTo>
                    <a:cubicBezTo>
                      <a:pt x="16247" y="159765"/>
                      <a:pt x="20580" y="148933"/>
                      <a:pt x="29245" y="142434"/>
                    </a:cubicBezTo>
                    <a:lnTo>
                      <a:pt x="148392" y="27620"/>
                    </a:lnTo>
                    <a:cubicBezTo>
                      <a:pt x="163556" y="12456"/>
                      <a:pt x="189551" y="12456"/>
                      <a:pt x="206882" y="27620"/>
                    </a:cubicBezTo>
                    <a:cubicBezTo>
                      <a:pt x="222046" y="42784"/>
                      <a:pt x="222046" y="68780"/>
                      <a:pt x="206882" y="86110"/>
                    </a:cubicBezTo>
                    <a:lnTo>
                      <a:pt x="118063" y="172762"/>
                    </a:lnTo>
                    <a:lnTo>
                      <a:pt x="204715" y="261581"/>
                    </a:lnTo>
                    <a:cubicBezTo>
                      <a:pt x="219879" y="276745"/>
                      <a:pt x="219879" y="302740"/>
                      <a:pt x="204715" y="320071"/>
                    </a:cubicBezTo>
                    <a:cubicBezTo>
                      <a:pt x="191718" y="326570"/>
                      <a:pt x="180886" y="330902"/>
                      <a:pt x="172221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xmlns="" id="{1BFA2C24-587B-4F9C-BCEE-D8D801C0F512}"/>
                  </a:ext>
                </a:extLst>
              </p:cNvPr>
              <p:cNvSpPr/>
              <p:nvPr/>
            </p:nvSpPr>
            <p:spPr>
              <a:xfrm>
                <a:off x="1737887" y="3355119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3069 h 346608"/>
                  <a:gd name="connsiteX1" fmla="*/ 142434 w 216630"/>
                  <a:gd name="connsiteY1" fmla="*/ 320071 h 346608"/>
                  <a:gd name="connsiteX2" fmla="*/ 27620 w 216630"/>
                  <a:gd name="connsiteY2" fmla="*/ 200924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3069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3069"/>
                    </a:moveTo>
                    <a:cubicBezTo>
                      <a:pt x="159765" y="333069"/>
                      <a:pt x="148933" y="328736"/>
                      <a:pt x="142434" y="320071"/>
                    </a:cubicBezTo>
                    <a:lnTo>
                      <a:pt x="27620" y="200924"/>
                    </a:lnTo>
                    <a:cubicBezTo>
                      <a:pt x="12456" y="185760"/>
                      <a:pt x="12456" y="159765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8736"/>
                      <a:pt x="181428" y="333069"/>
                      <a:pt x="170596" y="33306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xmlns="" id="{4D42D3FF-42CC-43FE-B6DE-C9FFC1730DD2}"/>
                  </a:ext>
                </a:extLst>
              </p:cNvPr>
              <p:cNvSpPr/>
              <p:nvPr/>
            </p:nvSpPr>
            <p:spPr>
              <a:xfrm>
                <a:off x="1526131" y="3355119"/>
                <a:ext cx="216630" cy="324945"/>
              </a:xfrm>
              <a:custGeom>
                <a:avLst/>
                <a:gdLst>
                  <a:gd name="connsiteX0" fmla="*/ 172221 w 216630"/>
                  <a:gd name="connsiteY0" fmla="*/ 328736 h 324945"/>
                  <a:gd name="connsiteX1" fmla="*/ 144059 w 216630"/>
                  <a:gd name="connsiteY1" fmla="*/ 315738 h 324945"/>
                  <a:gd name="connsiteX2" fmla="*/ 27079 w 216630"/>
                  <a:gd name="connsiteY2" fmla="*/ 198758 h 324945"/>
                  <a:gd name="connsiteX3" fmla="*/ 16247 w 216630"/>
                  <a:gd name="connsiteY3" fmla="*/ 170596 h 324945"/>
                  <a:gd name="connsiteX4" fmla="*/ 29245 w 216630"/>
                  <a:gd name="connsiteY4" fmla="*/ 142434 h 324945"/>
                  <a:gd name="connsiteX5" fmla="*/ 148392 w 216630"/>
                  <a:gd name="connsiteY5" fmla="*/ 27620 h 324945"/>
                  <a:gd name="connsiteX6" fmla="*/ 206882 w 216630"/>
                  <a:gd name="connsiteY6" fmla="*/ 27620 h 324945"/>
                  <a:gd name="connsiteX7" fmla="*/ 206882 w 216630"/>
                  <a:gd name="connsiteY7" fmla="*/ 86110 h 324945"/>
                  <a:gd name="connsiteX8" fmla="*/ 118063 w 216630"/>
                  <a:gd name="connsiteY8" fmla="*/ 172762 h 324945"/>
                  <a:gd name="connsiteX9" fmla="*/ 204715 w 216630"/>
                  <a:gd name="connsiteY9" fmla="*/ 261581 h 324945"/>
                  <a:gd name="connsiteX10" fmla="*/ 204715 w 216630"/>
                  <a:gd name="connsiteY10" fmla="*/ 320071 h 324945"/>
                  <a:gd name="connsiteX11" fmla="*/ 172221 w 216630"/>
                  <a:gd name="connsiteY11" fmla="*/ 328736 h 324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6630" h="324945">
                    <a:moveTo>
                      <a:pt x="172221" y="328736"/>
                    </a:moveTo>
                    <a:cubicBezTo>
                      <a:pt x="161389" y="328736"/>
                      <a:pt x="150558" y="324403"/>
                      <a:pt x="144059" y="315738"/>
                    </a:cubicBezTo>
                    <a:lnTo>
                      <a:pt x="27079" y="198758"/>
                    </a:lnTo>
                    <a:cubicBezTo>
                      <a:pt x="20580" y="190093"/>
                      <a:pt x="16247" y="181428"/>
                      <a:pt x="16247" y="170596"/>
                    </a:cubicBezTo>
                    <a:cubicBezTo>
                      <a:pt x="16247" y="159765"/>
                      <a:pt x="20580" y="148933"/>
                      <a:pt x="29245" y="142434"/>
                    </a:cubicBezTo>
                    <a:lnTo>
                      <a:pt x="148392" y="27620"/>
                    </a:lnTo>
                    <a:cubicBezTo>
                      <a:pt x="163556" y="12456"/>
                      <a:pt x="189551" y="12456"/>
                      <a:pt x="206882" y="27620"/>
                    </a:cubicBezTo>
                    <a:cubicBezTo>
                      <a:pt x="222046" y="42784"/>
                      <a:pt x="222046" y="68780"/>
                      <a:pt x="206882" y="86110"/>
                    </a:cubicBezTo>
                    <a:lnTo>
                      <a:pt x="118063" y="172762"/>
                    </a:lnTo>
                    <a:lnTo>
                      <a:pt x="204715" y="261581"/>
                    </a:lnTo>
                    <a:cubicBezTo>
                      <a:pt x="219879" y="276745"/>
                      <a:pt x="219879" y="302740"/>
                      <a:pt x="204715" y="320071"/>
                    </a:cubicBezTo>
                    <a:cubicBezTo>
                      <a:pt x="191718" y="326570"/>
                      <a:pt x="183052" y="328736"/>
                      <a:pt x="172221" y="32873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aphic 185">
              <a:extLst>
                <a:ext uri="{FF2B5EF4-FFF2-40B4-BE49-F238E27FC236}">
                  <a16:creationId xmlns:a16="http://schemas.microsoft.com/office/drawing/2014/main" xmlns="" id="{7D1826FF-7D88-4DAC-9EBB-050FEBDFF8E6}"/>
                </a:ext>
              </a:extLst>
            </p:cNvPr>
            <p:cNvGrpSpPr/>
            <p:nvPr userDrawn="1"/>
          </p:nvGrpSpPr>
          <p:grpSpPr>
            <a:xfrm rot="16200000">
              <a:off x="-839488" y="4581545"/>
              <a:ext cx="3227934" cy="706080"/>
              <a:chOff x="1526131" y="3355119"/>
              <a:chExt cx="1693505" cy="370438"/>
            </a:xfrm>
            <a:solidFill>
              <a:srgbClr val="FFFFFF">
                <a:alpha val="14000"/>
              </a:srgbClr>
            </a:solidFill>
          </p:grpSpPr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xmlns="" id="{4AB8E7C8-46B1-40E3-881C-C529318E1177}"/>
                  </a:ext>
                </a:extLst>
              </p:cNvPr>
              <p:cNvSpPr/>
              <p:nvPr/>
            </p:nvSpPr>
            <p:spPr>
              <a:xfrm>
                <a:off x="3003006" y="3378949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0902 h 346608"/>
                  <a:gd name="connsiteX1" fmla="*/ 142434 w 216630"/>
                  <a:gd name="connsiteY1" fmla="*/ 317905 h 346608"/>
                  <a:gd name="connsiteX2" fmla="*/ 27620 w 216630"/>
                  <a:gd name="connsiteY2" fmla="*/ 198758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0902"/>
                    </a:moveTo>
                    <a:cubicBezTo>
                      <a:pt x="159765" y="330902"/>
                      <a:pt x="148933" y="326570"/>
                      <a:pt x="142434" y="317905"/>
                    </a:cubicBezTo>
                    <a:lnTo>
                      <a:pt x="27620" y="198758"/>
                    </a:lnTo>
                    <a:cubicBezTo>
                      <a:pt x="12456" y="183594"/>
                      <a:pt x="12456" y="157598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6570"/>
                      <a:pt x="181428" y="330902"/>
                      <a:pt x="170596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xmlns="" id="{BFE9E40D-B9CE-455B-B71C-1ACFD7FFDEAF}"/>
                  </a:ext>
                </a:extLst>
              </p:cNvPr>
              <p:cNvSpPr/>
              <p:nvPr/>
            </p:nvSpPr>
            <p:spPr>
              <a:xfrm>
                <a:off x="2792875" y="3374616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0902 h 346608"/>
                  <a:gd name="connsiteX1" fmla="*/ 142434 w 216630"/>
                  <a:gd name="connsiteY1" fmla="*/ 317905 h 346608"/>
                  <a:gd name="connsiteX2" fmla="*/ 27620 w 216630"/>
                  <a:gd name="connsiteY2" fmla="*/ 200924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0902"/>
                    </a:moveTo>
                    <a:cubicBezTo>
                      <a:pt x="159765" y="330902"/>
                      <a:pt x="148933" y="326570"/>
                      <a:pt x="142434" y="317905"/>
                    </a:cubicBezTo>
                    <a:lnTo>
                      <a:pt x="27620" y="200924"/>
                    </a:lnTo>
                    <a:cubicBezTo>
                      <a:pt x="12456" y="185760"/>
                      <a:pt x="12456" y="159765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6570"/>
                      <a:pt x="181428" y="330902"/>
                      <a:pt x="170596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xmlns="" id="{3B2FA1E4-7DEE-4B2C-9E4E-6367BFDF050A}"/>
                  </a:ext>
                </a:extLst>
              </p:cNvPr>
              <p:cNvSpPr/>
              <p:nvPr/>
            </p:nvSpPr>
            <p:spPr>
              <a:xfrm>
                <a:off x="2582744" y="3370284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3069 h 346608"/>
                  <a:gd name="connsiteX1" fmla="*/ 142434 w 216630"/>
                  <a:gd name="connsiteY1" fmla="*/ 320071 h 346608"/>
                  <a:gd name="connsiteX2" fmla="*/ 27620 w 216630"/>
                  <a:gd name="connsiteY2" fmla="*/ 200924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3069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3069"/>
                    </a:moveTo>
                    <a:cubicBezTo>
                      <a:pt x="159765" y="333069"/>
                      <a:pt x="148933" y="328736"/>
                      <a:pt x="142434" y="320071"/>
                    </a:cubicBezTo>
                    <a:lnTo>
                      <a:pt x="27620" y="200924"/>
                    </a:lnTo>
                    <a:cubicBezTo>
                      <a:pt x="12456" y="185760"/>
                      <a:pt x="12456" y="159765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0093" y="328736"/>
                      <a:pt x="179261" y="333069"/>
                      <a:pt x="170596" y="33306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xmlns="" id="{0193450B-9F65-4BA5-99EC-AFD98F319BEC}"/>
                  </a:ext>
                </a:extLst>
              </p:cNvPr>
              <p:cNvSpPr/>
              <p:nvPr/>
            </p:nvSpPr>
            <p:spPr>
              <a:xfrm>
                <a:off x="2370446" y="3368117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0902 h 346608"/>
                  <a:gd name="connsiteX1" fmla="*/ 142434 w 216630"/>
                  <a:gd name="connsiteY1" fmla="*/ 317905 h 346608"/>
                  <a:gd name="connsiteX2" fmla="*/ 27620 w 216630"/>
                  <a:gd name="connsiteY2" fmla="*/ 198758 h 346608"/>
                  <a:gd name="connsiteX3" fmla="*/ 27620 w 216630"/>
                  <a:gd name="connsiteY3" fmla="*/ 140268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0902"/>
                    </a:moveTo>
                    <a:cubicBezTo>
                      <a:pt x="159765" y="330902"/>
                      <a:pt x="148933" y="326570"/>
                      <a:pt x="142434" y="317905"/>
                    </a:cubicBezTo>
                    <a:lnTo>
                      <a:pt x="27620" y="198758"/>
                    </a:lnTo>
                    <a:cubicBezTo>
                      <a:pt x="12456" y="183594"/>
                      <a:pt x="12456" y="157598"/>
                      <a:pt x="27620" y="140268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6570"/>
                      <a:pt x="181428" y="330902"/>
                      <a:pt x="170596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xmlns="" id="{33E3D787-18EB-4756-A0A2-CC5B5B4D3F23}"/>
                  </a:ext>
                </a:extLst>
              </p:cNvPr>
              <p:cNvSpPr/>
              <p:nvPr/>
            </p:nvSpPr>
            <p:spPr>
              <a:xfrm>
                <a:off x="2158406" y="3363785"/>
                <a:ext cx="216630" cy="346608"/>
              </a:xfrm>
              <a:custGeom>
                <a:avLst/>
                <a:gdLst>
                  <a:gd name="connsiteX0" fmla="*/ 172505 w 216630"/>
                  <a:gd name="connsiteY0" fmla="*/ 330902 h 346608"/>
                  <a:gd name="connsiteX1" fmla="*/ 144343 w 216630"/>
                  <a:gd name="connsiteY1" fmla="*/ 317905 h 346608"/>
                  <a:gd name="connsiteX2" fmla="*/ 27363 w 216630"/>
                  <a:gd name="connsiteY2" fmla="*/ 200924 h 346608"/>
                  <a:gd name="connsiteX3" fmla="*/ 29529 w 216630"/>
                  <a:gd name="connsiteY3" fmla="*/ 142434 h 346608"/>
                  <a:gd name="connsiteX4" fmla="*/ 148676 w 216630"/>
                  <a:gd name="connsiteY4" fmla="*/ 27620 h 346608"/>
                  <a:gd name="connsiteX5" fmla="*/ 207166 w 216630"/>
                  <a:gd name="connsiteY5" fmla="*/ 27620 h 346608"/>
                  <a:gd name="connsiteX6" fmla="*/ 207166 w 216630"/>
                  <a:gd name="connsiteY6" fmla="*/ 86110 h 346608"/>
                  <a:gd name="connsiteX7" fmla="*/ 118348 w 216630"/>
                  <a:gd name="connsiteY7" fmla="*/ 172762 h 346608"/>
                  <a:gd name="connsiteX8" fmla="*/ 205000 w 216630"/>
                  <a:gd name="connsiteY8" fmla="*/ 261581 h 346608"/>
                  <a:gd name="connsiteX9" fmla="*/ 205000 w 216630"/>
                  <a:gd name="connsiteY9" fmla="*/ 320071 h 346608"/>
                  <a:gd name="connsiteX10" fmla="*/ 172505 w 216630"/>
                  <a:gd name="connsiteY10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2505" y="330902"/>
                    </a:moveTo>
                    <a:cubicBezTo>
                      <a:pt x="161674" y="330902"/>
                      <a:pt x="150842" y="326570"/>
                      <a:pt x="144343" y="317905"/>
                    </a:cubicBezTo>
                    <a:lnTo>
                      <a:pt x="27363" y="200924"/>
                    </a:lnTo>
                    <a:cubicBezTo>
                      <a:pt x="12199" y="183594"/>
                      <a:pt x="12199" y="157598"/>
                      <a:pt x="29529" y="142434"/>
                    </a:cubicBezTo>
                    <a:lnTo>
                      <a:pt x="148676" y="27620"/>
                    </a:lnTo>
                    <a:cubicBezTo>
                      <a:pt x="163840" y="12456"/>
                      <a:pt x="189836" y="12456"/>
                      <a:pt x="207166" y="27620"/>
                    </a:cubicBezTo>
                    <a:cubicBezTo>
                      <a:pt x="222330" y="42784"/>
                      <a:pt x="222330" y="68780"/>
                      <a:pt x="207166" y="86110"/>
                    </a:cubicBezTo>
                    <a:lnTo>
                      <a:pt x="118348" y="172762"/>
                    </a:lnTo>
                    <a:lnTo>
                      <a:pt x="205000" y="261581"/>
                    </a:lnTo>
                    <a:cubicBezTo>
                      <a:pt x="220164" y="276745"/>
                      <a:pt x="220164" y="302740"/>
                      <a:pt x="205000" y="320071"/>
                    </a:cubicBezTo>
                    <a:cubicBezTo>
                      <a:pt x="192002" y="328736"/>
                      <a:pt x="183337" y="330902"/>
                      <a:pt x="172505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xmlns="" id="{C0DEBA89-C7C5-4703-AF5D-2E0F9E6C471B}"/>
                  </a:ext>
                </a:extLst>
              </p:cNvPr>
              <p:cNvSpPr/>
              <p:nvPr/>
            </p:nvSpPr>
            <p:spPr>
              <a:xfrm>
                <a:off x="1948559" y="3361618"/>
                <a:ext cx="216630" cy="346608"/>
              </a:xfrm>
              <a:custGeom>
                <a:avLst/>
                <a:gdLst>
                  <a:gd name="connsiteX0" fmla="*/ 172221 w 216630"/>
                  <a:gd name="connsiteY0" fmla="*/ 330902 h 346608"/>
                  <a:gd name="connsiteX1" fmla="*/ 144059 w 216630"/>
                  <a:gd name="connsiteY1" fmla="*/ 317905 h 346608"/>
                  <a:gd name="connsiteX2" fmla="*/ 27079 w 216630"/>
                  <a:gd name="connsiteY2" fmla="*/ 198758 h 346608"/>
                  <a:gd name="connsiteX3" fmla="*/ 16247 w 216630"/>
                  <a:gd name="connsiteY3" fmla="*/ 170596 h 346608"/>
                  <a:gd name="connsiteX4" fmla="*/ 29245 w 216630"/>
                  <a:gd name="connsiteY4" fmla="*/ 142434 h 346608"/>
                  <a:gd name="connsiteX5" fmla="*/ 148392 w 216630"/>
                  <a:gd name="connsiteY5" fmla="*/ 27620 h 346608"/>
                  <a:gd name="connsiteX6" fmla="*/ 206882 w 216630"/>
                  <a:gd name="connsiteY6" fmla="*/ 27620 h 346608"/>
                  <a:gd name="connsiteX7" fmla="*/ 206882 w 216630"/>
                  <a:gd name="connsiteY7" fmla="*/ 86110 h 346608"/>
                  <a:gd name="connsiteX8" fmla="*/ 118063 w 216630"/>
                  <a:gd name="connsiteY8" fmla="*/ 172762 h 346608"/>
                  <a:gd name="connsiteX9" fmla="*/ 204715 w 216630"/>
                  <a:gd name="connsiteY9" fmla="*/ 261581 h 346608"/>
                  <a:gd name="connsiteX10" fmla="*/ 204715 w 216630"/>
                  <a:gd name="connsiteY10" fmla="*/ 320071 h 346608"/>
                  <a:gd name="connsiteX11" fmla="*/ 172221 w 216630"/>
                  <a:gd name="connsiteY11" fmla="*/ 330902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6630" h="346608">
                    <a:moveTo>
                      <a:pt x="172221" y="330902"/>
                    </a:moveTo>
                    <a:cubicBezTo>
                      <a:pt x="161389" y="330902"/>
                      <a:pt x="150558" y="326570"/>
                      <a:pt x="144059" y="317905"/>
                    </a:cubicBezTo>
                    <a:lnTo>
                      <a:pt x="27079" y="198758"/>
                    </a:lnTo>
                    <a:cubicBezTo>
                      <a:pt x="20580" y="190093"/>
                      <a:pt x="16247" y="181428"/>
                      <a:pt x="16247" y="170596"/>
                    </a:cubicBezTo>
                    <a:cubicBezTo>
                      <a:pt x="16247" y="159765"/>
                      <a:pt x="20580" y="148933"/>
                      <a:pt x="29245" y="142434"/>
                    </a:cubicBezTo>
                    <a:lnTo>
                      <a:pt x="148392" y="27620"/>
                    </a:lnTo>
                    <a:cubicBezTo>
                      <a:pt x="163556" y="12456"/>
                      <a:pt x="189551" y="12456"/>
                      <a:pt x="206882" y="27620"/>
                    </a:cubicBezTo>
                    <a:cubicBezTo>
                      <a:pt x="222046" y="42784"/>
                      <a:pt x="222046" y="68780"/>
                      <a:pt x="206882" y="86110"/>
                    </a:cubicBezTo>
                    <a:lnTo>
                      <a:pt x="118063" y="172762"/>
                    </a:lnTo>
                    <a:lnTo>
                      <a:pt x="204715" y="261581"/>
                    </a:lnTo>
                    <a:cubicBezTo>
                      <a:pt x="219879" y="276745"/>
                      <a:pt x="219879" y="302740"/>
                      <a:pt x="204715" y="320071"/>
                    </a:cubicBezTo>
                    <a:cubicBezTo>
                      <a:pt x="191718" y="326570"/>
                      <a:pt x="180886" y="330902"/>
                      <a:pt x="172221" y="3309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xmlns="" id="{0551AD23-CDFC-45EA-B2B4-6028084B2575}"/>
                  </a:ext>
                </a:extLst>
              </p:cNvPr>
              <p:cNvSpPr/>
              <p:nvPr/>
            </p:nvSpPr>
            <p:spPr>
              <a:xfrm>
                <a:off x="1737887" y="3355119"/>
                <a:ext cx="216630" cy="346608"/>
              </a:xfrm>
              <a:custGeom>
                <a:avLst/>
                <a:gdLst>
                  <a:gd name="connsiteX0" fmla="*/ 170596 w 216630"/>
                  <a:gd name="connsiteY0" fmla="*/ 333069 h 346608"/>
                  <a:gd name="connsiteX1" fmla="*/ 142434 w 216630"/>
                  <a:gd name="connsiteY1" fmla="*/ 320071 h 346608"/>
                  <a:gd name="connsiteX2" fmla="*/ 27620 w 216630"/>
                  <a:gd name="connsiteY2" fmla="*/ 200924 h 346608"/>
                  <a:gd name="connsiteX3" fmla="*/ 27620 w 216630"/>
                  <a:gd name="connsiteY3" fmla="*/ 142434 h 346608"/>
                  <a:gd name="connsiteX4" fmla="*/ 146767 w 216630"/>
                  <a:gd name="connsiteY4" fmla="*/ 27620 h 346608"/>
                  <a:gd name="connsiteX5" fmla="*/ 205257 w 216630"/>
                  <a:gd name="connsiteY5" fmla="*/ 27620 h 346608"/>
                  <a:gd name="connsiteX6" fmla="*/ 205257 w 216630"/>
                  <a:gd name="connsiteY6" fmla="*/ 86110 h 346608"/>
                  <a:gd name="connsiteX7" fmla="*/ 116439 w 216630"/>
                  <a:gd name="connsiteY7" fmla="*/ 172762 h 346608"/>
                  <a:gd name="connsiteX8" fmla="*/ 203091 w 216630"/>
                  <a:gd name="connsiteY8" fmla="*/ 261581 h 346608"/>
                  <a:gd name="connsiteX9" fmla="*/ 203091 w 216630"/>
                  <a:gd name="connsiteY9" fmla="*/ 320071 h 346608"/>
                  <a:gd name="connsiteX10" fmla="*/ 170596 w 216630"/>
                  <a:gd name="connsiteY10" fmla="*/ 333069 h 34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6630" h="346608">
                    <a:moveTo>
                      <a:pt x="170596" y="333069"/>
                    </a:moveTo>
                    <a:cubicBezTo>
                      <a:pt x="159765" y="333069"/>
                      <a:pt x="148933" y="328736"/>
                      <a:pt x="142434" y="320071"/>
                    </a:cubicBezTo>
                    <a:lnTo>
                      <a:pt x="27620" y="200924"/>
                    </a:lnTo>
                    <a:cubicBezTo>
                      <a:pt x="12456" y="185760"/>
                      <a:pt x="12456" y="159765"/>
                      <a:pt x="27620" y="142434"/>
                    </a:cubicBezTo>
                    <a:lnTo>
                      <a:pt x="146767" y="27620"/>
                    </a:lnTo>
                    <a:cubicBezTo>
                      <a:pt x="161931" y="12456"/>
                      <a:pt x="187927" y="12456"/>
                      <a:pt x="205257" y="27620"/>
                    </a:cubicBezTo>
                    <a:cubicBezTo>
                      <a:pt x="220421" y="42784"/>
                      <a:pt x="220421" y="68780"/>
                      <a:pt x="205257" y="86110"/>
                    </a:cubicBezTo>
                    <a:lnTo>
                      <a:pt x="116439" y="172762"/>
                    </a:lnTo>
                    <a:lnTo>
                      <a:pt x="203091" y="261581"/>
                    </a:lnTo>
                    <a:cubicBezTo>
                      <a:pt x="218255" y="276745"/>
                      <a:pt x="218255" y="302740"/>
                      <a:pt x="203091" y="320071"/>
                    </a:cubicBezTo>
                    <a:cubicBezTo>
                      <a:pt x="192259" y="328736"/>
                      <a:pt x="181428" y="333069"/>
                      <a:pt x="170596" y="33306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xmlns="" id="{7FC2A356-DE41-4F44-9E81-CBF9D5BAAD1B}"/>
                  </a:ext>
                </a:extLst>
              </p:cNvPr>
              <p:cNvSpPr/>
              <p:nvPr/>
            </p:nvSpPr>
            <p:spPr>
              <a:xfrm>
                <a:off x="1526131" y="3355119"/>
                <a:ext cx="216630" cy="324945"/>
              </a:xfrm>
              <a:custGeom>
                <a:avLst/>
                <a:gdLst>
                  <a:gd name="connsiteX0" fmla="*/ 172221 w 216630"/>
                  <a:gd name="connsiteY0" fmla="*/ 328736 h 324945"/>
                  <a:gd name="connsiteX1" fmla="*/ 144059 w 216630"/>
                  <a:gd name="connsiteY1" fmla="*/ 315738 h 324945"/>
                  <a:gd name="connsiteX2" fmla="*/ 27079 w 216630"/>
                  <a:gd name="connsiteY2" fmla="*/ 198758 h 324945"/>
                  <a:gd name="connsiteX3" fmla="*/ 16247 w 216630"/>
                  <a:gd name="connsiteY3" fmla="*/ 170596 h 324945"/>
                  <a:gd name="connsiteX4" fmla="*/ 29245 w 216630"/>
                  <a:gd name="connsiteY4" fmla="*/ 142434 h 324945"/>
                  <a:gd name="connsiteX5" fmla="*/ 148392 w 216630"/>
                  <a:gd name="connsiteY5" fmla="*/ 27620 h 324945"/>
                  <a:gd name="connsiteX6" fmla="*/ 206882 w 216630"/>
                  <a:gd name="connsiteY6" fmla="*/ 27620 h 324945"/>
                  <a:gd name="connsiteX7" fmla="*/ 206882 w 216630"/>
                  <a:gd name="connsiteY7" fmla="*/ 86110 h 324945"/>
                  <a:gd name="connsiteX8" fmla="*/ 118063 w 216630"/>
                  <a:gd name="connsiteY8" fmla="*/ 172762 h 324945"/>
                  <a:gd name="connsiteX9" fmla="*/ 204715 w 216630"/>
                  <a:gd name="connsiteY9" fmla="*/ 261581 h 324945"/>
                  <a:gd name="connsiteX10" fmla="*/ 204715 w 216630"/>
                  <a:gd name="connsiteY10" fmla="*/ 320071 h 324945"/>
                  <a:gd name="connsiteX11" fmla="*/ 172221 w 216630"/>
                  <a:gd name="connsiteY11" fmla="*/ 328736 h 324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6630" h="324945">
                    <a:moveTo>
                      <a:pt x="172221" y="328736"/>
                    </a:moveTo>
                    <a:cubicBezTo>
                      <a:pt x="161389" y="328736"/>
                      <a:pt x="150558" y="324403"/>
                      <a:pt x="144059" y="315738"/>
                    </a:cubicBezTo>
                    <a:lnTo>
                      <a:pt x="27079" y="198758"/>
                    </a:lnTo>
                    <a:cubicBezTo>
                      <a:pt x="20580" y="190093"/>
                      <a:pt x="16247" y="181428"/>
                      <a:pt x="16247" y="170596"/>
                    </a:cubicBezTo>
                    <a:cubicBezTo>
                      <a:pt x="16247" y="159765"/>
                      <a:pt x="20580" y="148933"/>
                      <a:pt x="29245" y="142434"/>
                    </a:cubicBezTo>
                    <a:lnTo>
                      <a:pt x="148392" y="27620"/>
                    </a:lnTo>
                    <a:cubicBezTo>
                      <a:pt x="163556" y="12456"/>
                      <a:pt x="189551" y="12456"/>
                      <a:pt x="206882" y="27620"/>
                    </a:cubicBezTo>
                    <a:cubicBezTo>
                      <a:pt x="222046" y="42784"/>
                      <a:pt x="222046" y="68780"/>
                      <a:pt x="206882" y="86110"/>
                    </a:cubicBezTo>
                    <a:lnTo>
                      <a:pt x="118063" y="172762"/>
                    </a:lnTo>
                    <a:lnTo>
                      <a:pt x="204715" y="261581"/>
                    </a:lnTo>
                    <a:cubicBezTo>
                      <a:pt x="219879" y="276745"/>
                      <a:pt x="219879" y="302740"/>
                      <a:pt x="204715" y="320071"/>
                    </a:cubicBezTo>
                    <a:cubicBezTo>
                      <a:pt x="191718" y="326570"/>
                      <a:pt x="183052" y="328736"/>
                      <a:pt x="172221" y="32873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6015566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19" Type="http://schemas.openxmlformats.org/officeDocument/2006/relationships/slideLayout" Target="../slideLayouts/slideLayout21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1046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55" r:id="rId2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017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7" r:id="rId2"/>
    <p:sldLayoutId id="2147483739" r:id="rId3"/>
    <p:sldLayoutId id="2147483740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36" r:id="rId11"/>
    <p:sldLayoutId id="2147483748" r:id="rId12"/>
    <p:sldLayoutId id="2147483750" r:id="rId13"/>
    <p:sldLayoutId id="2147483753" r:id="rId14"/>
    <p:sldLayoutId id="2147483751" r:id="rId15"/>
    <p:sldLayoutId id="2147483752" r:id="rId16"/>
    <p:sldLayoutId id="2147483749" r:id="rId17"/>
    <p:sldLayoutId id="2147483732" r:id="rId18"/>
    <p:sldLayoutId id="2147483754" r:id="rId19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517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Freeform: Shape 182">
            <a:extLst>
              <a:ext uri="{FF2B5EF4-FFF2-40B4-BE49-F238E27FC236}">
                <a16:creationId xmlns:a16="http://schemas.microsoft.com/office/drawing/2014/main" xmlns="" id="{AF6D91B1-21CC-4C1D-93AD-573FDBDB78B2}"/>
              </a:ext>
            </a:extLst>
          </p:cNvPr>
          <p:cNvSpPr/>
          <p:nvPr/>
        </p:nvSpPr>
        <p:spPr>
          <a:xfrm rot="8155742">
            <a:off x="-282191" y="5739752"/>
            <a:ext cx="1910559" cy="983402"/>
          </a:xfrm>
          <a:custGeom>
            <a:avLst/>
            <a:gdLst>
              <a:gd name="connsiteX0" fmla="*/ 283190 w 1910559"/>
              <a:gd name="connsiteY0" fmla="*/ 920633 h 983402"/>
              <a:gd name="connsiteX1" fmla="*/ 257358 w 1910559"/>
              <a:gd name="connsiteY1" fmla="*/ 878055 h 983402"/>
              <a:gd name="connsiteX2" fmla="*/ 243803 w 1910559"/>
              <a:gd name="connsiteY2" fmla="*/ 810919 h 983402"/>
              <a:gd name="connsiteX3" fmla="*/ 257358 w 1910559"/>
              <a:gd name="connsiteY3" fmla="*/ 743781 h 983402"/>
              <a:gd name="connsiteX4" fmla="*/ 416286 w 1910559"/>
              <a:gd name="connsiteY4" fmla="*/ 638435 h 983402"/>
              <a:gd name="connsiteX5" fmla="*/ 539674 w 1910559"/>
              <a:gd name="connsiteY5" fmla="*/ 638435 h 983402"/>
              <a:gd name="connsiteX6" fmla="*/ 551566 w 1910559"/>
              <a:gd name="connsiteY6" fmla="*/ 636034 h 983402"/>
              <a:gd name="connsiteX7" fmla="*/ 651172 w 1910559"/>
              <a:gd name="connsiteY7" fmla="*/ 485765 h 983402"/>
              <a:gd name="connsiteX8" fmla="*/ 651173 w 1910559"/>
              <a:gd name="connsiteY8" fmla="*/ 485764 h 983402"/>
              <a:gd name="connsiteX9" fmla="*/ 591825 w 1910559"/>
              <a:gd name="connsiteY9" fmla="*/ 359920 h 983402"/>
              <a:gd name="connsiteX10" fmla="*/ 567177 w 1910559"/>
              <a:gd name="connsiteY10" fmla="*/ 344965 h 983402"/>
              <a:gd name="connsiteX11" fmla="*/ 172483 w 1910559"/>
              <a:gd name="connsiteY11" fmla="*/ 344965 h 983402"/>
              <a:gd name="connsiteX12" fmla="*/ 13555 w 1910559"/>
              <a:gd name="connsiteY12" fmla="*/ 239620 h 983402"/>
              <a:gd name="connsiteX13" fmla="*/ 0 w 1910559"/>
              <a:gd name="connsiteY13" fmla="*/ 172482 h 983402"/>
              <a:gd name="connsiteX14" fmla="*/ 13555 w 1910559"/>
              <a:gd name="connsiteY14" fmla="*/ 105345 h 983402"/>
              <a:gd name="connsiteX15" fmla="*/ 172483 w 1910559"/>
              <a:gd name="connsiteY15" fmla="*/ 0 h 983402"/>
              <a:gd name="connsiteX16" fmla="*/ 1398516 w 1910559"/>
              <a:gd name="connsiteY16" fmla="*/ 0 h 983402"/>
              <a:gd name="connsiteX17" fmla="*/ 1910559 w 1910559"/>
              <a:gd name="connsiteY17" fmla="*/ 495702 h 983402"/>
              <a:gd name="connsiteX18" fmla="*/ 1438424 w 1910559"/>
              <a:gd name="connsiteY18" fmla="*/ 983402 h 983402"/>
              <a:gd name="connsiteX19" fmla="*/ 416286 w 1910559"/>
              <a:gd name="connsiteY19" fmla="*/ 983401 h 983402"/>
              <a:gd name="connsiteX20" fmla="*/ 283190 w 1910559"/>
              <a:gd name="connsiteY20" fmla="*/ 920633 h 983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10559" h="983402">
                <a:moveTo>
                  <a:pt x="283190" y="920633"/>
                </a:moveTo>
                <a:cubicBezTo>
                  <a:pt x="272645" y="907855"/>
                  <a:pt x="263904" y="893532"/>
                  <a:pt x="257358" y="878055"/>
                </a:cubicBezTo>
                <a:lnTo>
                  <a:pt x="243803" y="810919"/>
                </a:lnTo>
                <a:lnTo>
                  <a:pt x="257358" y="743781"/>
                </a:lnTo>
                <a:cubicBezTo>
                  <a:pt x="283542" y="681873"/>
                  <a:pt x="344841" y="638435"/>
                  <a:pt x="416286" y="638435"/>
                </a:cubicBezTo>
                <a:lnTo>
                  <a:pt x="539674" y="638435"/>
                </a:lnTo>
                <a:lnTo>
                  <a:pt x="551566" y="636034"/>
                </a:lnTo>
                <a:cubicBezTo>
                  <a:pt x="610101" y="611276"/>
                  <a:pt x="651172" y="553317"/>
                  <a:pt x="651172" y="485765"/>
                </a:cubicBezTo>
                <a:lnTo>
                  <a:pt x="651173" y="485764"/>
                </a:lnTo>
                <a:cubicBezTo>
                  <a:pt x="651173" y="435101"/>
                  <a:pt x="628070" y="389833"/>
                  <a:pt x="591825" y="359920"/>
                </a:cubicBezTo>
                <a:lnTo>
                  <a:pt x="567177" y="344965"/>
                </a:lnTo>
                <a:lnTo>
                  <a:pt x="172483" y="344965"/>
                </a:lnTo>
                <a:cubicBezTo>
                  <a:pt x="101038" y="344966"/>
                  <a:pt x="39739" y="301527"/>
                  <a:pt x="13555" y="239620"/>
                </a:cubicBezTo>
                <a:lnTo>
                  <a:pt x="0" y="172482"/>
                </a:lnTo>
                <a:lnTo>
                  <a:pt x="13555" y="105345"/>
                </a:lnTo>
                <a:cubicBezTo>
                  <a:pt x="39739" y="43438"/>
                  <a:pt x="101038" y="0"/>
                  <a:pt x="172483" y="0"/>
                </a:cubicBezTo>
                <a:lnTo>
                  <a:pt x="1398516" y="0"/>
                </a:lnTo>
                <a:lnTo>
                  <a:pt x="1910559" y="495702"/>
                </a:lnTo>
                <a:lnTo>
                  <a:pt x="1438424" y="983402"/>
                </a:lnTo>
                <a:lnTo>
                  <a:pt x="416286" y="983401"/>
                </a:lnTo>
                <a:cubicBezTo>
                  <a:pt x="362703" y="983401"/>
                  <a:pt x="314826" y="958967"/>
                  <a:pt x="283190" y="920633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05" name="Group 204">
            <a:extLst>
              <a:ext uri="{FF2B5EF4-FFF2-40B4-BE49-F238E27FC236}">
                <a16:creationId xmlns:a16="http://schemas.microsoft.com/office/drawing/2014/main" xmlns="" id="{6BACDB52-A5CF-4510-A790-147DD85D8232}"/>
              </a:ext>
            </a:extLst>
          </p:cNvPr>
          <p:cNvGrpSpPr/>
          <p:nvPr/>
        </p:nvGrpSpPr>
        <p:grpSpPr>
          <a:xfrm>
            <a:off x="2421898" y="1127983"/>
            <a:ext cx="7392316" cy="4599048"/>
            <a:chOff x="3118501" y="1545325"/>
            <a:chExt cx="5999109" cy="3732280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xmlns="" id="{AFAD0B21-4DD9-4E41-B227-CA2D945F6E08}"/>
                </a:ext>
              </a:extLst>
            </p:cNvPr>
            <p:cNvSpPr/>
            <p:nvPr/>
          </p:nvSpPr>
          <p:spPr>
            <a:xfrm>
              <a:off x="3542415" y="1551947"/>
              <a:ext cx="5339566" cy="3725658"/>
            </a:xfrm>
            <a:custGeom>
              <a:avLst/>
              <a:gdLst>
                <a:gd name="connsiteX0" fmla="*/ 850167 w 4765500"/>
                <a:gd name="connsiteY0" fmla="*/ 49140 h 3325105"/>
                <a:gd name="connsiteX1" fmla="*/ 436572 w 4765500"/>
                <a:gd name="connsiteY1" fmla="*/ 141140 h 3325105"/>
                <a:gd name="connsiteX2" fmla="*/ 78569 w 4765500"/>
                <a:gd name="connsiteY2" fmla="*/ 1345556 h 3325105"/>
                <a:gd name="connsiteX3" fmla="*/ 459947 w 4765500"/>
                <a:gd name="connsiteY3" fmla="*/ 2781258 h 3325105"/>
                <a:gd name="connsiteX4" fmla="*/ 2010061 w 4765500"/>
                <a:gd name="connsiteY4" fmla="*/ 3240142 h 3325105"/>
                <a:gd name="connsiteX5" fmla="*/ 3855437 w 4765500"/>
                <a:gd name="connsiteY5" fmla="*/ 3174939 h 3325105"/>
                <a:gd name="connsiteX6" fmla="*/ 4538225 w 4765500"/>
                <a:gd name="connsiteY6" fmla="*/ 1744157 h 3325105"/>
                <a:gd name="connsiteX7" fmla="*/ 2337308 w 4765500"/>
                <a:gd name="connsiteY7" fmla="*/ 365046 h 3325105"/>
                <a:gd name="connsiteX8" fmla="*/ 850167 w 4765500"/>
                <a:gd name="connsiteY8" fmla="*/ 49140 h 3325105"/>
                <a:gd name="connsiteX9" fmla="*/ 803964 w 4765500"/>
                <a:gd name="connsiteY9" fmla="*/ 567 h 3325105"/>
                <a:gd name="connsiteX10" fmla="*/ 2335941 w 4765500"/>
                <a:gd name="connsiteY10" fmla="*/ 325997 h 3325105"/>
                <a:gd name="connsiteX11" fmla="*/ 4603214 w 4765500"/>
                <a:gd name="connsiteY11" fmla="*/ 1746687 h 3325105"/>
                <a:gd name="connsiteX12" fmla="*/ 3899840 w 4765500"/>
                <a:gd name="connsiteY12" fmla="*/ 3220605 h 3325105"/>
                <a:gd name="connsiteX13" fmla="*/ 1998828 w 4765500"/>
                <a:gd name="connsiteY13" fmla="*/ 3287774 h 3325105"/>
                <a:gd name="connsiteX14" fmla="*/ 401979 w 4765500"/>
                <a:gd name="connsiteY14" fmla="*/ 2815055 h 3325105"/>
                <a:gd name="connsiteX15" fmla="*/ 9103 w 4765500"/>
                <a:gd name="connsiteY15" fmla="*/ 1336068 h 3325105"/>
                <a:gd name="connsiteX16" fmla="*/ 377899 w 4765500"/>
                <a:gd name="connsiteY16" fmla="*/ 95341 h 3325105"/>
                <a:gd name="connsiteX17" fmla="*/ 803964 w 4765500"/>
                <a:gd name="connsiteY17" fmla="*/ 567 h 3325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765500" h="3325105">
                  <a:moveTo>
                    <a:pt x="850167" y="49140"/>
                  </a:moveTo>
                  <a:cubicBezTo>
                    <a:pt x="690003" y="44488"/>
                    <a:pt x="546987" y="68863"/>
                    <a:pt x="436572" y="141140"/>
                  </a:cubicBezTo>
                  <a:cubicBezTo>
                    <a:pt x="131470" y="341670"/>
                    <a:pt x="106865" y="1026920"/>
                    <a:pt x="78569" y="1345556"/>
                  </a:cubicBezTo>
                  <a:cubicBezTo>
                    <a:pt x="39201" y="1771222"/>
                    <a:pt x="125319" y="2489688"/>
                    <a:pt x="459947" y="2781258"/>
                  </a:cubicBezTo>
                  <a:cubicBezTo>
                    <a:pt x="841324" y="3112195"/>
                    <a:pt x="1247307" y="3322568"/>
                    <a:pt x="2010061" y="3240142"/>
                  </a:cubicBezTo>
                  <a:cubicBezTo>
                    <a:pt x="2926597" y="3140491"/>
                    <a:pt x="3455605" y="3414837"/>
                    <a:pt x="3855437" y="3174939"/>
                  </a:cubicBezTo>
                  <a:cubicBezTo>
                    <a:pt x="4261419" y="2931349"/>
                    <a:pt x="4346306" y="2168593"/>
                    <a:pt x="4538225" y="1744157"/>
                  </a:cubicBezTo>
                  <a:cubicBezTo>
                    <a:pt x="5255460" y="162054"/>
                    <a:pt x="3348573" y="436400"/>
                    <a:pt x="2337308" y="365046"/>
                  </a:cubicBezTo>
                  <a:cubicBezTo>
                    <a:pt x="1965465" y="338288"/>
                    <a:pt x="1330656" y="63096"/>
                    <a:pt x="850167" y="49140"/>
                  </a:cubicBezTo>
                  <a:close/>
                  <a:moveTo>
                    <a:pt x="803964" y="567"/>
                  </a:moveTo>
                  <a:cubicBezTo>
                    <a:pt x="1298940" y="14944"/>
                    <a:pt x="1952888" y="298432"/>
                    <a:pt x="2335941" y="325997"/>
                  </a:cubicBezTo>
                  <a:cubicBezTo>
                    <a:pt x="3377695" y="399503"/>
                    <a:pt x="5342073" y="116885"/>
                    <a:pt x="4603214" y="1746687"/>
                  </a:cubicBezTo>
                  <a:cubicBezTo>
                    <a:pt x="4405509" y="2183919"/>
                    <a:pt x="4318062" y="2969671"/>
                    <a:pt x="3899840" y="3220605"/>
                  </a:cubicBezTo>
                  <a:cubicBezTo>
                    <a:pt x="3487954" y="3467736"/>
                    <a:pt x="2942997" y="3185119"/>
                    <a:pt x="1998828" y="3287774"/>
                  </a:cubicBezTo>
                  <a:cubicBezTo>
                    <a:pt x="1213077" y="3372685"/>
                    <a:pt x="794854" y="3155970"/>
                    <a:pt x="401979" y="2815055"/>
                  </a:cubicBezTo>
                  <a:cubicBezTo>
                    <a:pt x="57262" y="2514695"/>
                    <a:pt x="-31452" y="1774568"/>
                    <a:pt x="9103" y="1336068"/>
                  </a:cubicBezTo>
                  <a:cubicBezTo>
                    <a:pt x="38252" y="1007826"/>
                    <a:pt x="63599" y="301917"/>
                    <a:pt x="377899" y="95341"/>
                  </a:cubicBezTo>
                  <a:cubicBezTo>
                    <a:pt x="491643" y="20885"/>
                    <a:pt x="638972" y="-4225"/>
                    <a:pt x="803964" y="567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381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D3F9E06A-98A3-4834-BD7C-A019F316BFDD}"/>
                </a:ext>
              </a:extLst>
            </p:cNvPr>
            <p:cNvSpPr/>
            <p:nvPr/>
          </p:nvSpPr>
          <p:spPr>
            <a:xfrm>
              <a:off x="3407876" y="1545325"/>
              <a:ext cx="5250513" cy="3613258"/>
            </a:xfrm>
            <a:custGeom>
              <a:avLst/>
              <a:gdLst>
                <a:gd name="connsiteX0" fmla="*/ 2609967 w 4714507"/>
                <a:gd name="connsiteY0" fmla="*/ 3201250 h 3244394"/>
                <a:gd name="connsiteX1" fmla="*/ 4026854 w 4714507"/>
                <a:gd name="connsiteY1" fmla="*/ 3094793 h 3244394"/>
                <a:gd name="connsiteX2" fmla="*/ 4502107 w 4714507"/>
                <a:gd name="connsiteY2" fmla="*/ 2689244 h 3244394"/>
                <a:gd name="connsiteX3" fmla="*/ 4632643 w 4714507"/>
                <a:gd name="connsiteY3" fmla="*/ 2164565 h 3244394"/>
                <a:gd name="connsiteX4" fmla="*/ 4706149 w 4714507"/>
                <a:gd name="connsiteY4" fmla="*/ 1646222 h 3244394"/>
                <a:gd name="connsiteX5" fmla="*/ 4678267 w 4714507"/>
                <a:gd name="connsiteY5" fmla="*/ 819916 h 3244394"/>
                <a:gd name="connsiteX6" fmla="*/ 4310739 w 4714507"/>
                <a:gd name="connsiteY6" fmla="*/ 21490 h 3244394"/>
                <a:gd name="connsiteX7" fmla="*/ 3142250 w 4714507"/>
                <a:gd name="connsiteY7" fmla="*/ 231869 h 3244394"/>
                <a:gd name="connsiteX8" fmla="*/ 1607501 w 4714507"/>
                <a:gd name="connsiteY8" fmla="*/ 220463 h 3244394"/>
                <a:gd name="connsiteX9" fmla="*/ 342694 w 4714507"/>
                <a:gd name="connsiteY9" fmla="*/ 334524 h 3244394"/>
                <a:gd name="connsiteX10" fmla="*/ 212158 w 4714507"/>
                <a:gd name="connsiteY10" fmla="*/ 1572716 h 3244394"/>
                <a:gd name="connsiteX11" fmla="*/ 436478 w 4714507"/>
                <a:gd name="connsiteY11" fmla="*/ 2397756 h 3244394"/>
                <a:gd name="connsiteX12" fmla="*/ 778660 w 4714507"/>
                <a:gd name="connsiteY12" fmla="*/ 3145487 h 3244394"/>
                <a:gd name="connsiteX13" fmla="*/ 1563144 w 4714507"/>
                <a:gd name="connsiteY13" fmla="*/ 3170834 h 3244394"/>
                <a:gd name="connsiteX14" fmla="*/ 2609967 w 4714507"/>
                <a:gd name="connsiteY14" fmla="*/ 3201250 h 3244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714507" h="3244394">
                  <a:moveTo>
                    <a:pt x="2609967" y="3201250"/>
                  </a:moveTo>
                  <a:cubicBezTo>
                    <a:pt x="3177736" y="3272221"/>
                    <a:pt x="3595958" y="3234201"/>
                    <a:pt x="4026854" y="3094793"/>
                  </a:cubicBezTo>
                  <a:cubicBezTo>
                    <a:pt x="4215688" y="3033961"/>
                    <a:pt x="4388046" y="2866672"/>
                    <a:pt x="4502107" y="2689244"/>
                  </a:cubicBezTo>
                  <a:cubicBezTo>
                    <a:pt x="4583217" y="2563777"/>
                    <a:pt x="4604762" y="2314111"/>
                    <a:pt x="4632643" y="2164565"/>
                  </a:cubicBezTo>
                  <a:cubicBezTo>
                    <a:pt x="4663060" y="2001078"/>
                    <a:pt x="4689673" y="1812244"/>
                    <a:pt x="4706149" y="1646222"/>
                  </a:cubicBezTo>
                  <a:cubicBezTo>
                    <a:pt x="4734030" y="1367407"/>
                    <a:pt x="4644049" y="1098731"/>
                    <a:pt x="4678267" y="819916"/>
                  </a:cubicBezTo>
                  <a:cubicBezTo>
                    <a:pt x="4722624" y="453654"/>
                    <a:pt x="4797397" y="86125"/>
                    <a:pt x="4310739" y="21490"/>
                  </a:cubicBezTo>
                  <a:cubicBezTo>
                    <a:pt x="3914061" y="-31738"/>
                    <a:pt x="3526255" y="169769"/>
                    <a:pt x="3142250" y="231869"/>
                  </a:cubicBezTo>
                  <a:cubicBezTo>
                    <a:pt x="2639116" y="314246"/>
                    <a:pt x="2111902" y="255949"/>
                    <a:pt x="1607501" y="220463"/>
                  </a:cubicBezTo>
                  <a:cubicBezTo>
                    <a:pt x="1205753" y="192582"/>
                    <a:pt x="708956" y="124145"/>
                    <a:pt x="342694" y="334524"/>
                  </a:cubicBezTo>
                  <a:cubicBezTo>
                    <a:pt x="-152836" y="619676"/>
                    <a:pt x="1780" y="1158296"/>
                    <a:pt x="212158" y="1572716"/>
                  </a:cubicBezTo>
                  <a:cubicBezTo>
                    <a:pt x="355368" y="1855334"/>
                    <a:pt x="355368" y="2102465"/>
                    <a:pt x="436478" y="2397756"/>
                  </a:cubicBezTo>
                  <a:cubicBezTo>
                    <a:pt x="494775" y="2611936"/>
                    <a:pt x="593628" y="3018753"/>
                    <a:pt x="778660" y="3145487"/>
                  </a:cubicBezTo>
                  <a:cubicBezTo>
                    <a:pt x="995375" y="3295034"/>
                    <a:pt x="1319814" y="3196181"/>
                    <a:pt x="1563144" y="3170834"/>
                  </a:cubicBezTo>
                  <a:cubicBezTo>
                    <a:pt x="1912930" y="3135348"/>
                    <a:pt x="2257646" y="3156893"/>
                    <a:pt x="2609967" y="3201250"/>
                  </a:cubicBezTo>
                  <a:close/>
                </a:path>
              </a:pathLst>
            </a:custGeom>
            <a:solidFill>
              <a:schemeClr val="bg1"/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xmlns="" id="{3594132F-6935-4724-A1BA-D610C2D5C3A8}"/>
                </a:ext>
              </a:extLst>
            </p:cNvPr>
            <p:cNvSpPr/>
            <p:nvPr/>
          </p:nvSpPr>
          <p:spPr>
            <a:xfrm rot="21006484">
              <a:off x="3118501" y="1964872"/>
              <a:ext cx="330198" cy="385231"/>
            </a:xfrm>
            <a:custGeom>
              <a:avLst/>
              <a:gdLst>
                <a:gd name="connsiteX0" fmla="*/ 149012 w 380202"/>
                <a:gd name="connsiteY0" fmla="*/ 378104 h 443569"/>
                <a:gd name="connsiteX1" fmla="*/ 325172 w 380202"/>
                <a:gd name="connsiteY1" fmla="*/ 151250 h 443569"/>
                <a:gd name="connsiteX2" fmla="*/ 369529 w 380202"/>
                <a:gd name="connsiteY2" fmla="*/ 72675 h 443569"/>
                <a:gd name="connsiteX3" fmla="*/ 369529 w 380202"/>
                <a:gd name="connsiteY3" fmla="*/ 72675 h 443569"/>
                <a:gd name="connsiteX4" fmla="*/ 271944 w 380202"/>
                <a:gd name="connsiteY4" fmla="*/ 18179 h 443569"/>
                <a:gd name="connsiteX5" fmla="*/ 112259 w 380202"/>
                <a:gd name="connsiteY5" fmla="*/ 138577 h 443569"/>
                <a:gd name="connsiteX6" fmla="*/ 13406 w 380202"/>
                <a:gd name="connsiteY6" fmla="*/ 361629 h 443569"/>
                <a:gd name="connsiteX7" fmla="*/ 127467 w 380202"/>
                <a:gd name="connsiteY7" fmla="*/ 408520 h 443569"/>
                <a:gd name="connsiteX8" fmla="*/ 149012 w 380202"/>
                <a:gd name="connsiteY8" fmla="*/ 378104 h 443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0202" h="443569">
                  <a:moveTo>
                    <a:pt x="149012" y="378104"/>
                  </a:moveTo>
                  <a:cubicBezTo>
                    <a:pt x="189566" y="251370"/>
                    <a:pt x="235191" y="188003"/>
                    <a:pt x="325172" y="151250"/>
                  </a:cubicBezTo>
                  <a:cubicBezTo>
                    <a:pt x="355588" y="138577"/>
                    <a:pt x="374598" y="105626"/>
                    <a:pt x="369529" y="72675"/>
                  </a:cubicBezTo>
                  <a:lnTo>
                    <a:pt x="369529" y="72675"/>
                  </a:lnTo>
                  <a:cubicBezTo>
                    <a:pt x="361925" y="27050"/>
                    <a:pt x="313766" y="436"/>
                    <a:pt x="271944" y="18179"/>
                  </a:cubicBezTo>
                  <a:cubicBezTo>
                    <a:pt x="219983" y="40991"/>
                    <a:pt x="170556" y="76477"/>
                    <a:pt x="112259" y="138577"/>
                  </a:cubicBezTo>
                  <a:cubicBezTo>
                    <a:pt x="74238" y="177864"/>
                    <a:pt x="4535" y="314737"/>
                    <a:pt x="13406" y="361629"/>
                  </a:cubicBezTo>
                  <a:cubicBezTo>
                    <a:pt x="23545" y="416124"/>
                    <a:pt x="69169" y="459214"/>
                    <a:pt x="127467" y="408520"/>
                  </a:cubicBezTo>
                  <a:cubicBezTo>
                    <a:pt x="137606" y="402184"/>
                    <a:pt x="145210" y="390777"/>
                    <a:pt x="149012" y="378104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xmlns="" id="{4416D4F1-AD71-4911-9F44-B32DCCB19438}"/>
                </a:ext>
              </a:extLst>
            </p:cNvPr>
            <p:cNvGrpSpPr/>
            <p:nvPr/>
          </p:nvGrpSpPr>
          <p:grpSpPr>
            <a:xfrm rot="392710">
              <a:off x="3915580" y="4531671"/>
              <a:ext cx="694528" cy="546061"/>
              <a:chOff x="3139062" y="4798549"/>
              <a:chExt cx="686534" cy="539775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xmlns="" id="{CA61FBC2-558D-4BB6-BE79-473BBC7E9D82}"/>
                  </a:ext>
                </a:extLst>
              </p:cNvPr>
              <p:cNvSpPr/>
              <p:nvPr/>
            </p:nvSpPr>
            <p:spPr>
              <a:xfrm>
                <a:off x="3139062" y="4831387"/>
                <a:ext cx="329509" cy="506937"/>
              </a:xfrm>
              <a:custGeom>
                <a:avLst/>
                <a:gdLst>
                  <a:gd name="connsiteX0" fmla="*/ 194497 w 329508"/>
                  <a:gd name="connsiteY0" fmla="*/ 500115 h 506936"/>
                  <a:gd name="connsiteX1" fmla="*/ 217309 w 329508"/>
                  <a:gd name="connsiteY1" fmla="*/ 9654 h 506936"/>
                  <a:gd name="connsiteX2" fmla="*/ 241388 w 329508"/>
                  <a:gd name="connsiteY2" fmla="*/ 57813 h 506936"/>
                  <a:gd name="connsiteX3" fmla="*/ 188160 w 329508"/>
                  <a:gd name="connsiteY3" fmla="*/ 170606 h 506936"/>
                  <a:gd name="connsiteX4" fmla="*/ 213507 w 329508"/>
                  <a:gd name="connsiteY4" fmla="*/ 207359 h 506936"/>
                  <a:gd name="connsiteX5" fmla="*/ 194497 w 329508"/>
                  <a:gd name="connsiteY5" fmla="*/ 500115 h 506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29508" h="506936">
                    <a:moveTo>
                      <a:pt x="194497" y="500115"/>
                    </a:moveTo>
                    <a:cubicBezTo>
                      <a:pt x="-81784" y="527996"/>
                      <a:pt x="-27288" y="37536"/>
                      <a:pt x="217309" y="9654"/>
                    </a:cubicBezTo>
                    <a:cubicBezTo>
                      <a:pt x="241388" y="7119"/>
                      <a:pt x="255329" y="37536"/>
                      <a:pt x="241388" y="57813"/>
                    </a:cubicBezTo>
                    <a:cubicBezTo>
                      <a:pt x="216041" y="92031"/>
                      <a:pt x="199566" y="130051"/>
                      <a:pt x="188160" y="170606"/>
                    </a:cubicBezTo>
                    <a:cubicBezTo>
                      <a:pt x="184358" y="188349"/>
                      <a:pt x="195764" y="204824"/>
                      <a:pt x="213507" y="207359"/>
                    </a:cubicBezTo>
                    <a:cubicBezTo>
                      <a:pt x="360518" y="226369"/>
                      <a:pt x="365588" y="483639"/>
                      <a:pt x="194497" y="50011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xmlns="" id="{A6CF9F06-E939-4FFD-A847-D80F682D8F66}"/>
                  </a:ext>
                </a:extLst>
              </p:cNvPr>
              <p:cNvSpPr/>
              <p:nvPr/>
            </p:nvSpPr>
            <p:spPr>
              <a:xfrm>
                <a:off x="3508761" y="4798549"/>
                <a:ext cx="316835" cy="506937"/>
              </a:xfrm>
              <a:custGeom>
                <a:avLst/>
                <a:gdLst>
                  <a:gd name="connsiteX0" fmla="*/ 184722 w 316835"/>
                  <a:gd name="connsiteY0" fmla="*/ 500002 h 506936"/>
                  <a:gd name="connsiteX1" fmla="*/ 194861 w 316835"/>
                  <a:gd name="connsiteY1" fmla="*/ 9541 h 506936"/>
                  <a:gd name="connsiteX2" fmla="*/ 225277 w 316835"/>
                  <a:gd name="connsiteY2" fmla="*/ 65303 h 506936"/>
                  <a:gd name="connsiteX3" fmla="*/ 179653 w 316835"/>
                  <a:gd name="connsiteY3" fmla="*/ 162889 h 506936"/>
                  <a:gd name="connsiteX4" fmla="*/ 208802 w 316835"/>
                  <a:gd name="connsiteY4" fmla="*/ 208513 h 506936"/>
                  <a:gd name="connsiteX5" fmla="*/ 184722 w 316835"/>
                  <a:gd name="connsiteY5" fmla="*/ 500002 h 506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16835" h="506936">
                    <a:moveTo>
                      <a:pt x="184722" y="500002"/>
                    </a:moveTo>
                    <a:cubicBezTo>
                      <a:pt x="-59875" y="522814"/>
                      <a:pt x="-40864" y="20947"/>
                      <a:pt x="194861" y="9541"/>
                    </a:cubicBezTo>
                    <a:cubicBezTo>
                      <a:pt x="224010" y="8273"/>
                      <a:pt x="241753" y="41224"/>
                      <a:pt x="225277" y="65303"/>
                    </a:cubicBezTo>
                    <a:cubicBezTo>
                      <a:pt x="205000" y="95720"/>
                      <a:pt x="189792" y="127404"/>
                      <a:pt x="179653" y="162889"/>
                    </a:cubicBezTo>
                    <a:cubicBezTo>
                      <a:pt x="173316" y="183166"/>
                      <a:pt x="187257" y="204711"/>
                      <a:pt x="208802" y="208513"/>
                    </a:cubicBezTo>
                    <a:cubicBezTo>
                      <a:pt x="350744" y="232593"/>
                      <a:pt x="353279" y="484794"/>
                      <a:pt x="184722" y="50000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xmlns="" id="{C3E92F6B-618D-4EE1-B44C-FDAD2FCBFA02}"/>
                </a:ext>
              </a:extLst>
            </p:cNvPr>
            <p:cNvGrpSpPr/>
            <p:nvPr/>
          </p:nvGrpSpPr>
          <p:grpSpPr>
            <a:xfrm rot="21213783">
              <a:off x="8546146" y="4615828"/>
              <a:ext cx="571464" cy="552798"/>
              <a:chOff x="8046445" y="4592230"/>
              <a:chExt cx="513125" cy="496365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xmlns="" id="{92CDE3DE-C68A-41FF-94A7-58FB114CEE95}"/>
                  </a:ext>
                </a:extLst>
              </p:cNvPr>
              <p:cNvSpPr/>
              <p:nvPr/>
            </p:nvSpPr>
            <p:spPr>
              <a:xfrm>
                <a:off x="8046445" y="4592230"/>
                <a:ext cx="296397" cy="296397"/>
              </a:xfrm>
              <a:custGeom>
                <a:avLst/>
                <a:gdLst>
                  <a:gd name="connsiteX0" fmla="*/ 265027 w 405549"/>
                  <a:gd name="connsiteY0" fmla="*/ 58605 h 405549"/>
                  <a:gd name="connsiteX1" fmla="*/ 64787 w 405549"/>
                  <a:gd name="connsiteY1" fmla="*/ 265181 h 405549"/>
                  <a:gd name="connsiteX2" fmla="*/ 12826 w 405549"/>
                  <a:gd name="connsiteY2" fmla="*/ 337420 h 405549"/>
                  <a:gd name="connsiteX3" fmla="*/ 12826 w 405549"/>
                  <a:gd name="connsiteY3" fmla="*/ 337420 h 405549"/>
                  <a:gd name="connsiteX4" fmla="*/ 104074 w 405549"/>
                  <a:gd name="connsiteY4" fmla="*/ 402054 h 405549"/>
                  <a:gd name="connsiteX5" fmla="*/ 275165 w 405549"/>
                  <a:gd name="connsiteY5" fmla="*/ 300667 h 405549"/>
                  <a:gd name="connsiteX6" fmla="*/ 398098 w 405549"/>
                  <a:gd name="connsiteY6" fmla="*/ 89021 h 405549"/>
                  <a:gd name="connsiteX7" fmla="*/ 289106 w 405549"/>
                  <a:gd name="connsiteY7" fmla="*/ 29456 h 405549"/>
                  <a:gd name="connsiteX8" fmla="*/ 265027 w 405549"/>
                  <a:gd name="connsiteY8" fmla="*/ 58605 h 405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05549" h="405549">
                    <a:moveTo>
                      <a:pt x="265027" y="58605"/>
                    </a:moveTo>
                    <a:cubicBezTo>
                      <a:pt x="210531" y="180270"/>
                      <a:pt x="158570" y="237300"/>
                      <a:pt x="64787" y="265181"/>
                    </a:cubicBezTo>
                    <a:cubicBezTo>
                      <a:pt x="33103" y="274053"/>
                      <a:pt x="10291" y="304469"/>
                      <a:pt x="12826" y="337420"/>
                    </a:cubicBezTo>
                    <a:lnTo>
                      <a:pt x="12826" y="337420"/>
                    </a:lnTo>
                    <a:cubicBezTo>
                      <a:pt x="15360" y="383044"/>
                      <a:pt x="59717" y="415995"/>
                      <a:pt x="104074" y="402054"/>
                    </a:cubicBezTo>
                    <a:cubicBezTo>
                      <a:pt x="157303" y="385579"/>
                      <a:pt x="210531" y="355163"/>
                      <a:pt x="275165" y="300667"/>
                    </a:cubicBezTo>
                    <a:cubicBezTo>
                      <a:pt x="316988" y="265181"/>
                      <a:pt x="401899" y="137180"/>
                      <a:pt x="398098" y="89021"/>
                    </a:cubicBezTo>
                    <a:cubicBezTo>
                      <a:pt x="394295" y="33258"/>
                      <a:pt x="353741" y="-13634"/>
                      <a:pt x="289106" y="29456"/>
                    </a:cubicBezTo>
                    <a:cubicBezTo>
                      <a:pt x="277700" y="35792"/>
                      <a:pt x="270096" y="45931"/>
                      <a:pt x="265027" y="58605"/>
                    </a:cubicBezTo>
                    <a:close/>
                  </a:path>
                </a:pathLst>
              </a:custGeom>
              <a:grpFill/>
              <a:ln w="126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xmlns="" id="{ABCDE01E-5E0A-40AE-B489-F694E255D106}"/>
                  </a:ext>
                </a:extLst>
              </p:cNvPr>
              <p:cNvSpPr/>
              <p:nvPr/>
            </p:nvSpPr>
            <p:spPr>
              <a:xfrm>
                <a:off x="8110773" y="4639798"/>
                <a:ext cx="448797" cy="448797"/>
              </a:xfrm>
              <a:custGeom>
                <a:avLst/>
                <a:gdLst>
                  <a:gd name="connsiteX0" fmla="*/ 265027 w 405549"/>
                  <a:gd name="connsiteY0" fmla="*/ 58605 h 405549"/>
                  <a:gd name="connsiteX1" fmla="*/ 64787 w 405549"/>
                  <a:gd name="connsiteY1" fmla="*/ 265181 h 405549"/>
                  <a:gd name="connsiteX2" fmla="*/ 12826 w 405549"/>
                  <a:gd name="connsiteY2" fmla="*/ 337420 h 405549"/>
                  <a:gd name="connsiteX3" fmla="*/ 12826 w 405549"/>
                  <a:gd name="connsiteY3" fmla="*/ 337420 h 405549"/>
                  <a:gd name="connsiteX4" fmla="*/ 104074 w 405549"/>
                  <a:gd name="connsiteY4" fmla="*/ 402054 h 405549"/>
                  <a:gd name="connsiteX5" fmla="*/ 275165 w 405549"/>
                  <a:gd name="connsiteY5" fmla="*/ 300667 h 405549"/>
                  <a:gd name="connsiteX6" fmla="*/ 398098 w 405549"/>
                  <a:gd name="connsiteY6" fmla="*/ 89021 h 405549"/>
                  <a:gd name="connsiteX7" fmla="*/ 289106 w 405549"/>
                  <a:gd name="connsiteY7" fmla="*/ 29456 h 405549"/>
                  <a:gd name="connsiteX8" fmla="*/ 265027 w 405549"/>
                  <a:gd name="connsiteY8" fmla="*/ 58605 h 405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05549" h="405549">
                    <a:moveTo>
                      <a:pt x="265027" y="58605"/>
                    </a:moveTo>
                    <a:cubicBezTo>
                      <a:pt x="210531" y="180270"/>
                      <a:pt x="158570" y="237300"/>
                      <a:pt x="64787" y="265181"/>
                    </a:cubicBezTo>
                    <a:cubicBezTo>
                      <a:pt x="33103" y="274053"/>
                      <a:pt x="10291" y="304469"/>
                      <a:pt x="12826" y="337420"/>
                    </a:cubicBezTo>
                    <a:lnTo>
                      <a:pt x="12826" y="337420"/>
                    </a:lnTo>
                    <a:cubicBezTo>
                      <a:pt x="15360" y="383044"/>
                      <a:pt x="59717" y="415995"/>
                      <a:pt x="104074" y="402054"/>
                    </a:cubicBezTo>
                    <a:cubicBezTo>
                      <a:pt x="157303" y="385579"/>
                      <a:pt x="210531" y="355163"/>
                      <a:pt x="275165" y="300667"/>
                    </a:cubicBezTo>
                    <a:cubicBezTo>
                      <a:pt x="316988" y="265181"/>
                      <a:pt x="401899" y="137180"/>
                      <a:pt x="398098" y="89021"/>
                    </a:cubicBezTo>
                    <a:cubicBezTo>
                      <a:pt x="394295" y="33258"/>
                      <a:pt x="353741" y="-13634"/>
                      <a:pt x="289106" y="29456"/>
                    </a:cubicBezTo>
                    <a:cubicBezTo>
                      <a:pt x="277700" y="35792"/>
                      <a:pt x="270096" y="45931"/>
                      <a:pt x="265027" y="58605"/>
                    </a:cubicBezTo>
                    <a:close/>
                  </a:path>
                </a:pathLst>
              </a:custGeom>
              <a:grpFill/>
              <a:ln w="1266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xmlns="" id="{3BC84498-9856-4DCF-A1D0-8699247E209E}"/>
                </a:ext>
              </a:extLst>
            </p:cNvPr>
            <p:cNvGrpSpPr/>
            <p:nvPr/>
          </p:nvGrpSpPr>
          <p:grpSpPr>
            <a:xfrm>
              <a:off x="8061301" y="1605942"/>
              <a:ext cx="707681" cy="529352"/>
              <a:chOff x="8363922" y="1420976"/>
              <a:chExt cx="677719" cy="506940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xmlns="" id="{8B26BD46-AEC3-4816-B6BA-8CC701F07862}"/>
                  </a:ext>
                </a:extLst>
              </p:cNvPr>
              <p:cNvSpPr/>
              <p:nvPr/>
            </p:nvSpPr>
            <p:spPr>
              <a:xfrm>
                <a:off x="8724806" y="1420976"/>
                <a:ext cx="316835" cy="494263"/>
              </a:xfrm>
              <a:custGeom>
                <a:avLst/>
                <a:gdLst>
                  <a:gd name="connsiteX0" fmla="*/ 152317 w 316835"/>
                  <a:gd name="connsiteY0" fmla="*/ 9508 h 494263"/>
                  <a:gd name="connsiteX1" fmla="*/ 83881 w 316835"/>
                  <a:gd name="connsiteY1" fmla="*/ 496167 h 494263"/>
                  <a:gd name="connsiteX2" fmla="*/ 64871 w 316835"/>
                  <a:gd name="connsiteY2" fmla="*/ 445473 h 494263"/>
                  <a:gd name="connsiteX3" fmla="*/ 128238 w 316835"/>
                  <a:gd name="connsiteY3" fmla="*/ 339016 h 494263"/>
                  <a:gd name="connsiteX4" fmla="*/ 106693 w 316835"/>
                  <a:gd name="connsiteY4" fmla="*/ 299729 h 494263"/>
                  <a:gd name="connsiteX5" fmla="*/ 152317 w 316835"/>
                  <a:gd name="connsiteY5" fmla="*/ 9508 h 4942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16835" h="494263">
                    <a:moveTo>
                      <a:pt x="152317" y="9508"/>
                    </a:moveTo>
                    <a:cubicBezTo>
                      <a:pt x="429865" y="8240"/>
                      <a:pt x="329745" y="491097"/>
                      <a:pt x="83881" y="496167"/>
                    </a:cubicBezTo>
                    <a:cubicBezTo>
                      <a:pt x="59802" y="496167"/>
                      <a:pt x="48396" y="464483"/>
                      <a:pt x="64871" y="445473"/>
                    </a:cubicBezTo>
                    <a:cubicBezTo>
                      <a:pt x="92753" y="413789"/>
                      <a:pt x="114297" y="378304"/>
                      <a:pt x="128238" y="339016"/>
                    </a:cubicBezTo>
                    <a:cubicBezTo>
                      <a:pt x="134575" y="322541"/>
                      <a:pt x="124436" y="303531"/>
                      <a:pt x="106693" y="299729"/>
                    </a:cubicBezTo>
                    <a:cubicBezTo>
                      <a:pt x="-37784" y="266778"/>
                      <a:pt x="-20041" y="10775"/>
                      <a:pt x="152317" y="950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xmlns="" id="{ED289B88-71C1-442F-B38D-FD922BACD1C1}"/>
                  </a:ext>
                </a:extLst>
              </p:cNvPr>
              <p:cNvSpPr/>
              <p:nvPr/>
            </p:nvSpPr>
            <p:spPr>
              <a:xfrm>
                <a:off x="8363922" y="1420979"/>
                <a:ext cx="316835" cy="506937"/>
              </a:xfrm>
              <a:custGeom>
                <a:avLst/>
                <a:gdLst>
                  <a:gd name="connsiteX0" fmla="*/ 153277 w 316835"/>
                  <a:gd name="connsiteY0" fmla="*/ 9505 h 506936"/>
                  <a:gd name="connsiteX1" fmla="*/ 97514 w 316835"/>
                  <a:gd name="connsiteY1" fmla="*/ 497431 h 506936"/>
                  <a:gd name="connsiteX2" fmla="*/ 72167 w 316835"/>
                  <a:gd name="connsiteY2" fmla="*/ 439134 h 506936"/>
                  <a:gd name="connsiteX3" fmla="*/ 126663 w 316835"/>
                  <a:gd name="connsiteY3" fmla="*/ 346618 h 506936"/>
                  <a:gd name="connsiteX4" fmla="*/ 102583 w 316835"/>
                  <a:gd name="connsiteY4" fmla="*/ 298459 h 506936"/>
                  <a:gd name="connsiteX5" fmla="*/ 153277 w 316835"/>
                  <a:gd name="connsiteY5" fmla="*/ 9505 h 506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16835" h="506936">
                    <a:moveTo>
                      <a:pt x="153277" y="9505"/>
                    </a:moveTo>
                    <a:cubicBezTo>
                      <a:pt x="399141" y="9505"/>
                      <a:pt x="333239" y="507570"/>
                      <a:pt x="97514" y="497431"/>
                    </a:cubicBezTo>
                    <a:cubicBezTo>
                      <a:pt x="68365" y="496164"/>
                      <a:pt x="53157" y="461946"/>
                      <a:pt x="72167" y="439134"/>
                    </a:cubicBezTo>
                    <a:cubicBezTo>
                      <a:pt x="94979" y="411252"/>
                      <a:pt x="113989" y="379569"/>
                      <a:pt x="126663" y="346618"/>
                    </a:cubicBezTo>
                    <a:cubicBezTo>
                      <a:pt x="134267" y="326340"/>
                      <a:pt x="122861" y="304796"/>
                      <a:pt x="102583" y="298459"/>
                    </a:cubicBezTo>
                    <a:cubicBezTo>
                      <a:pt x="-38092" y="260439"/>
                      <a:pt x="-17814" y="9505"/>
                      <a:pt x="153277" y="95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221F751-3C5B-4561-AD14-8637C5B66736}"/>
              </a:ext>
            </a:extLst>
          </p:cNvPr>
          <p:cNvSpPr txBox="1"/>
          <p:nvPr/>
        </p:nvSpPr>
        <p:spPr>
          <a:xfrm>
            <a:off x="2994883" y="2622127"/>
            <a:ext cx="6304085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4800" dirty="0" smtClean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тернии к звёздам!</a:t>
            </a:r>
            <a:endParaRPr lang="ko-KR" altLang="en-US" sz="4800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CD8D9943-FC2A-489A-90E7-74B143C69D6F}"/>
              </a:ext>
            </a:extLst>
          </p:cNvPr>
          <p:cNvSpPr txBox="1"/>
          <p:nvPr/>
        </p:nvSpPr>
        <p:spPr>
          <a:xfrm>
            <a:off x="3608583" y="4117181"/>
            <a:ext cx="5200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dirty="0" smtClean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Интеллектуально-развлекательная викторина,</a:t>
            </a:r>
            <a:endParaRPr lang="ru-RU" altLang="ko-KR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посвящённая Дню космонавтики.</a:t>
            </a:r>
            <a:endParaRPr lang="en-US" altLang="ko-KR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476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646FD463-0E12-4DED-BE0E-A4CE44E4CAAB}"/>
              </a:ext>
            </a:extLst>
          </p:cNvPr>
          <p:cNvGrpSpPr/>
          <p:nvPr/>
        </p:nvGrpSpPr>
        <p:grpSpPr>
          <a:xfrm>
            <a:off x="3752888" y="230738"/>
            <a:ext cx="7642824" cy="6158071"/>
            <a:chOff x="3466274" y="341940"/>
            <a:chExt cx="7760691" cy="6158071"/>
          </a:xfrm>
        </p:grpSpPr>
        <p:sp>
          <p:nvSpPr>
            <p:cNvPr id="30" name="Graphic 27">
              <a:extLst>
                <a:ext uri="{FF2B5EF4-FFF2-40B4-BE49-F238E27FC236}">
                  <a16:creationId xmlns:a16="http://schemas.microsoft.com/office/drawing/2014/main" xmlns="" id="{96980BE3-5465-4CF7-8B6A-5C0B09A13B3B}"/>
                </a:ext>
              </a:extLst>
            </p:cNvPr>
            <p:cNvSpPr/>
            <p:nvPr/>
          </p:nvSpPr>
          <p:spPr>
            <a:xfrm rot="318870">
              <a:off x="3466274" y="341940"/>
              <a:ext cx="7756679" cy="6142023"/>
            </a:xfrm>
            <a:custGeom>
              <a:avLst/>
              <a:gdLst>
                <a:gd name="connsiteX0" fmla="*/ 2745517 w 4667250"/>
                <a:gd name="connsiteY0" fmla="*/ 3618341 h 3695700"/>
                <a:gd name="connsiteX1" fmla="*/ 4021867 w 4667250"/>
                <a:gd name="connsiteY1" fmla="*/ 3675491 h 3695700"/>
                <a:gd name="connsiteX2" fmla="*/ 4602892 w 4667250"/>
                <a:gd name="connsiteY2" fmla="*/ 3304016 h 3695700"/>
                <a:gd name="connsiteX3" fmla="*/ 4626704 w 4667250"/>
                <a:gd name="connsiteY3" fmla="*/ 2635360 h 3695700"/>
                <a:gd name="connsiteX4" fmla="*/ 4580985 w 4667250"/>
                <a:gd name="connsiteY4" fmla="*/ 1609518 h 3695700"/>
                <a:gd name="connsiteX5" fmla="*/ 4288567 w 4667250"/>
                <a:gd name="connsiteY5" fmla="*/ 101710 h 3695700"/>
                <a:gd name="connsiteX6" fmla="*/ 2859817 w 4667250"/>
                <a:gd name="connsiteY6" fmla="*/ 115998 h 3695700"/>
                <a:gd name="connsiteX7" fmla="*/ 1664429 w 4667250"/>
                <a:gd name="connsiteY7" fmla="*/ 48370 h 3695700"/>
                <a:gd name="connsiteX8" fmla="*/ 97567 w 4667250"/>
                <a:gd name="connsiteY8" fmla="*/ 548433 h 3695700"/>
                <a:gd name="connsiteX9" fmla="*/ 97567 w 4667250"/>
                <a:gd name="connsiteY9" fmla="*/ 1379965 h 3695700"/>
                <a:gd name="connsiteX10" fmla="*/ 95662 w 4667250"/>
                <a:gd name="connsiteY10" fmla="*/ 2250551 h 3695700"/>
                <a:gd name="connsiteX11" fmla="*/ 539527 w 4667250"/>
                <a:gd name="connsiteY11" fmla="*/ 3576431 h 3695700"/>
                <a:gd name="connsiteX12" fmla="*/ 1431067 w 4667250"/>
                <a:gd name="connsiteY12" fmla="*/ 3685016 h 3695700"/>
                <a:gd name="connsiteX13" fmla="*/ 2745517 w 4667250"/>
                <a:gd name="connsiteY13" fmla="*/ 3618341 h 3695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67250" h="3695700">
                  <a:moveTo>
                    <a:pt x="2745517" y="3618341"/>
                  </a:moveTo>
                  <a:cubicBezTo>
                    <a:pt x="3250342" y="3704066"/>
                    <a:pt x="3746594" y="3705018"/>
                    <a:pt x="4021867" y="3675491"/>
                  </a:cubicBezTo>
                  <a:cubicBezTo>
                    <a:pt x="4288567" y="3646916"/>
                    <a:pt x="4450492" y="3570716"/>
                    <a:pt x="4602892" y="3304016"/>
                  </a:cubicBezTo>
                  <a:cubicBezTo>
                    <a:pt x="4707667" y="3121135"/>
                    <a:pt x="4653374" y="2839195"/>
                    <a:pt x="4626704" y="2635360"/>
                  </a:cubicBezTo>
                  <a:cubicBezTo>
                    <a:pt x="4577174" y="2266743"/>
                    <a:pt x="4542885" y="1976230"/>
                    <a:pt x="4580985" y="1609518"/>
                  </a:cubicBezTo>
                  <a:cubicBezTo>
                    <a:pt x="4628610" y="1142793"/>
                    <a:pt x="4827682" y="377935"/>
                    <a:pt x="4288567" y="101710"/>
                  </a:cubicBezTo>
                  <a:cubicBezTo>
                    <a:pt x="3990434" y="-51642"/>
                    <a:pt x="3164617" y="67420"/>
                    <a:pt x="2859817" y="115998"/>
                  </a:cubicBezTo>
                  <a:cubicBezTo>
                    <a:pt x="2448337" y="180768"/>
                    <a:pt x="2062574" y="108378"/>
                    <a:pt x="1664429" y="48370"/>
                  </a:cubicBezTo>
                  <a:cubicBezTo>
                    <a:pt x="954817" y="-58310"/>
                    <a:pt x="346169" y="19795"/>
                    <a:pt x="97567" y="548433"/>
                  </a:cubicBezTo>
                  <a:cubicBezTo>
                    <a:pt x="-38641" y="838945"/>
                    <a:pt x="51847" y="1075165"/>
                    <a:pt x="97567" y="1379965"/>
                  </a:cubicBezTo>
                  <a:cubicBezTo>
                    <a:pt x="145192" y="1694290"/>
                    <a:pt x="145192" y="1989565"/>
                    <a:pt x="95662" y="2250551"/>
                  </a:cubicBezTo>
                  <a:cubicBezTo>
                    <a:pt x="-11018" y="2811573"/>
                    <a:pt x="-150083" y="3418316"/>
                    <a:pt x="539527" y="3576431"/>
                  </a:cubicBezTo>
                  <a:cubicBezTo>
                    <a:pt x="822419" y="3641201"/>
                    <a:pt x="1141507" y="3683110"/>
                    <a:pt x="1431067" y="3685016"/>
                  </a:cubicBezTo>
                  <a:cubicBezTo>
                    <a:pt x="1746344" y="3686920"/>
                    <a:pt x="2193067" y="3524995"/>
                    <a:pt x="2745517" y="3618341"/>
                  </a:cubicBezTo>
                  <a:close/>
                </a:path>
              </a:pathLst>
            </a:custGeom>
            <a:noFill/>
            <a:ln w="60325" cap="flat">
              <a:solidFill>
                <a:schemeClr val="tx1">
                  <a:lumMod val="85000"/>
                  <a:lumOff val="15000"/>
                </a:schemeClr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27">
              <a:extLst>
                <a:ext uri="{FF2B5EF4-FFF2-40B4-BE49-F238E27FC236}">
                  <a16:creationId xmlns:a16="http://schemas.microsoft.com/office/drawing/2014/main" xmlns="" id="{E9120168-26FE-473D-9234-D8F450AEF3CD}"/>
                </a:ext>
              </a:extLst>
            </p:cNvPr>
            <p:cNvSpPr/>
            <p:nvPr/>
          </p:nvSpPr>
          <p:spPr>
            <a:xfrm>
              <a:off x="3470286" y="357988"/>
              <a:ext cx="7756679" cy="6142023"/>
            </a:xfrm>
            <a:custGeom>
              <a:avLst/>
              <a:gdLst>
                <a:gd name="connsiteX0" fmla="*/ 2745517 w 4667250"/>
                <a:gd name="connsiteY0" fmla="*/ 3618341 h 3695700"/>
                <a:gd name="connsiteX1" fmla="*/ 4021867 w 4667250"/>
                <a:gd name="connsiteY1" fmla="*/ 3675491 h 3695700"/>
                <a:gd name="connsiteX2" fmla="*/ 4602892 w 4667250"/>
                <a:gd name="connsiteY2" fmla="*/ 3304016 h 3695700"/>
                <a:gd name="connsiteX3" fmla="*/ 4626704 w 4667250"/>
                <a:gd name="connsiteY3" fmla="*/ 2635360 h 3695700"/>
                <a:gd name="connsiteX4" fmla="*/ 4580985 w 4667250"/>
                <a:gd name="connsiteY4" fmla="*/ 1609518 h 3695700"/>
                <a:gd name="connsiteX5" fmla="*/ 4288567 w 4667250"/>
                <a:gd name="connsiteY5" fmla="*/ 101710 h 3695700"/>
                <a:gd name="connsiteX6" fmla="*/ 2859817 w 4667250"/>
                <a:gd name="connsiteY6" fmla="*/ 115998 h 3695700"/>
                <a:gd name="connsiteX7" fmla="*/ 1664429 w 4667250"/>
                <a:gd name="connsiteY7" fmla="*/ 48370 h 3695700"/>
                <a:gd name="connsiteX8" fmla="*/ 97567 w 4667250"/>
                <a:gd name="connsiteY8" fmla="*/ 548433 h 3695700"/>
                <a:gd name="connsiteX9" fmla="*/ 97567 w 4667250"/>
                <a:gd name="connsiteY9" fmla="*/ 1379965 h 3695700"/>
                <a:gd name="connsiteX10" fmla="*/ 95662 w 4667250"/>
                <a:gd name="connsiteY10" fmla="*/ 2250551 h 3695700"/>
                <a:gd name="connsiteX11" fmla="*/ 539527 w 4667250"/>
                <a:gd name="connsiteY11" fmla="*/ 3576431 h 3695700"/>
                <a:gd name="connsiteX12" fmla="*/ 1431067 w 4667250"/>
                <a:gd name="connsiteY12" fmla="*/ 3685016 h 3695700"/>
                <a:gd name="connsiteX13" fmla="*/ 2745517 w 4667250"/>
                <a:gd name="connsiteY13" fmla="*/ 3618341 h 3695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667250" h="3695700">
                  <a:moveTo>
                    <a:pt x="2745517" y="3618341"/>
                  </a:moveTo>
                  <a:cubicBezTo>
                    <a:pt x="3250342" y="3704066"/>
                    <a:pt x="3746594" y="3705018"/>
                    <a:pt x="4021867" y="3675491"/>
                  </a:cubicBezTo>
                  <a:cubicBezTo>
                    <a:pt x="4288567" y="3646916"/>
                    <a:pt x="4450492" y="3570716"/>
                    <a:pt x="4602892" y="3304016"/>
                  </a:cubicBezTo>
                  <a:cubicBezTo>
                    <a:pt x="4707667" y="3121135"/>
                    <a:pt x="4653374" y="2839195"/>
                    <a:pt x="4626704" y="2635360"/>
                  </a:cubicBezTo>
                  <a:cubicBezTo>
                    <a:pt x="4577174" y="2266743"/>
                    <a:pt x="4542885" y="1976230"/>
                    <a:pt x="4580985" y="1609518"/>
                  </a:cubicBezTo>
                  <a:cubicBezTo>
                    <a:pt x="4628610" y="1142793"/>
                    <a:pt x="4827682" y="377935"/>
                    <a:pt x="4288567" y="101710"/>
                  </a:cubicBezTo>
                  <a:cubicBezTo>
                    <a:pt x="3990434" y="-51642"/>
                    <a:pt x="3164617" y="67420"/>
                    <a:pt x="2859817" y="115998"/>
                  </a:cubicBezTo>
                  <a:cubicBezTo>
                    <a:pt x="2448337" y="180768"/>
                    <a:pt x="2062574" y="108378"/>
                    <a:pt x="1664429" y="48370"/>
                  </a:cubicBezTo>
                  <a:cubicBezTo>
                    <a:pt x="954817" y="-58310"/>
                    <a:pt x="346169" y="19795"/>
                    <a:pt x="97567" y="548433"/>
                  </a:cubicBezTo>
                  <a:cubicBezTo>
                    <a:pt x="-38641" y="838945"/>
                    <a:pt x="51847" y="1075165"/>
                    <a:pt x="97567" y="1379965"/>
                  </a:cubicBezTo>
                  <a:cubicBezTo>
                    <a:pt x="145192" y="1694290"/>
                    <a:pt x="145192" y="1989565"/>
                    <a:pt x="95662" y="2250551"/>
                  </a:cubicBezTo>
                  <a:cubicBezTo>
                    <a:pt x="-11018" y="2811573"/>
                    <a:pt x="-150083" y="3418316"/>
                    <a:pt x="539527" y="3576431"/>
                  </a:cubicBezTo>
                  <a:cubicBezTo>
                    <a:pt x="822419" y="3641201"/>
                    <a:pt x="1141507" y="3683110"/>
                    <a:pt x="1431067" y="3685016"/>
                  </a:cubicBezTo>
                  <a:cubicBezTo>
                    <a:pt x="1746344" y="3686920"/>
                    <a:pt x="2193067" y="3524995"/>
                    <a:pt x="2745517" y="3618341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9E068DFA-BF26-4E8D-9A91-5EB5416AABA0}"/>
              </a:ext>
            </a:extLst>
          </p:cNvPr>
          <p:cNvGrpSpPr/>
          <p:nvPr/>
        </p:nvGrpSpPr>
        <p:grpSpPr>
          <a:xfrm rot="10800000">
            <a:off x="3613787" y="5997193"/>
            <a:ext cx="599324" cy="448300"/>
            <a:chOff x="8512592" y="1202677"/>
            <a:chExt cx="872030" cy="652286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862C7ABB-9B97-4CFD-B1DC-97069247E86C}"/>
                </a:ext>
              </a:extLst>
            </p:cNvPr>
            <p:cNvSpPr/>
            <p:nvPr/>
          </p:nvSpPr>
          <p:spPr>
            <a:xfrm>
              <a:off x="8976946" y="1202677"/>
              <a:ext cx="407676" cy="635974"/>
            </a:xfrm>
            <a:custGeom>
              <a:avLst/>
              <a:gdLst>
                <a:gd name="connsiteX0" fmla="*/ 152317 w 316835"/>
                <a:gd name="connsiteY0" fmla="*/ 9508 h 494263"/>
                <a:gd name="connsiteX1" fmla="*/ 83881 w 316835"/>
                <a:gd name="connsiteY1" fmla="*/ 496167 h 494263"/>
                <a:gd name="connsiteX2" fmla="*/ 64871 w 316835"/>
                <a:gd name="connsiteY2" fmla="*/ 445473 h 494263"/>
                <a:gd name="connsiteX3" fmla="*/ 128238 w 316835"/>
                <a:gd name="connsiteY3" fmla="*/ 339016 h 494263"/>
                <a:gd name="connsiteX4" fmla="*/ 106693 w 316835"/>
                <a:gd name="connsiteY4" fmla="*/ 299729 h 494263"/>
                <a:gd name="connsiteX5" fmla="*/ 152317 w 316835"/>
                <a:gd name="connsiteY5" fmla="*/ 9508 h 494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6835" h="494263">
                  <a:moveTo>
                    <a:pt x="152317" y="9508"/>
                  </a:moveTo>
                  <a:cubicBezTo>
                    <a:pt x="429865" y="8240"/>
                    <a:pt x="329745" y="491097"/>
                    <a:pt x="83881" y="496167"/>
                  </a:cubicBezTo>
                  <a:cubicBezTo>
                    <a:pt x="59802" y="496167"/>
                    <a:pt x="48396" y="464483"/>
                    <a:pt x="64871" y="445473"/>
                  </a:cubicBezTo>
                  <a:cubicBezTo>
                    <a:pt x="92753" y="413789"/>
                    <a:pt x="114297" y="378304"/>
                    <a:pt x="128238" y="339016"/>
                  </a:cubicBezTo>
                  <a:cubicBezTo>
                    <a:pt x="134575" y="322541"/>
                    <a:pt x="124436" y="303531"/>
                    <a:pt x="106693" y="299729"/>
                  </a:cubicBezTo>
                  <a:cubicBezTo>
                    <a:pt x="-37784" y="266778"/>
                    <a:pt x="-20041" y="10775"/>
                    <a:pt x="152317" y="950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xmlns="" id="{B8FAD682-79A9-4DD8-A098-D11A63AC7C18}"/>
                </a:ext>
              </a:extLst>
            </p:cNvPr>
            <p:cNvSpPr/>
            <p:nvPr/>
          </p:nvSpPr>
          <p:spPr>
            <a:xfrm>
              <a:off x="8512592" y="1202681"/>
              <a:ext cx="407676" cy="652282"/>
            </a:xfrm>
            <a:custGeom>
              <a:avLst/>
              <a:gdLst>
                <a:gd name="connsiteX0" fmla="*/ 153277 w 316835"/>
                <a:gd name="connsiteY0" fmla="*/ 9505 h 506936"/>
                <a:gd name="connsiteX1" fmla="*/ 97514 w 316835"/>
                <a:gd name="connsiteY1" fmla="*/ 497431 h 506936"/>
                <a:gd name="connsiteX2" fmla="*/ 72167 w 316835"/>
                <a:gd name="connsiteY2" fmla="*/ 439134 h 506936"/>
                <a:gd name="connsiteX3" fmla="*/ 126663 w 316835"/>
                <a:gd name="connsiteY3" fmla="*/ 346618 h 506936"/>
                <a:gd name="connsiteX4" fmla="*/ 102583 w 316835"/>
                <a:gd name="connsiteY4" fmla="*/ 298459 h 506936"/>
                <a:gd name="connsiteX5" fmla="*/ 153277 w 316835"/>
                <a:gd name="connsiteY5" fmla="*/ 9505 h 5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6835" h="506936">
                  <a:moveTo>
                    <a:pt x="153277" y="9505"/>
                  </a:moveTo>
                  <a:cubicBezTo>
                    <a:pt x="399141" y="9505"/>
                    <a:pt x="333239" y="507570"/>
                    <a:pt x="97514" y="497431"/>
                  </a:cubicBezTo>
                  <a:cubicBezTo>
                    <a:pt x="68365" y="496164"/>
                    <a:pt x="53157" y="461946"/>
                    <a:pt x="72167" y="439134"/>
                  </a:cubicBezTo>
                  <a:cubicBezTo>
                    <a:pt x="94979" y="411252"/>
                    <a:pt x="113989" y="379569"/>
                    <a:pt x="126663" y="346618"/>
                  </a:cubicBezTo>
                  <a:cubicBezTo>
                    <a:pt x="134267" y="326340"/>
                    <a:pt x="122861" y="304796"/>
                    <a:pt x="102583" y="298459"/>
                  </a:cubicBezTo>
                  <a:cubicBezTo>
                    <a:pt x="-38092" y="260439"/>
                    <a:pt x="-17814" y="9505"/>
                    <a:pt x="153277" y="95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2E2B7F9A-9293-4F1C-A092-167CFD226023}"/>
              </a:ext>
            </a:extLst>
          </p:cNvPr>
          <p:cNvGrpSpPr/>
          <p:nvPr/>
        </p:nvGrpSpPr>
        <p:grpSpPr>
          <a:xfrm>
            <a:off x="10675336" y="341373"/>
            <a:ext cx="599324" cy="448300"/>
            <a:chOff x="8512592" y="1202677"/>
            <a:chExt cx="872030" cy="65228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xmlns="" id="{22852459-ABC2-4CA2-9D59-A2AA832200DD}"/>
                </a:ext>
              </a:extLst>
            </p:cNvPr>
            <p:cNvSpPr/>
            <p:nvPr/>
          </p:nvSpPr>
          <p:spPr>
            <a:xfrm>
              <a:off x="8976946" y="1202677"/>
              <a:ext cx="407676" cy="635974"/>
            </a:xfrm>
            <a:custGeom>
              <a:avLst/>
              <a:gdLst>
                <a:gd name="connsiteX0" fmla="*/ 152317 w 316835"/>
                <a:gd name="connsiteY0" fmla="*/ 9508 h 494263"/>
                <a:gd name="connsiteX1" fmla="*/ 83881 w 316835"/>
                <a:gd name="connsiteY1" fmla="*/ 496167 h 494263"/>
                <a:gd name="connsiteX2" fmla="*/ 64871 w 316835"/>
                <a:gd name="connsiteY2" fmla="*/ 445473 h 494263"/>
                <a:gd name="connsiteX3" fmla="*/ 128238 w 316835"/>
                <a:gd name="connsiteY3" fmla="*/ 339016 h 494263"/>
                <a:gd name="connsiteX4" fmla="*/ 106693 w 316835"/>
                <a:gd name="connsiteY4" fmla="*/ 299729 h 494263"/>
                <a:gd name="connsiteX5" fmla="*/ 152317 w 316835"/>
                <a:gd name="connsiteY5" fmla="*/ 9508 h 494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6835" h="494263">
                  <a:moveTo>
                    <a:pt x="152317" y="9508"/>
                  </a:moveTo>
                  <a:cubicBezTo>
                    <a:pt x="429865" y="8240"/>
                    <a:pt x="329745" y="491097"/>
                    <a:pt x="83881" y="496167"/>
                  </a:cubicBezTo>
                  <a:cubicBezTo>
                    <a:pt x="59802" y="496167"/>
                    <a:pt x="48396" y="464483"/>
                    <a:pt x="64871" y="445473"/>
                  </a:cubicBezTo>
                  <a:cubicBezTo>
                    <a:pt x="92753" y="413789"/>
                    <a:pt x="114297" y="378304"/>
                    <a:pt x="128238" y="339016"/>
                  </a:cubicBezTo>
                  <a:cubicBezTo>
                    <a:pt x="134575" y="322541"/>
                    <a:pt x="124436" y="303531"/>
                    <a:pt x="106693" y="299729"/>
                  </a:cubicBezTo>
                  <a:cubicBezTo>
                    <a:pt x="-37784" y="266778"/>
                    <a:pt x="-20041" y="10775"/>
                    <a:pt x="152317" y="950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94F99940-5E76-4BC2-98B4-2BEBB677F0CF}"/>
                </a:ext>
              </a:extLst>
            </p:cNvPr>
            <p:cNvSpPr/>
            <p:nvPr/>
          </p:nvSpPr>
          <p:spPr>
            <a:xfrm>
              <a:off x="8512592" y="1202681"/>
              <a:ext cx="407676" cy="652282"/>
            </a:xfrm>
            <a:custGeom>
              <a:avLst/>
              <a:gdLst>
                <a:gd name="connsiteX0" fmla="*/ 153277 w 316835"/>
                <a:gd name="connsiteY0" fmla="*/ 9505 h 506936"/>
                <a:gd name="connsiteX1" fmla="*/ 97514 w 316835"/>
                <a:gd name="connsiteY1" fmla="*/ 497431 h 506936"/>
                <a:gd name="connsiteX2" fmla="*/ 72167 w 316835"/>
                <a:gd name="connsiteY2" fmla="*/ 439134 h 506936"/>
                <a:gd name="connsiteX3" fmla="*/ 126663 w 316835"/>
                <a:gd name="connsiteY3" fmla="*/ 346618 h 506936"/>
                <a:gd name="connsiteX4" fmla="*/ 102583 w 316835"/>
                <a:gd name="connsiteY4" fmla="*/ 298459 h 506936"/>
                <a:gd name="connsiteX5" fmla="*/ 153277 w 316835"/>
                <a:gd name="connsiteY5" fmla="*/ 9505 h 5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6835" h="506936">
                  <a:moveTo>
                    <a:pt x="153277" y="9505"/>
                  </a:moveTo>
                  <a:cubicBezTo>
                    <a:pt x="399141" y="9505"/>
                    <a:pt x="333239" y="507570"/>
                    <a:pt x="97514" y="497431"/>
                  </a:cubicBezTo>
                  <a:cubicBezTo>
                    <a:pt x="68365" y="496164"/>
                    <a:pt x="53157" y="461946"/>
                    <a:pt x="72167" y="439134"/>
                  </a:cubicBezTo>
                  <a:cubicBezTo>
                    <a:pt x="94979" y="411252"/>
                    <a:pt x="113989" y="379569"/>
                    <a:pt x="126663" y="346618"/>
                  </a:cubicBezTo>
                  <a:cubicBezTo>
                    <a:pt x="134267" y="326340"/>
                    <a:pt x="122861" y="304796"/>
                    <a:pt x="102583" y="298459"/>
                  </a:cubicBezTo>
                  <a:cubicBezTo>
                    <a:pt x="-38092" y="260439"/>
                    <a:pt x="-17814" y="9505"/>
                    <a:pt x="153277" y="95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-38162" y="287696"/>
            <a:ext cx="3617735" cy="20005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44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</a:t>
            </a:r>
          </a:p>
          <a:p>
            <a:r>
              <a:rPr lang="ru-RU" altLang="ko-KR" sz="4000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«Через тернии к звёздам!»</a:t>
            </a:r>
            <a:endParaRPr lang="ko-KR" altLang="en-US" sz="40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xmlns="" id="{6B26CD95-7E6E-45D9-8ED4-93D7923498B8}"/>
              </a:ext>
            </a:extLst>
          </p:cNvPr>
          <p:cNvGrpSpPr/>
          <p:nvPr/>
        </p:nvGrpSpPr>
        <p:grpSpPr>
          <a:xfrm>
            <a:off x="4575834" y="1585717"/>
            <a:ext cx="5938122" cy="933547"/>
            <a:chOff x="6102442" y="1483456"/>
            <a:chExt cx="5938122" cy="933547"/>
          </a:xfrm>
        </p:grpSpPr>
        <p:sp>
          <p:nvSpPr>
            <p:cNvPr id="8" name="TextBox 7"/>
            <p:cNvSpPr txBox="1"/>
            <p:nvPr/>
          </p:nvSpPr>
          <p:spPr>
            <a:xfrm>
              <a:off x="6891895" y="2109226"/>
              <a:ext cx="514866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400" dirty="0">
                  <a:solidFill>
                    <a:srgbClr val="3232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Быть умным – вот, что сейчас круто. </a:t>
              </a:r>
              <a:endParaRPr lang="en-US" altLang="ko-KR" sz="1400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30AAA164-8D70-4ABA-9D97-5162FC5CEF25}"/>
                </a:ext>
              </a:extLst>
            </p:cNvPr>
            <p:cNvGrpSpPr/>
            <p:nvPr/>
          </p:nvGrpSpPr>
          <p:grpSpPr>
            <a:xfrm>
              <a:off x="6102442" y="1483456"/>
              <a:ext cx="5419664" cy="777510"/>
              <a:chOff x="6102442" y="1483456"/>
              <a:chExt cx="5419664" cy="777510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6860266" y="1678152"/>
                <a:ext cx="4661840" cy="507831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ru-RU" altLang="ko-KR" sz="2700" b="1" dirty="0">
                    <a:solidFill>
                      <a:srgbClr val="32323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Это интеллектуально.</a:t>
                </a:r>
                <a:endParaRPr lang="ko-KR" altLang="en-US" sz="2700" b="1" dirty="0">
                  <a:solidFill>
                    <a:srgbClr val="3232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6102442" y="1483456"/>
                <a:ext cx="981106" cy="777510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en-US" altLang="ko-KR" sz="4400" b="1" dirty="0">
                    <a:solidFill>
                      <a:srgbClr val="32323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endParaRPr lang="ko-KR" altLang="en-US" sz="4400" b="1" dirty="0">
                  <a:solidFill>
                    <a:srgbClr val="3232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31" name="Freeform: Shape 30">
            <a:extLst>
              <a:ext uri="{FF2B5EF4-FFF2-40B4-BE49-F238E27FC236}">
                <a16:creationId xmlns:a16="http://schemas.microsoft.com/office/drawing/2014/main" xmlns="" id="{500682AE-A4A0-4270-AE66-087117F5C51C}"/>
              </a:ext>
            </a:extLst>
          </p:cNvPr>
          <p:cNvSpPr/>
          <p:nvPr/>
        </p:nvSpPr>
        <p:spPr>
          <a:xfrm>
            <a:off x="3365857" y="412507"/>
            <a:ext cx="550184" cy="641880"/>
          </a:xfrm>
          <a:custGeom>
            <a:avLst/>
            <a:gdLst>
              <a:gd name="connsiteX0" fmla="*/ 149012 w 380202"/>
              <a:gd name="connsiteY0" fmla="*/ 378104 h 443569"/>
              <a:gd name="connsiteX1" fmla="*/ 325172 w 380202"/>
              <a:gd name="connsiteY1" fmla="*/ 151250 h 443569"/>
              <a:gd name="connsiteX2" fmla="*/ 369529 w 380202"/>
              <a:gd name="connsiteY2" fmla="*/ 72675 h 443569"/>
              <a:gd name="connsiteX3" fmla="*/ 369529 w 380202"/>
              <a:gd name="connsiteY3" fmla="*/ 72675 h 443569"/>
              <a:gd name="connsiteX4" fmla="*/ 271944 w 380202"/>
              <a:gd name="connsiteY4" fmla="*/ 18179 h 443569"/>
              <a:gd name="connsiteX5" fmla="*/ 112259 w 380202"/>
              <a:gd name="connsiteY5" fmla="*/ 138577 h 443569"/>
              <a:gd name="connsiteX6" fmla="*/ 13406 w 380202"/>
              <a:gd name="connsiteY6" fmla="*/ 361629 h 443569"/>
              <a:gd name="connsiteX7" fmla="*/ 127467 w 380202"/>
              <a:gd name="connsiteY7" fmla="*/ 408520 h 443569"/>
              <a:gd name="connsiteX8" fmla="*/ 149012 w 380202"/>
              <a:gd name="connsiteY8" fmla="*/ 378104 h 443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202" h="443569">
                <a:moveTo>
                  <a:pt x="149012" y="378104"/>
                </a:moveTo>
                <a:cubicBezTo>
                  <a:pt x="189566" y="251370"/>
                  <a:pt x="235191" y="188003"/>
                  <a:pt x="325172" y="151250"/>
                </a:cubicBezTo>
                <a:cubicBezTo>
                  <a:pt x="355588" y="138577"/>
                  <a:pt x="374598" y="105626"/>
                  <a:pt x="369529" y="72675"/>
                </a:cubicBezTo>
                <a:lnTo>
                  <a:pt x="369529" y="72675"/>
                </a:lnTo>
                <a:cubicBezTo>
                  <a:pt x="361925" y="27050"/>
                  <a:pt x="313766" y="436"/>
                  <a:pt x="271944" y="18179"/>
                </a:cubicBezTo>
                <a:cubicBezTo>
                  <a:pt x="219983" y="40991"/>
                  <a:pt x="170556" y="76477"/>
                  <a:pt x="112259" y="138577"/>
                </a:cubicBezTo>
                <a:cubicBezTo>
                  <a:pt x="74238" y="177864"/>
                  <a:pt x="4535" y="314737"/>
                  <a:pt x="13406" y="361629"/>
                </a:cubicBezTo>
                <a:cubicBezTo>
                  <a:pt x="23545" y="416124"/>
                  <a:pt x="69169" y="459214"/>
                  <a:pt x="127467" y="408520"/>
                </a:cubicBezTo>
                <a:cubicBezTo>
                  <a:pt x="137606" y="402184"/>
                  <a:pt x="145210" y="390777"/>
                  <a:pt x="149012" y="37810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66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3477F5EB-1126-4512-8F28-20F7D0E8B564}"/>
              </a:ext>
            </a:extLst>
          </p:cNvPr>
          <p:cNvGrpSpPr/>
          <p:nvPr/>
        </p:nvGrpSpPr>
        <p:grpSpPr>
          <a:xfrm>
            <a:off x="11166551" y="5847926"/>
            <a:ext cx="864928" cy="788837"/>
            <a:chOff x="10305635" y="3839796"/>
            <a:chExt cx="722004" cy="658486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E30DFC98-67A0-4ED4-BB35-D0D1C11F2703}"/>
                </a:ext>
              </a:extLst>
            </p:cNvPr>
            <p:cNvSpPr/>
            <p:nvPr/>
          </p:nvSpPr>
          <p:spPr>
            <a:xfrm rot="21213783">
              <a:off x="10305635" y="3839796"/>
              <a:ext cx="406755" cy="406755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10A72930-D526-469C-B996-287B01BA6249}"/>
                </a:ext>
              </a:extLst>
            </p:cNvPr>
            <p:cNvSpPr/>
            <p:nvPr/>
          </p:nvSpPr>
          <p:spPr>
            <a:xfrm rot="21213783">
              <a:off x="10411740" y="3882384"/>
              <a:ext cx="615899" cy="615898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xmlns="" id="{634507EE-0F26-41C9-B8F6-D81383F7CB14}"/>
              </a:ext>
            </a:extLst>
          </p:cNvPr>
          <p:cNvGrpSpPr/>
          <p:nvPr/>
        </p:nvGrpSpPr>
        <p:grpSpPr>
          <a:xfrm>
            <a:off x="4493262" y="2861163"/>
            <a:ext cx="5938122" cy="933547"/>
            <a:chOff x="6102442" y="1483456"/>
            <a:chExt cx="5938122" cy="933547"/>
          </a:xfrm>
        </p:grpSpPr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xmlns="" id="{C3A7B427-83B6-4086-AA0E-4184ACF2D94F}"/>
                </a:ext>
              </a:extLst>
            </p:cNvPr>
            <p:cNvSpPr txBox="1"/>
            <p:nvPr/>
          </p:nvSpPr>
          <p:spPr>
            <a:xfrm>
              <a:off x="6891895" y="2109226"/>
              <a:ext cx="514866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400" dirty="0">
                  <a:solidFill>
                    <a:srgbClr val="3232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Один из лучших способов для поглощения новой информации.</a:t>
              </a:r>
              <a:endParaRPr lang="en-US" altLang="ko-KR" sz="1400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xmlns="" id="{7C06B573-7716-476E-B7AF-933419F6A02F}"/>
                </a:ext>
              </a:extLst>
            </p:cNvPr>
            <p:cNvGrpSpPr/>
            <p:nvPr/>
          </p:nvGrpSpPr>
          <p:grpSpPr>
            <a:xfrm>
              <a:off x="6102442" y="1483456"/>
              <a:ext cx="5419664" cy="777510"/>
              <a:chOff x="6102442" y="1483456"/>
              <a:chExt cx="5419664" cy="777510"/>
            </a:xfrm>
          </p:grpSpPr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xmlns="" id="{214FC0E2-E0E8-4BF3-AA3E-45AFCDA3071F}"/>
                  </a:ext>
                </a:extLst>
              </p:cNvPr>
              <p:cNvSpPr txBox="1"/>
              <p:nvPr/>
            </p:nvSpPr>
            <p:spPr>
              <a:xfrm>
                <a:off x="6860266" y="1678152"/>
                <a:ext cx="4661840" cy="507831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ru-RU" altLang="ko-KR" sz="2700" b="1" dirty="0">
                    <a:solidFill>
                      <a:srgbClr val="32323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Это интересно.</a:t>
                </a:r>
                <a:endParaRPr lang="ko-KR" altLang="en-US" sz="2700" b="1" dirty="0">
                  <a:solidFill>
                    <a:srgbClr val="3232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xmlns="" id="{7C2CC240-6D38-49B7-ABC4-A0E26ECD626C}"/>
                  </a:ext>
                </a:extLst>
              </p:cNvPr>
              <p:cNvSpPr txBox="1"/>
              <p:nvPr/>
            </p:nvSpPr>
            <p:spPr>
              <a:xfrm>
                <a:off x="6102442" y="1483456"/>
                <a:ext cx="981106" cy="777510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ru-RU" altLang="ko-KR" sz="4400" b="1" dirty="0">
                    <a:solidFill>
                      <a:srgbClr val="32323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ko-KR" altLang="en-US" sz="4400" b="1" dirty="0">
                  <a:solidFill>
                    <a:srgbClr val="3232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xmlns="" id="{43C3E12A-DB9F-444F-802E-1C290D185003}"/>
              </a:ext>
            </a:extLst>
          </p:cNvPr>
          <p:cNvGrpSpPr/>
          <p:nvPr/>
        </p:nvGrpSpPr>
        <p:grpSpPr>
          <a:xfrm>
            <a:off x="4493262" y="4151323"/>
            <a:ext cx="5938122" cy="855134"/>
            <a:chOff x="6102442" y="1483456"/>
            <a:chExt cx="5938122" cy="855134"/>
          </a:xfrm>
        </p:grpSpPr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xmlns="" id="{8CDE5296-E64B-4666-AAED-79D11153A084}"/>
                </a:ext>
              </a:extLst>
            </p:cNvPr>
            <p:cNvSpPr txBox="1"/>
            <p:nvPr/>
          </p:nvSpPr>
          <p:spPr>
            <a:xfrm>
              <a:off x="6891895" y="2030813"/>
              <a:ext cx="514866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400" dirty="0">
                  <a:solidFill>
                    <a:srgbClr val="3232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Отличный способ провести время с друзьями :)</a:t>
              </a:r>
              <a:endParaRPr lang="en-US" altLang="ko-KR" sz="1400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xmlns="" id="{8581ED4A-C1EB-42CF-A63C-2F045BC790DF}"/>
                </a:ext>
              </a:extLst>
            </p:cNvPr>
            <p:cNvGrpSpPr/>
            <p:nvPr/>
          </p:nvGrpSpPr>
          <p:grpSpPr>
            <a:xfrm>
              <a:off x="6102442" y="1483456"/>
              <a:ext cx="5419664" cy="777510"/>
              <a:chOff x="6102442" y="1483456"/>
              <a:chExt cx="5419664" cy="777510"/>
            </a:xfrm>
          </p:grpSpPr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xmlns="" id="{113288A8-7817-4E67-8712-9F374423631F}"/>
                  </a:ext>
                </a:extLst>
              </p:cNvPr>
              <p:cNvSpPr txBox="1"/>
              <p:nvPr/>
            </p:nvSpPr>
            <p:spPr>
              <a:xfrm>
                <a:off x="6860266" y="1618295"/>
                <a:ext cx="4661840" cy="507831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ru-RU" altLang="ko-KR" sz="2700" b="1" dirty="0">
                    <a:solidFill>
                      <a:srgbClr val="32323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Это весело!</a:t>
                </a:r>
                <a:endParaRPr lang="ko-KR" altLang="en-US" sz="2700" b="1" dirty="0">
                  <a:solidFill>
                    <a:srgbClr val="3232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xmlns="" id="{E5BCCD7B-5F90-4312-8AFE-DD8687B0D5AD}"/>
                  </a:ext>
                </a:extLst>
              </p:cNvPr>
              <p:cNvSpPr txBox="1"/>
              <p:nvPr/>
            </p:nvSpPr>
            <p:spPr>
              <a:xfrm>
                <a:off x="6102442" y="1483456"/>
                <a:ext cx="981106" cy="777510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ru-RU" altLang="ko-KR" sz="4400" b="1" dirty="0">
                    <a:solidFill>
                      <a:srgbClr val="32323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endParaRPr lang="ko-KR" altLang="en-US" sz="4400" b="1" dirty="0">
                  <a:solidFill>
                    <a:srgbClr val="3232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33384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 119">
            <a:extLst>
              <a:ext uri="{FF2B5EF4-FFF2-40B4-BE49-F238E27FC236}">
                <a16:creationId xmlns:a16="http://schemas.microsoft.com/office/drawing/2014/main" xmlns="" id="{1622B695-F36A-4DB8-8CB8-A0A2BF76E203}"/>
              </a:ext>
            </a:extLst>
          </p:cNvPr>
          <p:cNvSpPr>
            <a:spLocks noChangeAspect="1"/>
          </p:cNvSpPr>
          <p:nvPr/>
        </p:nvSpPr>
        <p:spPr>
          <a:xfrm rot="16080000">
            <a:off x="1517976" y="2187841"/>
            <a:ext cx="914400" cy="863244"/>
          </a:xfrm>
          <a:custGeom>
            <a:avLst/>
            <a:gdLst>
              <a:gd name="connsiteX0" fmla="*/ 1884852 w 3784599"/>
              <a:gd name="connsiteY0" fmla="*/ 1 h 3572874"/>
              <a:gd name="connsiteX1" fmla="*/ 40812 w 3784599"/>
              <a:gd name="connsiteY1" fmla="*/ 3169921 h 3572874"/>
              <a:gd name="connsiteX2" fmla="*/ 3744132 w 3784599"/>
              <a:gd name="connsiteY2" fmla="*/ 3185161 h 3572874"/>
              <a:gd name="connsiteX3" fmla="*/ 1884852 w 3784599"/>
              <a:gd name="connsiteY3" fmla="*/ 1 h 357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84599" h="3572874">
                <a:moveTo>
                  <a:pt x="1884852" y="1"/>
                </a:moveTo>
                <a:cubicBezTo>
                  <a:pt x="1267632" y="-2539"/>
                  <a:pt x="-269068" y="2639061"/>
                  <a:pt x="40812" y="3169921"/>
                </a:cubicBezTo>
                <a:cubicBezTo>
                  <a:pt x="350692" y="3700781"/>
                  <a:pt x="3434252" y="3708401"/>
                  <a:pt x="3744132" y="3185161"/>
                </a:cubicBezTo>
                <a:cubicBezTo>
                  <a:pt x="4054012" y="2661921"/>
                  <a:pt x="2502072" y="2541"/>
                  <a:pt x="1884852" y="1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50" name="Freeform 119">
            <a:extLst>
              <a:ext uri="{FF2B5EF4-FFF2-40B4-BE49-F238E27FC236}">
                <a16:creationId xmlns:a16="http://schemas.microsoft.com/office/drawing/2014/main" xmlns="" id="{8DC77244-6FE8-4175-A430-3EF63E209BE7}"/>
              </a:ext>
            </a:extLst>
          </p:cNvPr>
          <p:cNvSpPr>
            <a:spLocks noChangeAspect="1"/>
          </p:cNvSpPr>
          <p:nvPr/>
        </p:nvSpPr>
        <p:spPr>
          <a:xfrm rot="16080000">
            <a:off x="3548662" y="2192405"/>
            <a:ext cx="914400" cy="863244"/>
          </a:xfrm>
          <a:custGeom>
            <a:avLst/>
            <a:gdLst>
              <a:gd name="connsiteX0" fmla="*/ 1884852 w 3784599"/>
              <a:gd name="connsiteY0" fmla="*/ 1 h 3572874"/>
              <a:gd name="connsiteX1" fmla="*/ 40812 w 3784599"/>
              <a:gd name="connsiteY1" fmla="*/ 3169921 h 3572874"/>
              <a:gd name="connsiteX2" fmla="*/ 3744132 w 3784599"/>
              <a:gd name="connsiteY2" fmla="*/ 3185161 h 3572874"/>
              <a:gd name="connsiteX3" fmla="*/ 1884852 w 3784599"/>
              <a:gd name="connsiteY3" fmla="*/ 1 h 357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84599" h="3572874">
                <a:moveTo>
                  <a:pt x="1884852" y="1"/>
                </a:moveTo>
                <a:cubicBezTo>
                  <a:pt x="1267632" y="-2539"/>
                  <a:pt x="-269068" y="2639061"/>
                  <a:pt x="40812" y="3169921"/>
                </a:cubicBezTo>
                <a:cubicBezTo>
                  <a:pt x="350692" y="3700781"/>
                  <a:pt x="3434252" y="3708401"/>
                  <a:pt x="3744132" y="3185161"/>
                </a:cubicBezTo>
                <a:cubicBezTo>
                  <a:pt x="4054012" y="2661921"/>
                  <a:pt x="2502072" y="2541"/>
                  <a:pt x="1884852" y="1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51" name="Freeform 122">
            <a:extLst>
              <a:ext uri="{FF2B5EF4-FFF2-40B4-BE49-F238E27FC236}">
                <a16:creationId xmlns:a16="http://schemas.microsoft.com/office/drawing/2014/main" xmlns="" id="{C86BCF8C-BE16-48BD-A9E8-B60306510DC6}"/>
              </a:ext>
            </a:extLst>
          </p:cNvPr>
          <p:cNvSpPr>
            <a:spLocks noChangeAspect="1"/>
          </p:cNvSpPr>
          <p:nvPr/>
        </p:nvSpPr>
        <p:spPr>
          <a:xfrm rot="16080000">
            <a:off x="5579348" y="2192405"/>
            <a:ext cx="914400" cy="863244"/>
          </a:xfrm>
          <a:custGeom>
            <a:avLst/>
            <a:gdLst>
              <a:gd name="connsiteX0" fmla="*/ 1884852 w 3784599"/>
              <a:gd name="connsiteY0" fmla="*/ 1 h 3572874"/>
              <a:gd name="connsiteX1" fmla="*/ 40812 w 3784599"/>
              <a:gd name="connsiteY1" fmla="*/ 3169921 h 3572874"/>
              <a:gd name="connsiteX2" fmla="*/ 3744132 w 3784599"/>
              <a:gd name="connsiteY2" fmla="*/ 3185161 h 3572874"/>
              <a:gd name="connsiteX3" fmla="*/ 1884852 w 3784599"/>
              <a:gd name="connsiteY3" fmla="*/ 1 h 357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84599" h="3572874">
                <a:moveTo>
                  <a:pt x="1884852" y="1"/>
                </a:moveTo>
                <a:cubicBezTo>
                  <a:pt x="1267632" y="-2539"/>
                  <a:pt x="-269068" y="2639061"/>
                  <a:pt x="40812" y="3169921"/>
                </a:cubicBezTo>
                <a:cubicBezTo>
                  <a:pt x="350692" y="3700781"/>
                  <a:pt x="3434252" y="3708401"/>
                  <a:pt x="3744132" y="3185161"/>
                </a:cubicBezTo>
                <a:cubicBezTo>
                  <a:pt x="4054012" y="2661921"/>
                  <a:pt x="2502072" y="2541"/>
                  <a:pt x="1884852" y="1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52" name="Freeform 125">
            <a:extLst>
              <a:ext uri="{FF2B5EF4-FFF2-40B4-BE49-F238E27FC236}">
                <a16:creationId xmlns:a16="http://schemas.microsoft.com/office/drawing/2014/main" xmlns="" id="{3BE96DBD-D249-4501-ABDA-C62D33E8846B}"/>
              </a:ext>
            </a:extLst>
          </p:cNvPr>
          <p:cNvSpPr>
            <a:spLocks noChangeAspect="1"/>
          </p:cNvSpPr>
          <p:nvPr/>
        </p:nvSpPr>
        <p:spPr>
          <a:xfrm rot="16080000">
            <a:off x="7610034" y="2192405"/>
            <a:ext cx="914400" cy="863244"/>
          </a:xfrm>
          <a:custGeom>
            <a:avLst/>
            <a:gdLst>
              <a:gd name="connsiteX0" fmla="*/ 1884852 w 3784599"/>
              <a:gd name="connsiteY0" fmla="*/ 1 h 3572874"/>
              <a:gd name="connsiteX1" fmla="*/ 40812 w 3784599"/>
              <a:gd name="connsiteY1" fmla="*/ 3169921 h 3572874"/>
              <a:gd name="connsiteX2" fmla="*/ 3744132 w 3784599"/>
              <a:gd name="connsiteY2" fmla="*/ 3185161 h 3572874"/>
              <a:gd name="connsiteX3" fmla="*/ 1884852 w 3784599"/>
              <a:gd name="connsiteY3" fmla="*/ 1 h 357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84599" h="3572874">
                <a:moveTo>
                  <a:pt x="1884852" y="1"/>
                </a:moveTo>
                <a:cubicBezTo>
                  <a:pt x="1267632" y="-2539"/>
                  <a:pt x="-269068" y="2639061"/>
                  <a:pt x="40812" y="3169921"/>
                </a:cubicBezTo>
                <a:cubicBezTo>
                  <a:pt x="350692" y="3700781"/>
                  <a:pt x="3434252" y="3708401"/>
                  <a:pt x="3744132" y="3185161"/>
                </a:cubicBezTo>
                <a:cubicBezTo>
                  <a:pt x="4054012" y="2661921"/>
                  <a:pt x="2502072" y="2541"/>
                  <a:pt x="1884852" y="1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53" name="Freeform 128">
            <a:extLst>
              <a:ext uri="{FF2B5EF4-FFF2-40B4-BE49-F238E27FC236}">
                <a16:creationId xmlns:a16="http://schemas.microsoft.com/office/drawing/2014/main" xmlns="" id="{03903382-73A7-4E41-AA49-35C0151017CD}"/>
              </a:ext>
            </a:extLst>
          </p:cNvPr>
          <p:cNvSpPr>
            <a:spLocks noChangeAspect="1"/>
          </p:cNvSpPr>
          <p:nvPr/>
        </p:nvSpPr>
        <p:spPr>
          <a:xfrm rot="16080000">
            <a:off x="9640718" y="2192405"/>
            <a:ext cx="914400" cy="863244"/>
          </a:xfrm>
          <a:custGeom>
            <a:avLst/>
            <a:gdLst>
              <a:gd name="connsiteX0" fmla="*/ 1884852 w 3784599"/>
              <a:gd name="connsiteY0" fmla="*/ 1 h 3572874"/>
              <a:gd name="connsiteX1" fmla="*/ 40812 w 3784599"/>
              <a:gd name="connsiteY1" fmla="*/ 3169921 h 3572874"/>
              <a:gd name="connsiteX2" fmla="*/ 3744132 w 3784599"/>
              <a:gd name="connsiteY2" fmla="*/ 3185161 h 3572874"/>
              <a:gd name="connsiteX3" fmla="*/ 1884852 w 3784599"/>
              <a:gd name="connsiteY3" fmla="*/ 1 h 357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84599" h="3572874">
                <a:moveTo>
                  <a:pt x="1884852" y="1"/>
                </a:moveTo>
                <a:cubicBezTo>
                  <a:pt x="1267632" y="-2539"/>
                  <a:pt x="-269068" y="2639061"/>
                  <a:pt x="40812" y="3169921"/>
                </a:cubicBezTo>
                <a:cubicBezTo>
                  <a:pt x="350692" y="3700781"/>
                  <a:pt x="3434252" y="3708401"/>
                  <a:pt x="3744132" y="3185161"/>
                </a:cubicBezTo>
                <a:cubicBezTo>
                  <a:pt x="4054012" y="2661921"/>
                  <a:pt x="2502072" y="2541"/>
                  <a:pt x="1884852" y="1"/>
                </a:cubicBezTo>
                <a:close/>
              </a:path>
            </a:pathLst>
          </a:cu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FB398CC-13AD-4ED4-8256-7AF641897F67}"/>
              </a:ext>
            </a:extLst>
          </p:cNvPr>
          <p:cNvSpPr txBox="1"/>
          <p:nvPr/>
        </p:nvSpPr>
        <p:spPr>
          <a:xfrm>
            <a:off x="623380" y="447851"/>
            <a:ext cx="10272147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5400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это будет проходить?</a:t>
            </a:r>
            <a:endParaRPr lang="ko-KR" altLang="en-US" sz="5400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6EF3EEF-E52D-41E4-842D-5E790B88A516}"/>
              </a:ext>
            </a:extLst>
          </p:cNvPr>
          <p:cNvSpPr txBox="1"/>
          <p:nvPr/>
        </p:nvSpPr>
        <p:spPr>
          <a:xfrm>
            <a:off x="617584" y="1327895"/>
            <a:ext cx="11205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 ждут 5 туров разной сложности и разной тематики. Будет интересно, мы вам обещаем :)</a:t>
            </a:r>
            <a:endParaRPr lang="en-US" altLang="ko-KR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Freeform 119">
            <a:extLst>
              <a:ext uri="{FF2B5EF4-FFF2-40B4-BE49-F238E27FC236}">
                <a16:creationId xmlns:a16="http://schemas.microsoft.com/office/drawing/2014/main" xmlns="" id="{242A5333-3047-4472-A690-89588CD2F841}"/>
              </a:ext>
            </a:extLst>
          </p:cNvPr>
          <p:cNvSpPr/>
          <p:nvPr userDrawn="1"/>
        </p:nvSpPr>
        <p:spPr>
          <a:xfrm rot="15392080">
            <a:off x="1502056" y="2183661"/>
            <a:ext cx="911075" cy="860105"/>
          </a:xfrm>
          <a:custGeom>
            <a:avLst/>
            <a:gdLst>
              <a:gd name="connsiteX0" fmla="*/ 1884852 w 3784599"/>
              <a:gd name="connsiteY0" fmla="*/ 1 h 3572874"/>
              <a:gd name="connsiteX1" fmla="*/ 40812 w 3784599"/>
              <a:gd name="connsiteY1" fmla="*/ 3169921 h 3572874"/>
              <a:gd name="connsiteX2" fmla="*/ 3744132 w 3784599"/>
              <a:gd name="connsiteY2" fmla="*/ 3185161 h 3572874"/>
              <a:gd name="connsiteX3" fmla="*/ 1884852 w 3784599"/>
              <a:gd name="connsiteY3" fmla="*/ 1 h 357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84599" h="3572874">
                <a:moveTo>
                  <a:pt x="1884852" y="1"/>
                </a:moveTo>
                <a:cubicBezTo>
                  <a:pt x="1267632" y="-2539"/>
                  <a:pt x="-269068" y="2639061"/>
                  <a:pt x="40812" y="3169921"/>
                </a:cubicBezTo>
                <a:cubicBezTo>
                  <a:pt x="350692" y="3700781"/>
                  <a:pt x="3434252" y="3708401"/>
                  <a:pt x="3744132" y="3185161"/>
                </a:cubicBezTo>
                <a:cubicBezTo>
                  <a:pt x="4054012" y="2661921"/>
                  <a:pt x="2502072" y="2541"/>
                  <a:pt x="1884852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xmlns="" id="{602BBE4E-BF75-4E77-A514-BE526700C857}"/>
              </a:ext>
            </a:extLst>
          </p:cNvPr>
          <p:cNvSpPr/>
          <p:nvPr/>
        </p:nvSpPr>
        <p:spPr>
          <a:xfrm>
            <a:off x="962933" y="3763693"/>
            <a:ext cx="2059676" cy="360000"/>
          </a:xfrm>
          <a:custGeom>
            <a:avLst/>
            <a:gdLst/>
            <a:ahLst/>
            <a:cxnLst/>
            <a:rect l="l" t="t" r="r" b="b"/>
            <a:pathLst>
              <a:path w="1548000" h="936032">
                <a:moveTo>
                  <a:pt x="0" y="0"/>
                </a:moveTo>
                <a:lnTo>
                  <a:pt x="606942" y="0"/>
                </a:lnTo>
                <a:lnTo>
                  <a:pt x="774000" y="288032"/>
                </a:lnTo>
                <a:lnTo>
                  <a:pt x="941059" y="0"/>
                </a:lnTo>
                <a:lnTo>
                  <a:pt x="1548000" y="0"/>
                </a:lnTo>
                <a:lnTo>
                  <a:pt x="1548000" y="648000"/>
                </a:lnTo>
                <a:lnTo>
                  <a:pt x="941059" y="648000"/>
                </a:lnTo>
                <a:lnTo>
                  <a:pt x="774000" y="936032"/>
                </a:lnTo>
                <a:lnTo>
                  <a:pt x="606942" y="648000"/>
                </a:lnTo>
                <a:lnTo>
                  <a:pt x="0" y="64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2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xmlns="" id="{90820BC4-FF09-49BA-9C5E-3DF76870A30C}"/>
              </a:ext>
            </a:extLst>
          </p:cNvPr>
          <p:cNvSpPr/>
          <p:nvPr/>
        </p:nvSpPr>
        <p:spPr>
          <a:xfrm rot="10800000">
            <a:off x="3018122" y="3763692"/>
            <a:ext cx="2059676" cy="360000"/>
          </a:xfrm>
          <a:custGeom>
            <a:avLst/>
            <a:gdLst/>
            <a:ahLst/>
            <a:cxnLst/>
            <a:rect l="l" t="t" r="r" b="b"/>
            <a:pathLst>
              <a:path w="1548000" h="936032">
                <a:moveTo>
                  <a:pt x="0" y="0"/>
                </a:moveTo>
                <a:lnTo>
                  <a:pt x="606942" y="0"/>
                </a:lnTo>
                <a:lnTo>
                  <a:pt x="774000" y="288032"/>
                </a:lnTo>
                <a:lnTo>
                  <a:pt x="941059" y="0"/>
                </a:lnTo>
                <a:lnTo>
                  <a:pt x="1548000" y="0"/>
                </a:lnTo>
                <a:lnTo>
                  <a:pt x="1548000" y="648000"/>
                </a:lnTo>
                <a:lnTo>
                  <a:pt x="941059" y="648000"/>
                </a:lnTo>
                <a:lnTo>
                  <a:pt x="774000" y="936032"/>
                </a:lnTo>
                <a:lnTo>
                  <a:pt x="606942" y="648000"/>
                </a:lnTo>
                <a:lnTo>
                  <a:pt x="0" y="64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2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EB2693C2-4CDE-42F7-9ED9-1CF655DB9204}"/>
              </a:ext>
            </a:extLst>
          </p:cNvPr>
          <p:cNvSpPr/>
          <p:nvPr/>
        </p:nvSpPr>
        <p:spPr>
          <a:xfrm>
            <a:off x="5073311" y="3763693"/>
            <a:ext cx="2059676" cy="360000"/>
          </a:xfrm>
          <a:custGeom>
            <a:avLst/>
            <a:gdLst/>
            <a:ahLst/>
            <a:cxnLst/>
            <a:rect l="l" t="t" r="r" b="b"/>
            <a:pathLst>
              <a:path w="1548000" h="936032">
                <a:moveTo>
                  <a:pt x="0" y="0"/>
                </a:moveTo>
                <a:lnTo>
                  <a:pt x="606942" y="0"/>
                </a:lnTo>
                <a:lnTo>
                  <a:pt x="774000" y="288032"/>
                </a:lnTo>
                <a:lnTo>
                  <a:pt x="941059" y="0"/>
                </a:lnTo>
                <a:lnTo>
                  <a:pt x="1548000" y="0"/>
                </a:lnTo>
                <a:lnTo>
                  <a:pt x="1548000" y="648000"/>
                </a:lnTo>
                <a:lnTo>
                  <a:pt x="941059" y="648000"/>
                </a:lnTo>
                <a:lnTo>
                  <a:pt x="774000" y="936032"/>
                </a:lnTo>
                <a:lnTo>
                  <a:pt x="606942" y="648000"/>
                </a:lnTo>
                <a:lnTo>
                  <a:pt x="0" y="64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</a:t>
            </a:r>
            <a:endParaRPr lang="ko-KR" altLang="en-US" sz="2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xmlns="" id="{84D37590-63F8-45AA-B4F6-F44454C61C97}"/>
              </a:ext>
            </a:extLst>
          </p:cNvPr>
          <p:cNvSpPr/>
          <p:nvPr/>
        </p:nvSpPr>
        <p:spPr>
          <a:xfrm rot="10800000">
            <a:off x="7128500" y="3763693"/>
            <a:ext cx="2059676" cy="360000"/>
          </a:xfrm>
          <a:custGeom>
            <a:avLst/>
            <a:gdLst/>
            <a:ahLst/>
            <a:cxnLst/>
            <a:rect l="l" t="t" r="r" b="b"/>
            <a:pathLst>
              <a:path w="1548000" h="936032">
                <a:moveTo>
                  <a:pt x="0" y="0"/>
                </a:moveTo>
                <a:lnTo>
                  <a:pt x="606942" y="0"/>
                </a:lnTo>
                <a:lnTo>
                  <a:pt x="774000" y="288032"/>
                </a:lnTo>
                <a:lnTo>
                  <a:pt x="941059" y="0"/>
                </a:lnTo>
                <a:lnTo>
                  <a:pt x="1548000" y="0"/>
                </a:lnTo>
                <a:lnTo>
                  <a:pt x="1548000" y="648000"/>
                </a:lnTo>
                <a:lnTo>
                  <a:pt x="941059" y="648000"/>
                </a:lnTo>
                <a:lnTo>
                  <a:pt x="774000" y="936032"/>
                </a:lnTo>
                <a:lnTo>
                  <a:pt x="606942" y="648000"/>
                </a:lnTo>
                <a:lnTo>
                  <a:pt x="0" y="64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</a:t>
            </a:r>
            <a:endParaRPr lang="ko-KR" altLang="en-US" sz="2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xmlns="" id="{2F000BCD-6DBD-44DA-931E-B28A563036C5}"/>
              </a:ext>
            </a:extLst>
          </p:cNvPr>
          <p:cNvSpPr/>
          <p:nvPr/>
        </p:nvSpPr>
        <p:spPr>
          <a:xfrm>
            <a:off x="9160197" y="3724789"/>
            <a:ext cx="2059676" cy="360000"/>
          </a:xfrm>
          <a:custGeom>
            <a:avLst/>
            <a:gdLst/>
            <a:ahLst/>
            <a:cxnLst/>
            <a:rect l="l" t="t" r="r" b="b"/>
            <a:pathLst>
              <a:path w="1548000" h="936032">
                <a:moveTo>
                  <a:pt x="0" y="0"/>
                </a:moveTo>
                <a:lnTo>
                  <a:pt x="606942" y="0"/>
                </a:lnTo>
                <a:lnTo>
                  <a:pt x="774000" y="288032"/>
                </a:lnTo>
                <a:lnTo>
                  <a:pt x="941059" y="0"/>
                </a:lnTo>
                <a:lnTo>
                  <a:pt x="1548000" y="0"/>
                </a:lnTo>
                <a:lnTo>
                  <a:pt x="1548000" y="648000"/>
                </a:lnTo>
                <a:lnTo>
                  <a:pt x="941059" y="648000"/>
                </a:lnTo>
                <a:lnTo>
                  <a:pt x="774000" y="936032"/>
                </a:lnTo>
                <a:lnTo>
                  <a:pt x="606942" y="648000"/>
                </a:lnTo>
                <a:lnTo>
                  <a:pt x="0" y="64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</a:t>
            </a:r>
            <a:endParaRPr lang="ko-KR" altLang="en-US" sz="2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D8838AA3-6D1B-4F5B-93E6-9FB4E2910477}"/>
              </a:ext>
            </a:extLst>
          </p:cNvPr>
          <p:cNvGrpSpPr/>
          <p:nvPr/>
        </p:nvGrpSpPr>
        <p:grpSpPr>
          <a:xfrm>
            <a:off x="1201385" y="4166460"/>
            <a:ext cx="1609756" cy="1831568"/>
            <a:chOff x="1985517" y="4052183"/>
            <a:chExt cx="2508297" cy="1831568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CF46BD6D-D73C-4DF2-8529-28DA96A36787}"/>
                </a:ext>
              </a:extLst>
            </p:cNvPr>
            <p:cNvSpPr txBox="1"/>
            <p:nvPr/>
          </p:nvSpPr>
          <p:spPr>
            <a:xfrm>
              <a:off x="2058301" y="4314091"/>
              <a:ext cx="2435513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altLang="ko-KR" sz="16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Вопросы общего характера, ответы на которые знают все.</a:t>
              </a:r>
              <a:endParaRPr lang="en-US" altLang="ko-KR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6D103E0C-1E93-4B71-90E4-745F068CD321}"/>
                </a:ext>
              </a:extLst>
            </p:cNvPr>
            <p:cNvSpPr txBox="1"/>
            <p:nvPr/>
          </p:nvSpPr>
          <p:spPr>
            <a:xfrm>
              <a:off x="1985517" y="4052183"/>
              <a:ext cx="2471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altLang="ko-KR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РАЗМИНКА</a:t>
              </a:r>
              <a:endParaRPr lang="ko-KR" alt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2911571A-AD1A-4F52-8FD5-8C6EEE20B8E0}"/>
              </a:ext>
            </a:extLst>
          </p:cNvPr>
          <p:cNvGrpSpPr/>
          <p:nvPr/>
        </p:nvGrpSpPr>
        <p:grpSpPr>
          <a:xfrm>
            <a:off x="3008961" y="4194646"/>
            <a:ext cx="2151754" cy="1661993"/>
            <a:chOff x="1600646" y="4080369"/>
            <a:chExt cx="3352829" cy="166199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D6310FCA-FEDE-4AA3-A56E-E6FACC5457F4}"/>
                </a:ext>
              </a:extLst>
            </p:cNvPr>
            <p:cNvSpPr txBox="1"/>
            <p:nvPr/>
          </p:nvSpPr>
          <p:spPr>
            <a:xfrm>
              <a:off x="2031567" y="4418923"/>
              <a:ext cx="243551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altLang="ko-KR" sz="16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Фильмы на тему космоса и его освоение – что может быть лучше? :)</a:t>
              </a:r>
              <a:endParaRPr lang="en-US" altLang="ko-KR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19020CB0-BA8B-4FEC-8ED3-6C50D254A08F}"/>
                </a:ext>
              </a:extLst>
            </p:cNvPr>
            <p:cNvSpPr txBox="1"/>
            <p:nvPr/>
          </p:nvSpPr>
          <p:spPr>
            <a:xfrm>
              <a:off x="1600646" y="4080369"/>
              <a:ext cx="335282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altLang="ko-KR" sz="16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ФИЛЬМОНОСНЫЙ</a:t>
              </a:r>
              <a:endParaRPr lang="ko-KR" alt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xmlns="" id="{F57E7EFA-9E98-46E6-B8B9-BB33BF10B7E6}"/>
              </a:ext>
            </a:extLst>
          </p:cNvPr>
          <p:cNvGrpSpPr/>
          <p:nvPr/>
        </p:nvGrpSpPr>
        <p:grpSpPr>
          <a:xfrm>
            <a:off x="5324428" y="4174839"/>
            <a:ext cx="1648416" cy="2031623"/>
            <a:chOff x="1985038" y="3975239"/>
            <a:chExt cx="2568536" cy="2031623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AFA5CAD4-522F-40CE-81A1-7CCD2478AABF}"/>
                </a:ext>
              </a:extLst>
            </p:cNvPr>
            <p:cNvSpPr txBox="1"/>
            <p:nvPr/>
          </p:nvSpPr>
          <p:spPr>
            <a:xfrm>
              <a:off x="2061282" y="4437202"/>
              <a:ext cx="249229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altLang="ko-KR" sz="16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Здесь всё просто – мы вам вопрос, а вы скажите было такое или нет :)</a:t>
              </a:r>
              <a:endParaRPr lang="en-US" altLang="ko-KR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4E703F93-02A1-4B66-A1BA-CD9212EB8348}"/>
                </a:ext>
              </a:extLst>
            </p:cNvPr>
            <p:cNvSpPr txBox="1"/>
            <p:nvPr/>
          </p:nvSpPr>
          <p:spPr>
            <a:xfrm>
              <a:off x="1985038" y="3975239"/>
              <a:ext cx="25367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altLang="ko-KR" sz="1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ПРАВДА ИЛИ ВЫМЫСЕЛ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98DA64AB-DD6A-4E09-BE8C-EED0E1C545DA}"/>
              </a:ext>
            </a:extLst>
          </p:cNvPr>
          <p:cNvSpPr txBox="1"/>
          <p:nvPr/>
        </p:nvSpPr>
        <p:spPr>
          <a:xfrm>
            <a:off x="9473381" y="4418958"/>
            <a:ext cx="15630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Самый сложный тур невозможно предугадать – мы сами не знаем, что там будет :)</a:t>
            </a:r>
            <a:endParaRPr lang="en-US" altLang="ko-KR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ACD30092-E0F1-49A8-92ED-86F962060849}"/>
              </a:ext>
            </a:extLst>
          </p:cNvPr>
          <p:cNvGrpSpPr/>
          <p:nvPr/>
        </p:nvGrpSpPr>
        <p:grpSpPr>
          <a:xfrm>
            <a:off x="7300164" y="4231781"/>
            <a:ext cx="1776645" cy="1785562"/>
            <a:chOff x="1888488" y="4016000"/>
            <a:chExt cx="2768341" cy="1785562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5BAF1B34-CEC7-4D68-B6FE-A50F6BCBFC8E}"/>
                </a:ext>
              </a:extLst>
            </p:cNvPr>
            <p:cNvSpPr txBox="1"/>
            <p:nvPr/>
          </p:nvSpPr>
          <p:spPr>
            <a:xfrm>
              <a:off x="1900114" y="4478123"/>
              <a:ext cx="2756715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altLang="ko-KR" sz="16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Мы взяли 6 личностей и загадали их вам. Вам же нужно лишь отгадать их.</a:t>
              </a:r>
              <a:endParaRPr lang="en-US" altLang="ko-KR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D7640E6C-B28E-496C-9747-DC5F4D9F77B2}"/>
                </a:ext>
              </a:extLst>
            </p:cNvPr>
            <p:cNvSpPr txBox="1"/>
            <p:nvPr/>
          </p:nvSpPr>
          <p:spPr>
            <a:xfrm>
              <a:off x="1888488" y="4016000"/>
              <a:ext cx="26006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altLang="ko-KR" sz="1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ЛИЧНОСТИ</a:t>
              </a:r>
              <a:endParaRPr lang="ko-KR" altLang="en-US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Freeform 119">
            <a:extLst>
              <a:ext uri="{FF2B5EF4-FFF2-40B4-BE49-F238E27FC236}">
                <a16:creationId xmlns:a16="http://schemas.microsoft.com/office/drawing/2014/main" xmlns="" id="{B40270A4-C3D9-4595-A521-00E2EE83BDE1}"/>
              </a:ext>
            </a:extLst>
          </p:cNvPr>
          <p:cNvSpPr/>
          <p:nvPr/>
        </p:nvSpPr>
        <p:spPr>
          <a:xfrm rot="15392080">
            <a:off x="3532740" y="2214445"/>
            <a:ext cx="911075" cy="860105"/>
          </a:xfrm>
          <a:custGeom>
            <a:avLst/>
            <a:gdLst>
              <a:gd name="connsiteX0" fmla="*/ 1884852 w 3784599"/>
              <a:gd name="connsiteY0" fmla="*/ 1 h 3572874"/>
              <a:gd name="connsiteX1" fmla="*/ 40812 w 3784599"/>
              <a:gd name="connsiteY1" fmla="*/ 3169921 h 3572874"/>
              <a:gd name="connsiteX2" fmla="*/ 3744132 w 3784599"/>
              <a:gd name="connsiteY2" fmla="*/ 3185161 h 3572874"/>
              <a:gd name="connsiteX3" fmla="*/ 1884852 w 3784599"/>
              <a:gd name="connsiteY3" fmla="*/ 1 h 357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84599" h="3572874">
                <a:moveTo>
                  <a:pt x="1884852" y="1"/>
                </a:moveTo>
                <a:cubicBezTo>
                  <a:pt x="1267632" y="-2539"/>
                  <a:pt x="-269068" y="2639061"/>
                  <a:pt x="40812" y="3169921"/>
                </a:cubicBezTo>
                <a:cubicBezTo>
                  <a:pt x="350692" y="3700781"/>
                  <a:pt x="3434252" y="3708401"/>
                  <a:pt x="3744132" y="3185161"/>
                </a:cubicBezTo>
                <a:cubicBezTo>
                  <a:pt x="4054012" y="2661921"/>
                  <a:pt x="2502072" y="2541"/>
                  <a:pt x="1884852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32" name="Freeform 122">
            <a:extLst>
              <a:ext uri="{FF2B5EF4-FFF2-40B4-BE49-F238E27FC236}">
                <a16:creationId xmlns:a16="http://schemas.microsoft.com/office/drawing/2014/main" xmlns="" id="{1B51783F-F09C-4C29-95EB-4A61DCA258BB}"/>
              </a:ext>
            </a:extLst>
          </p:cNvPr>
          <p:cNvSpPr/>
          <p:nvPr userDrawn="1"/>
        </p:nvSpPr>
        <p:spPr>
          <a:xfrm rot="15392080">
            <a:off x="5563426" y="2214445"/>
            <a:ext cx="911075" cy="860105"/>
          </a:xfrm>
          <a:custGeom>
            <a:avLst/>
            <a:gdLst>
              <a:gd name="connsiteX0" fmla="*/ 1884852 w 3784599"/>
              <a:gd name="connsiteY0" fmla="*/ 1 h 3572874"/>
              <a:gd name="connsiteX1" fmla="*/ 40812 w 3784599"/>
              <a:gd name="connsiteY1" fmla="*/ 3169921 h 3572874"/>
              <a:gd name="connsiteX2" fmla="*/ 3744132 w 3784599"/>
              <a:gd name="connsiteY2" fmla="*/ 3185161 h 3572874"/>
              <a:gd name="connsiteX3" fmla="*/ 1884852 w 3784599"/>
              <a:gd name="connsiteY3" fmla="*/ 1 h 357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84599" h="3572874">
                <a:moveTo>
                  <a:pt x="1884852" y="1"/>
                </a:moveTo>
                <a:cubicBezTo>
                  <a:pt x="1267632" y="-2539"/>
                  <a:pt x="-269068" y="2639061"/>
                  <a:pt x="40812" y="3169921"/>
                </a:cubicBezTo>
                <a:cubicBezTo>
                  <a:pt x="350692" y="3700781"/>
                  <a:pt x="3434252" y="3708401"/>
                  <a:pt x="3744132" y="3185161"/>
                </a:cubicBezTo>
                <a:cubicBezTo>
                  <a:pt x="4054012" y="2661921"/>
                  <a:pt x="2502072" y="2541"/>
                  <a:pt x="1884852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35" name="Freeform 125">
            <a:extLst>
              <a:ext uri="{FF2B5EF4-FFF2-40B4-BE49-F238E27FC236}">
                <a16:creationId xmlns:a16="http://schemas.microsoft.com/office/drawing/2014/main" xmlns="" id="{02712E4A-AF4E-44E5-8263-C50C2B0DFBFC}"/>
              </a:ext>
            </a:extLst>
          </p:cNvPr>
          <p:cNvSpPr/>
          <p:nvPr userDrawn="1"/>
        </p:nvSpPr>
        <p:spPr>
          <a:xfrm rot="15392080">
            <a:off x="7594112" y="2214445"/>
            <a:ext cx="911075" cy="860105"/>
          </a:xfrm>
          <a:custGeom>
            <a:avLst/>
            <a:gdLst>
              <a:gd name="connsiteX0" fmla="*/ 1884852 w 3784599"/>
              <a:gd name="connsiteY0" fmla="*/ 1 h 3572874"/>
              <a:gd name="connsiteX1" fmla="*/ 40812 w 3784599"/>
              <a:gd name="connsiteY1" fmla="*/ 3169921 h 3572874"/>
              <a:gd name="connsiteX2" fmla="*/ 3744132 w 3784599"/>
              <a:gd name="connsiteY2" fmla="*/ 3185161 h 3572874"/>
              <a:gd name="connsiteX3" fmla="*/ 1884852 w 3784599"/>
              <a:gd name="connsiteY3" fmla="*/ 1 h 357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84599" h="3572874">
                <a:moveTo>
                  <a:pt x="1884852" y="1"/>
                </a:moveTo>
                <a:cubicBezTo>
                  <a:pt x="1267632" y="-2539"/>
                  <a:pt x="-269068" y="2639061"/>
                  <a:pt x="40812" y="3169921"/>
                </a:cubicBezTo>
                <a:cubicBezTo>
                  <a:pt x="350692" y="3700781"/>
                  <a:pt x="3434252" y="3708401"/>
                  <a:pt x="3744132" y="3185161"/>
                </a:cubicBezTo>
                <a:cubicBezTo>
                  <a:pt x="4054012" y="2661921"/>
                  <a:pt x="2502072" y="2541"/>
                  <a:pt x="1884852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38" name="Freeform 128">
            <a:extLst>
              <a:ext uri="{FF2B5EF4-FFF2-40B4-BE49-F238E27FC236}">
                <a16:creationId xmlns:a16="http://schemas.microsoft.com/office/drawing/2014/main" xmlns="" id="{837C833F-604F-4C20-B8F7-91B52C844797}"/>
              </a:ext>
            </a:extLst>
          </p:cNvPr>
          <p:cNvSpPr/>
          <p:nvPr/>
        </p:nvSpPr>
        <p:spPr>
          <a:xfrm rot="15392080">
            <a:off x="9600290" y="2195114"/>
            <a:ext cx="960087" cy="848368"/>
          </a:xfrm>
          <a:custGeom>
            <a:avLst/>
            <a:gdLst>
              <a:gd name="connsiteX0" fmla="*/ 1884852 w 3784599"/>
              <a:gd name="connsiteY0" fmla="*/ 1 h 3572874"/>
              <a:gd name="connsiteX1" fmla="*/ 40812 w 3784599"/>
              <a:gd name="connsiteY1" fmla="*/ 3169921 h 3572874"/>
              <a:gd name="connsiteX2" fmla="*/ 3744132 w 3784599"/>
              <a:gd name="connsiteY2" fmla="*/ 3185161 h 3572874"/>
              <a:gd name="connsiteX3" fmla="*/ 1884852 w 3784599"/>
              <a:gd name="connsiteY3" fmla="*/ 1 h 3572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84599" h="3572874">
                <a:moveTo>
                  <a:pt x="1884852" y="1"/>
                </a:moveTo>
                <a:cubicBezTo>
                  <a:pt x="1267632" y="-2539"/>
                  <a:pt x="-269068" y="2639061"/>
                  <a:pt x="40812" y="3169921"/>
                </a:cubicBezTo>
                <a:cubicBezTo>
                  <a:pt x="350692" y="3700781"/>
                  <a:pt x="3434252" y="3708401"/>
                  <a:pt x="3744132" y="3185161"/>
                </a:cubicBezTo>
                <a:cubicBezTo>
                  <a:pt x="4054012" y="2661921"/>
                  <a:pt x="2502072" y="2541"/>
                  <a:pt x="1884852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F7F31F11-1E3B-412B-9331-A9BF0074CA21}"/>
              </a:ext>
            </a:extLst>
          </p:cNvPr>
          <p:cNvSpPr txBox="1"/>
          <p:nvPr/>
        </p:nvSpPr>
        <p:spPr>
          <a:xfrm>
            <a:off x="1527860" y="3187654"/>
            <a:ext cx="102753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1.</a:t>
            </a:r>
            <a:endParaRPr lang="ko-KR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25CE5EA6-5CFD-479A-85C0-6EFD7213AAA1}"/>
              </a:ext>
            </a:extLst>
          </p:cNvPr>
          <p:cNvSpPr txBox="1"/>
          <p:nvPr/>
        </p:nvSpPr>
        <p:spPr>
          <a:xfrm>
            <a:off x="3605944" y="3200864"/>
            <a:ext cx="100015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2.</a:t>
            </a:r>
            <a:endParaRPr lang="ko-KR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BBFE965D-FFFC-4537-8D1E-8EDC60A30FD6}"/>
              </a:ext>
            </a:extLst>
          </p:cNvPr>
          <p:cNvSpPr txBox="1"/>
          <p:nvPr/>
        </p:nvSpPr>
        <p:spPr>
          <a:xfrm>
            <a:off x="5661132" y="3200864"/>
            <a:ext cx="995667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3.</a:t>
            </a:r>
            <a:endParaRPr lang="ko-KR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D973F456-7036-43BD-A774-727791910FE4}"/>
              </a:ext>
            </a:extLst>
          </p:cNvPr>
          <p:cNvSpPr txBox="1"/>
          <p:nvPr/>
        </p:nvSpPr>
        <p:spPr>
          <a:xfrm>
            <a:off x="7598304" y="3200864"/>
            <a:ext cx="102808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4.</a:t>
            </a:r>
            <a:endParaRPr lang="ko-KR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DBCC029C-0433-44C0-9073-3C7A23CAF1D5}"/>
              </a:ext>
            </a:extLst>
          </p:cNvPr>
          <p:cNvSpPr txBox="1"/>
          <p:nvPr/>
        </p:nvSpPr>
        <p:spPr>
          <a:xfrm>
            <a:off x="9771511" y="3200864"/>
            <a:ext cx="112401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5.</a:t>
            </a:r>
            <a:endParaRPr lang="ko-KR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16">
            <a:extLst>
              <a:ext uri="{FF2B5EF4-FFF2-40B4-BE49-F238E27FC236}">
                <a16:creationId xmlns:a16="http://schemas.microsoft.com/office/drawing/2014/main" xmlns="" id="{23899710-AFC6-4B6A-859B-8F46A5C69991}"/>
              </a:ext>
            </a:extLst>
          </p:cNvPr>
          <p:cNvSpPr/>
          <p:nvPr/>
        </p:nvSpPr>
        <p:spPr>
          <a:xfrm>
            <a:off x="7921839" y="2463547"/>
            <a:ext cx="431048" cy="320960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48" name="Round Same Side Corner Rectangle 36">
            <a:extLst>
              <a:ext uri="{FF2B5EF4-FFF2-40B4-BE49-F238E27FC236}">
                <a16:creationId xmlns:a16="http://schemas.microsoft.com/office/drawing/2014/main" xmlns="" id="{DCA231A9-4F2B-41E8-91FB-4F9DD84C9917}"/>
              </a:ext>
            </a:extLst>
          </p:cNvPr>
          <p:cNvSpPr/>
          <p:nvPr/>
        </p:nvSpPr>
        <p:spPr>
          <a:xfrm>
            <a:off x="5923888" y="2456093"/>
            <a:ext cx="358521" cy="283452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4" name="Frame 17">
            <a:extLst>
              <a:ext uri="{FF2B5EF4-FFF2-40B4-BE49-F238E27FC236}">
                <a16:creationId xmlns:a16="http://schemas.microsoft.com/office/drawing/2014/main" xmlns="" id="{1278BF84-DDF3-43F8-88E4-A0F28E4079EF}"/>
              </a:ext>
            </a:extLst>
          </p:cNvPr>
          <p:cNvSpPr/>
          <p:nvPr/>
        </p:nvSpPr>
        <p:spPr>
          <a:xfrm>
            <a:off x="1803042" y="2447257"/>
            <a:ext cx="450761" cy="41344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15456" y="380544"/>
                </a:moveTo>
                <a:lnTo>
                  <a:pt x="415456" y="385333"/>
                </a:lnTo>
                <a:lnTo>
                  <a:pt x="385333" y="385333"/>
                </a:lnTo>
                <a:lnTo>
                  <a:pt x="385333" y="2854667"/>
                </a:lnTo>
                <a:lnTo>
                  <a:pt x="1529120" y="2854667"/>
                </a:lnTo>
                <a:cubicBezTo>
                  <a:pt x="1267123" y="2430711"/>
                  <a:pt x="997530" y="1721825"/>
                  <a:pt x="436017" y="1672600"/>
                </a:cubicBezTo>
                <a:lnTo>
                  <a:pt x="600235" y="1185112"/>
                </a:lnTo>
                <a:cubicBezTo>
                  <a:pt x="1132790" y="1359573"/>
                  <a:pt x="1278822" y="1550851"/>
                  <a:pt x="1544730" y="1923929"/>
                </a:cubicBezTo>
                <a:cubicBezTo>
                  <a:pt x="1789452" y="1379400"/>
                  <a:pt x="1927092" y="1088696"/>
                  <a:pt x="2233403" y="596568"/>
                </a:cubicBezTo>
                <a:lnTo>
                  <a:pt x="2770666" y="596568"/>
                </a:lnTo>
                <a:cubicBezTo>
                  <a:pt x="2331495" y="1220469"/>
                  <a:pt x="1907612" y="2113878"/>
                  <a:pt x="1578489" y="2854667"/>
                </a:cubicBezTo>
                <a:lnTo>
                  <a:pt x="2854667" y="2854667"/>
                </a:lnTo>
                <a:lnTo>
                  <a:pt x="2854667" y="596568"/>
                </a:lnTo>
                <a:lnTo>
                  <a:pt x="2858395" y="596568"/>
                </a:lnTo>
                <a:lnTo>
                  <a:pt x="2858395" y="380544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55" name="Isosceles Triangle 5">
            <a:extLst>
              <a:ext uri="{FF2B5EF4-FFF2-40B4-BE49-F238E27FC236}">
                <a16:creationId xmlns:a16="http://schemas.microsoft.com/office/drawing/2014/main" xmlns="" id="{C90FA9E7-BC2A-492A-9790-9857E5ADE9BC}"/>
              </a:ext>
            </a:extLst>
          </p:cNvPr>
          <p:cNvSpPr>
            <a:spLocks noChangeAspect="1"/>
          </p:cNvSpPr>
          <p:nvPr/>
        </p:nvSpPr>
        <p:spPr>
          <a:xfrm>
            <a:off x="3876551" y="2446323"/>
            <a:ext cx="404220" cy="403783"/>
          </a:xfrm>
          <a:custGeom>
            <a:avLst/>
            <a:gdLst/>
            <a:ahLst/>
            <a:cxnLst/>
            <a:rect l="l" t="t" r="r" b="b"/>
            <a:pathLst>
              <a:path w="3229104" h="3225610">
                <a:moveTo>
                  <a:pt x="2311104" y="907633"/>
                </a:moveTo>
                <a:lnTo>
                  <a:pt x="3229104" y="907633"/>
                </a:lnTo>
                <a:lnTo>
                  <a:pt x="1769979" y="3097491"/>
                </a:lnTo>
                <a:close/>
                <a:moveTo>
                  <a:pt x="823" y="907633"/>
                </a:moveTo>
                <a:lnTo>
                  <a:pt x="918823" y="907633"/>
                </a:lnTo>
                <a:lnTo>
                  <a:pt x="1498048" y="3135591"/>
                </a:lnTo>
                <a:close/>
                <a:moveTo>
                  <a:pt x="1036980" y="907632"/>
                </a:moveTo>
                <a:lnTo>
                  <a:pt x="2192122" y="907632"/>
                </a:lnTo>
                <a:lnTo>
                  <a:pt x="1614551" y="3225610"/>
                </a:lnTo>
                <a:close/>
                <a:moveTo>
                  <a:pt x="2769693" y="0"/>
                </a:moveTo>
                <a:lnTo>
                  <a:pt x="3229104" y="792088"/>
                </a:lnTo>
                <a:lnTo>
                  <a:pt x="2310282" y="792088"/>
                </a:lnTo>
                <a:close/>
                <a:moveTo>
                  <a:pt x="1732713" y="0"/>
                </a:moveTo>
                <a:lnTo>
                  <a:pt x="2651535" y="0"/>
                </a:lnTo>
                <a:lnTo>
                  <a:pt x="2192124" y="792088"/>
                </a:lnTo>
                <a:close/>
                <a:moveTo>
                  <a:pt x="1614553" y="0"/>
                </a:moveTo>
                <a:lnTo>
                  <a:pt x="2073964" y="792088"/>
                </a:lnTo>
                <a:lnTo>
                  <a:pt x="1155142" y="792088"/>
                </a:lnTo>
                <a:close/>
                <a:moveTo>
                  <a:pt x="577571" y="0"/>
                </a:moveTo>
                <a:lnTo>
                  <a:pt x="1496393" y="0"/>
                </a:lnTo>
                <a:lnTo>
                  <a:pt x="1036982" y="792088"/>
                </a:lnTo>
                <a:close/>
                <a:moveTo>
                  <a:pt x="459411" y="0"/>
                </a:moveTo>
                <a:lnTo>
                  <a:pt x="918822" y="792088"/>
                </a:lnTo>
                <a:lnTo>
                  <a:pt x="0" y="7920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7" name="Rounded Rectangle 20">
            <a:extLst>
              <a:ext uri="{FF2B5EF4-FFF2-40B4-BE49-F238E27FC236}">
                <a16:creationId xmlns:a16="http://schemas.microsoft.com/office/drawing/2014/main" xmlns="" id="{B5A75B4D-CA52-4F78-AC74-CB42B7BD2898}"/>
              </a:ext>
            </a:extLst>
          </p:cNvPr>
          <p:cNvSpPr>
            <a:spLocks noChangeAspect="1"/>
          </p:cNvSpPr>
          <p:nvPr/>
        </p:nvSpPr>
        <p:spPr>
          <a:xfrm rot="2160000">
            <a:off x="9953118" y="2323506"/>
            <a:ext cx="468094" cy="505067"/>
          </a:xfrm>
          <a:custGeom>
            <a:avLst/>
            <a:gdLst/>
            <a:ahLst/>
            <a:cxnLst/>
            <a:rect l="l" t="t" r="r" b="b"/>
            <a:pathLst>
              <a:path w="2735240" h="2951283">
                <a:moveTo>
                  <a:pt x="945240" y="943134"/>
                </a:moveTo>
                <a:cubicBezTo>
                  <a:pt x="504657" y="1263236"/>
                  <a:pt x="406988" y="1879894"/>
                  <a:pt x="727090" y="2320477"/>
                </a:cubicBezTo>
                <a:cubicBezTo>
                  <a:pt x="1047193" y="2761060"/>
                  <a:pt x="1663850" y="2858729"/>
                  <a:pt x="2104434" y="2538627"/>
                </a:cubicBezTo>
                <a:cubicBezTo>
                  <a:pt x="2545017" y="2218524"/>
                  <a:pt x="2642686" y="1601867"/>
                  <a:pt x="2322584" y="1161283"/>
                </a:cubicBezTo>
                <a:cubicBezTo>
                  <a:pt x="2003839" y="722570"/>
                  <a:pt x="1391052" y="623866"/>
                  <a:pt x="951049" y="939346"/>
                </a:cubicBezTo>
                <a:lnTo>
                  <a:pt x="1557721" y="1618250"/>
                </a:lnTo>
                <a:cubicBezTo>
                  <a:pt x="1596798" y="1621348"/>
                  <a:pt x="1633874" y="1641400"/>
                  <a:pt x="1658719" y="1675596"/>
                </a:cubicBezTo>
                <a:cubicBezTo>
                  <a:pt x="1705470" y="1739944"/>
                  <a:pt x="1691206" y="1830007"/>
                  <a:pt x="1626858" y="1876758"/>
                </a:cubicBezTo>
                <a:cubicBezTo>
                  <a:pt x="1562511" y="1923509"/>
                  <a:pt x="1472448" y="1909245"/>
                  <a:pt x="1425696" y="1844897"/>
                </a:cubicBezTo>
                <a:cubicBezTo>
                  <a:pt x="1398776" y="1807844"/>
                  <a:pt x="1392087" y="1762265"/>
                  <a:pt x="1405709" y="1721944"/>
                </a:cubicBezTo>
                <a:lnTo>
                  <a:pt x="950242" y="939871"/>
                </a:lnTo>
                <a:cubicBezTo>
                  <a:pt x="948462" y="940800"/>
                  <a:pt x="946850" y="941964"/>
                  <a:pt x="945240" y="943134"/>
                </a:cubicBezTo>
                <a:close/>
                <a:moveTo>
                  <a:pt x="390013" y="178929"/>
                </a:moveTo>
                <a:cubicBezTo>
                  <a:pt x="223423" y="299964"/>
                  <a:pt x="186493" y="533130"/>
                  <a:pt x="307528" y="699721"/>
                </a:cubicBezTo>
                <a:cubicBezTo>
                  <a:pt x="392822" y="817118"/>
                  <a:pt x="533802" y="870124"/>
                  <a:pt x="667672" y="847235"/>
                </a:cubicBezTo>
                <a:lnTo>
                  <a:pt x="556452" y="694153"/>
                </a:lnTo>
                <a:lnTo>
                  <a:pt x="528500" y="714461"/>
                </a:lnTo>
                <a:cubicBezTo>
                  <a:pt x="498835" y="736014"/>
                  <a:pt x="457314" y="729437"/>
                  <a:pt x="435761" y="699772"/>
                </a:cubicBezTo>
                <a:lnTo>
                  <a:pt x="341779" y="570418"/>
                </a:lnTo>
                <a:cubicBezTo>
                  <a:pt x="320226" y="540753"/>
                  <a:pt x="326803" y="499231"/>
                  <a:pt x="356468" y="477679"/>
                </a:cubicBezTo>
                <a:lnTo>
                  <a:pt x="684509" y="239343"/>
                </a:lnTo>
                <a:cubicBezTo>
                  <a:pt x="714174" y="217790"/>
                  <a:pt x="755695" y="224366"/>
                  <a:pt x="777248" y="254031"/>
                </a:cubicBezTo>
                <a:lnTo>
                  <a:pt x="871230" y="383386"/>
                </a:lnTo>
                <a:cubicBezTo>
                  <a:pt x="892782" y="413051"/>
                  <a:pt x="886206" y="454572"/>
                  <a:pt x="856541" y="476125"/>
                </a:cubicBezTo>
                <a:lnTo>
                  <a:pt x="828590" y="496433"/>
                </a:lnTo>
                <a:lnTo>
                  <a:pt x="939810" y="649514"/>
                </a:lnTo>
                <a:cubicBezTo>
                  <a:pt x="1002947" y="529270"/>
                  <a:pt x="996100" y="378811"/>
                  <a:pt x="910806" y="261414"/>
                </a:cubicBezTo>
                <a:cubicBezTo>
                  <a:pt x="789771" y="94824"/>
                  <a:pt x="556604" y="57894"/>
                  <a:pt x="390013" y="178929"/>
                </a:cubicBezTo>
                <a:close/>
                <a:moveTo>
                  <a:pt x="326716" y="91807"/>
                </a:moveTo>
                <a:cubicBezTo>
                  <a:pt x="541423" y="-64186"/>
                  <a:pt x="841934" y="-16590"/>
                  <a:pt x="997927" y="198117"/>
                </a:cubicBezTo>
                <a:cubicBezTo>
                  <a:pt x="1090326" y="325293"/>
                  <a:pt x="1111296" y="482575"/>
                  <a:pt x="1067359" y="621566"/>
                </a:cubicBezTo>
                <a:cubicBezTo>
                  <a:pt x="1125087" y="596400"/>
                  <a:pt x="1184605" y="577365"/>
                  <a:pt x="1244892" y="563339"/>
                </a:cubicBezTo>
                <a:lnTo>
                  <a:pt x="1244892" y="425809"/>
                </a:lnTo>
                <a:lnTo>
                  <a:pt x="1238396" y="425809"/>
                </a:lnTo>
                <a:cubicBezTo>
                  <a:pt x="1203300" y="425809"/>
                  <a:pt x="1174849" y="397358"/>
                  <a:pt x="1174849" y="362262"/>
                </a:cubicBezTo>
                <a:lnTo>
                  <a:pt x="1174849" y="209229"/>
                </a:lnTo>
                <a:cubicBezTo>
                  <a:pt x="1174849" y="191681"/>
                  <a:pt x="1181962" y="175794"/>
                  <a:pt x="1193462" y="164294"/>
                </a:cubicBezTo>
                <a:cubicBezTo>
                  <a:pt x="1204961" y="152795"/>
                  <a:pt x="1220848" y="145682"/>
                  <a:pt x="1238396" y="145682"/>
                </a:cubicBezTo>
                <a:lnTo>
                  <a:pt x="1484804" y="145682"/>
                </a:lnTo>
                <a:cubicBezTo>
                  <a:pt x="1519900" y="145682"/>
                  <a:pt x="1548351" y="174133"/>
                  <a:pt x="1548351" y="209229"/>
                </a:cubicBezTo>
                <a:lnTo>
                  <a:pt x="1548351" y="362262"/>
                </a:lnTo>
                <a:cubicBezTo>
                  <a:pt x="1548351" y="397358"/>
                  <a:pt x="1519900" y="425809"/>
                  <a:pt x="1484804" y="425809"/>
                </a:cubicBezTo>
                <a:lnTo>
                  <a:pt x="1478305" y="425809"/>
                </a:lnTo>
                <a:lnTo>
                  <a:pt x="1478305" y="531522"/>
                </a:lnTo>
                <a:cubicBezTo>
                  <a:pt x="1867969" y="516696"/>
                  <a:pt x="2257580" y="690299"/>
                  <a:pt x="2504004" y="1029474"/>
                </a:cubicBezTo>
                <a:cubicBezTo>
                  <a:pt x="2896903" y="1570253"/>
                  <a:pt x="2777023" y="2327148"/>
                  <a:pt x="2236244" y="2720047"/>
                </a:cubicBezTo>
                <a:cubicBezTo>
                  <a:pt x="1695464" y="3112946"/>
                  <a:pt x="938569" y="2993066"/>
                  <a:pt x="545670" y="2452287"/>
                </a:cubicBezTo>
                <a:cubicBezTo>
                  <a:pt x="302842" y="2118063"/>
                  <a:pt x="255883" y="1701289"/>
                  <a:pt x="383624" y="1339097"/>
                </a:cubicBezTo>
                <a:lnTo>
                  <a:pt x="271337" y="1301981"/>
                </a:lnTo>
                <a:lnTo>
                  <a:pt x="269200" y="1308446"/>
                </a:lnTo>
                <a:cubicBezTo>
                  <a:pt x="258184" y="1341768"/>
                  <a:pt x="222242" y="1359852"/>
                  <a:pt x="188919" y="1348836"/>
                </a:cubicBezTo>
                <a:lnTo>
                  <a:pt x="43619" y="1300805"/>
                </a:lnTo>
                <a:cubicBezTo>
                  <a:pt x="10297" y="1289790"/>
                  <a:pt x="-7787" y="1253847"/>
                  <a:pt x="3228" y="1220525"/>
                </a:cubicBezTo>
                <a:lnTo>
                  <a:pt x="80565" y="986568"/>
                </a:lnTo>
                <a:cubicBezTo>
                  <a:pt x="86073" y="969906"/>
                  <a:pt x="97812" y="957056"/>
                  <a:pt x="112340" y="949746"/>
                </a:cubicBezTo>
                <a:cubicBezTo>
                  <a:pt x="126869" y="942436"/>
                  <a:pt x="144185" y="940669"/>
                  <a:pt x="160847" y="946177"/>
                </a:cubicBezTo>
                <a:lnTo>
                  <a:pt x="306147" y="994208"/>
                </a:lnTo>
                <a:cubicBezTo>
                  <a:pt x="339468" y="1005223"/>
                  <a:pt x="357552" y="1041166"/>
                  <a:pt x="346537" y="1074488"/>
                </a:cubicBezTo>
                <a:lnTo>
                  <a:pt x="344596" y="1080361"/>
                </a:lnTo>
                <a:lnTo>
                  <a:pt x="482601" y="1125980"/>
                </a:lnTo>
                <a:cubicBezTo>
                  <a:pt x="516519" y="1067404"/>
                  <a:pt x="556040" y="1011588"/>
                  <a:pt x="601675" y="959905"/>
                </a:cubicBezTo>
                <a:cubicBezTo>
                  <a:pt x="455910" y="958740"/>
                  <a:pt x="312806" y="890195"/>
                  <a:pt x="220407" y="763018"/>
                </a:cubicBezTo>
                <a:cubicBezTo>
                  <a:pt x="64413" y="548311"/>
                  <a:pt x="112009" y="247801"/>
                  <a:pt x="326716" y="9180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D7640E6C-B28E-496C-9747-DC5F4D9F77B2}"/>
              </a:ext>
            </a:extLst>
          </p:cNvPr>
          <p:cNvSpPr txBox="1"/>
          <p:nvPr/>
        </p:nvSpPr>
        <p:spPr>
          <a:xfrm>
            <a:off x="9391824" y="4113773"/>
            <a:ext cx="18833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ДАВАЙ ПО ХАРДУ!</a:t>
            </a:r>
            <a:endParaRPr lang="ko-KR" alt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38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A32E266-B131-4A4F-91ED-FB16A2C94331}"/>
              </a:ext>
            </a:extLst>
          </p:cNvPr>
          <p:cNvSpPr txBox="1"/>
          <p:nvPr/>
        </p:nvSpPr>
        <p:spPr>
          <a:xfrm>
            <a:off x="2879960" y="97330"/>
            <a:ext cx="6191673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по времени как?</a:t>
            </a:r>
            <a:endParaRPr lang="ko-KR" altLang="en-US" sz="6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CD8D9943-FC2A-489A-90E7-74B143C69D6F}"/>
              </a:ext>
            </a:extLst>
          </p:cNvPr>
          <p:cNvSpPr txBox="1"/>
          <p:nvPr/>
        </p:nvSpPr>
        <p:spPr>
          <a:xfrm>
            <a:off x="399298" y="1784835"/>
            <a:ext cx="33497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 2, 3 тур – на каждый вопрос 30 секунд на размышление.</a:t>
            </a:r>
            <a:endParaRPr lang="en-US" altLang="ko-KR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Parallelogram 15">
            <a:extLst>
              <a:ext uri="{FF2B5EF4-FFF2-40B4-BE49-F238E27FC236}">
                <a16:creationId xmlns:a16="http://schemas.microsoft.com/office/drawing/2014/main" xmlns="" id="{7A9FBE9D-EE5A-4F1B-8EDD-3D011F43183E}"/>
              </a:ext>
            </a:extLst>
          </p:cNvPr>
          <p:cNvSpPr/>
          <p:nvPr/>
        </p:nvSpPr>
        <p:spPr>
          <a:xfrm flipH="1">
            <a:off x="5100034" y="2021593"/>
            <a:ext cx="1751526" cy="1681531"/>
          </a:xfrm>
          <a:custGeom>
            <a:avLst/>
            <a:gdLst/>
            <a:ahLst/>
            <a:cxnLst/>
            <a:rect l="l" t="t" r="r" b="b"/>
            <a:pathLst>
              <a:path w="3242753" h="3227814">
                <a:moveTo>
                  <a:pt x="1621376" y="1043635"/>
                </a:moveTo>
                <a:cubicBezTo>
                  <a:pt x="1557188" y="1043635"/>
                  <a:pt x="1505154" y="1095669"/>
                  <a:pt x="1505154" y="1159857"/>
                </a:cubicBezTo>
                <a:lnTo>
                  <a:pt x="1505154" y="1625483"/>
                </a:lnTo>
                <a:lnTo>
                  <a:pt x="1033577" y="1625483"/>
                </a:lnTo>
                <a:cubicBezTo>
                  <a:pt x="969389" y="1625483"/>
                  <a:pt x="917355" y="1677517"/>
                  <a:pt x="917355" y="1741705"/>
                </a:cubicBezTo>
                <a:cubicBezTo>
                  <a:pt x="917355" y="1805893"/>
                  <a:pt x="969389" y="1857927"/>
                  <a:pt x="1033577" y="1857927"/>
                </a:cubicBezTo>
                <a:lnTo>
                  <a:pt x="1614688" y="1857927"/>
                </a:lnTo>
                <a:lnTo>
                  <a:pt x="1619859" y="1856884"/>
                </a:lnTo>
                <a:cubicBezTo>
                  <a:pt x="1620361" y="1857187"/>
                  <a:pt x="1620868" y="1857190"/>
                  <a:pt x="1621376" y="1857190"/>
                </a:cubicBezTo>
                <a:cubicBezTo>
                  <a:pt x="1685564" y="1857190"/>
                  <a:pt x="1737598" y="1805156"/>
                  <a:pt x="1737598" y="1740968"/>
                </a:cubicBezTo>
                <a:lnTo>
                  <a:pt x="1737598" y="1159857"/>
                </a:lnTo>
                <a:cubicBezTo>
                  <a:pt x="1737598" y="1095669"/>
                  <a:pt x="1685564" y="1043635"/>
                  <a:pt x="1621376" y="1043635"/>
                </a:cubicBezTo>
                <a:close/>
                <a:moveTo>
                  <a:pt x="1621376" y="628818"/>
                </a:moveTo>
                <a:cubicBezTo>
                  <a:pt x="2206882" y="628818"/>
                  <a:pt x="2681529" y="1103464"/>
                  <a:pt x="2681529" y="1688970"/>
                </a:cubicBezTo>
                <a:cubicBezTo>
                  <a:pt x="2681529" y="2274476"/>
                  <a:pt x="2206882" y="2749122"/>
                  <a:pt x="1621376" y="2749122"/>
                </a:cubicBezTo>
                <a:cubicBezTo>
                  <a:pt x="1035870" y="2749122"/>
                  <a:pt x="561223" y="2274476"/>
                  <a:pt x="561223" y="1688970"/>
                </a:cubicBezTo>
                <a:cubicBezTo>
                  <a:pt x="561223" y="1103464"/>
                  <a:pt x="1035870" y="628818"/>
                  <a:pt x="1621376" y="628818"/>
                </a:cubicBezTo>
                <a:close/>
                <a:moveTo>
                  <a:pt x="1621376" y="424596"/>
                </a:moveTo>
                <a:cubicBezTo>
                  <a:pt x="923081" y="424596"/>
                  <a:pt x="357001" y="990676"/>
                  <a:pt x="357001" y="1688970"/>
                </a:cubicBezTo>
                <a:cubicBezTo>
                  <a:pt x="357001" y="2128645"/>
                  <a:pt x="581423" y="2515905"/>
                  <a:pt x="922189" y="2742109"/>
                </a:cubicBezTo>
                <a:lnTo>
                  <a:pt x="652992" y="3227814"/>
                </a:lnTo>
                <a:lnTo>
                  <a:pt x="911997" y="3227814"/>
                </a:lnTo>
                <a:lnTo>
                  <a:pt x="1121304" y="2850168"/>
                </a:lnTo>
                <a:cubicBezTo>
                  <a:pt x="1274563" y="2916691"/>
                  <a:pt x="1443689" y="2953344"/>
                  <a:pt x="1621376" y="2953344"/>
                </a:cubicBezTo>
                <a:cubicBezTo>
                  <a:pt x="1799063" y="2953344"/>
                  <a:pt x="1968189" y="2916691"/>
                  <a:pt x="2121449" y="2850168"/>
                </a:cubicBezTo>
                <a:lnTo>
                  <a:pt x="2330755" y="3227814"/>
                </a:lnTo>
                <a:lnTo>
                  <a:pt x="2589760" y="3227814"/>
                </a:lnTo>
                <a:lnTo>
                  <a:pt x="2320563" y="2742109"/>
                </a:lnTo>
                <a:cubicBezTo>
                  <a:pt x="2661329" y="2515905"/>
                  <a:pt x="2885751" y="2128645"/>
                  <a:pt x="2885751" y="1688970"/>
                </a:cubicBezTo>
                <a:cubicBezTo>
                  <a:pt x="2885751" y="990676"/>
                  <a:pt x="2319671" y="424596"/>
                  <a:pt x="1621376" y="424596"/>
                </a:cubicBezTo>
                <a:close/>
                <a:moveTo>
                  <a:pt x="2599800" y="123238"/>
                </a:moveTo>
                <a:cubicBezTo>
                  <a:pt x="2434609" y="120698"/>
                  <a:pt x="2268460" y="180476"/>
                  <a:pt x="2139563" y="303161"/>
                </a:cubicBezTo>
                <a:lnTo>
                  <a:pt x="3057258" y="1232053"/>
                </a:lnTo>
                <a:cubicBezTo>
                  <a:pt x="3305736" y="977255"/>
                  <a:pt x="3304415" y="570405"/>
                  <a:pt x="3054287" y="317226"/>
                </a:cubicBezTo>
                <a:cubicBezTo>
                  <a:pt x="2929224" y="190636"/>
                  <a:pt x="2764991" y="125778"/>
                  <a:pt x="2599800" y="123238"/>
                </a:cubicBezTo>
                <a:close/>
                <a:moveTo>
                  <a:pt x="642953" y="123238"/>
                </a:moveTo>
                <a:cubicBezTo>
                  <a:pt x="477762" y="125778"/>
                  <a:pt x="313529" y="190636"/>
                  <a:pt x="188466" y="317226"/>
                </a:cubicBezTo>
                <a:cubicBezTo>
                  <a:pt x="-61662" y="570405"/>
                  <a:pt x="-62983" y="977255"/>
                  <a:pt x="185495" y="1232053"/>
                </a:cubicBezTo>
                <a:lnTo>
                  <a:pt x="1103190" y="303161"/>
                </a:lnTo>
                <a:cubicBezTo>
                  <a:pt x="974294" y="180476"/>
                  <a:pt x="808144" y="120698"/>
                  <a:pt x="642953" y="123238"/>
                </a:cubicBezTo>
                <a:close/>
                <a:moveTo>
                  <a:pt x="1722692" y="0"/>
                </a:moveTo>
                <a:lnTo>
                  <a:pt x="1520061" y="0"/>
                </a:lnTo>
                <a:cubicBezTo>
                  <a:pt x="1440152" y="0"/>
                  <a:pt x="1375373" y="64779"/>
                  <a:pt x="1375373" y="144688"/>
                </a:cubicBezTo>
                <a:lnTo>
                  <a:pt x="1375373" y="289376"/>
                </a:lnTo>
                <a:lnTo>
                  <a:pt x="1867380" y="289376"/>
                </a:lnTo>
                <a:lnTo>
                  <a:pt x="1867380" y="144688"/>
                </a:lnTo>
                <a:cubicBezTo>
                  <a:pt x="1867380" y="64779"/>
                  <a:pt x="1802601" y="0"/>
                  <a:pt x="172269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D8D9943-FC2A-489A-90E7-74B143C69D6F}"/>
              </a:ext>
            </a:extLst>
          </p:cNvPr>
          <p:cNvSpPr txBox="1"/>
          <p:nvPr/>
        </p:nvSpPr>
        <p:spPr>
          <a:xfrm>
            <a:off x="8473622" y="1652960"/>
            <a:ext cx="31621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тур – на каждый вопрос 60 секунд на размышление.</a:t>
            </a:r>
            <a:endParaRPr lang="en-US" altLang="ko-KR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D8D9943-FC2A-489A-90E7-74B143C69D6F}"/>
              </a:ext>
            </a:extLst>
          </p:cNvPr>
          <p:cNvSpPr txBox="1"/>
          <p:nvPr/>
        </p:nvSpPr>
        <p:spPr>
          <a:xfrm>
            <a:off x="4300926" y="4750922"/>
            <a:ext cx="33497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тур – 2 минуты на 1 задание.</a:t>
            </a:r>
            <a:endParaRPr lang="en-US" altLang="ko-KR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897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AA7CE24-C538-4373-9832-E9BCE3548B06}"/>
              </a:ext>
            </a:extLst>
          </p:cNvPr>
          <p:cNvSpPr txBox="1"/>
          <p:nvPr/>
        </p:nvSpPr>
        <p:spPr>
          <a:xfrm>
            <a:off x="2724191" y="250346"/>
            <a:ext cx="6191673" cy="11079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по баллам как?</a:t>
            </a:r>
            <a:endParaRPr lang="ko-KR" altLang="en-US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2">
            <a:extLst>
              <a:ext uri="{FF2B5EF4-FFF2-40B4-BE49-F238E27FC236}">
                <a16:creationId xmlns:a16="http://schemas.microsoft.com/office/drawing/2014/main" xmlns="" id="{1EEAA69A-065D-4A5B-990F-EB171CB51D6A}"/>
              </a:ext>
            </a:extLst>
          </p:cNvPr>
          <p:cNvSpPr/>
          <p:nvPr/>
        </p:nvSpPr>
        <p:spPr>
          <a:xfrm>
            <a:off x="231014" y="5336404"/>
            <a:ext cx="1379468" cy="1372660"/>
          </a:xfrm>
          <a:custGeom>
            <a:avLst/>
            <a:gdLst/>
            <a:ahLst/>
            <a:cxnLst/>
            <a:rect l="l" t="t" r="r" b="b"/>
            <a:pathLst>
              <a:path w="2193960" h="2183135">
                <a:moveTo>
                  <a:pt x="285748" y="0"/>
                </a:moveTo>
                <a:lnTo>
                  <a:pt x="1941188" y="0"/>
                </a:lnTo>
                <a:lnTo>
                  <a:pt x="1941932" y="0"/>
                </a:lnTo>
                <a:cubicBezTo>
                  <a:pt x="2081123" y="0"/>
                  <a:pt x="2193960" y="112837"/>
                  <a:pt x="2193960" y="252028"/>
                </a:cubicBezTo>
                <a:lnTo>
                  <a:pt x="2193216" y="259409"/>
                </a:lnTo>
                <a:lnTo>
                  <a:pt x="2193216" y="1908212"/>
                </a:lnTo>
                <a:cubicBezTo>
                  <a:pt x="2193216" y="2047403"/>
                  <a:pt x="2080379" y="2160240"/>
                  <a:pt x="1941188" y="2160240"/>
                </a:cubicBezTo>
                <a:cubicBezTo>
                  <a:pt x="1801997" y="2160240"/>
                  <a:pt x="1689160" y="2047403"/>
                  <a:pt x="1689160" y="1908212"/>
                </a:cubicBezTo>
                <a:lnTo>
                  <a:pt x="1689160" y="850396"/>
                </a:lnTo>
                <a:lnTo>
                  <a:pt x="356421" y="2183135"/>
                </a:lnTo>
                <a:cubicBezTo>
                  <a:pt x="257998" y="2281558"/>
                  <a:pt x="98423" y="2281558"/>
                  <a:pt x="0" y="2183135"/>
                </a:cubicBezTo>
                <a:cubicBezTo>
                  <a:pt x="-98423" y="2084713"/>
                  <a:pt x="-98423" y="1925137"/>
                  <a:pt x="0" y="1826714"/>
                </a:cubicBezTo>
                <a:lnTo>
                  <a:pt x="1322657" y="504056"/>
                </a:lnTo>
                <a:lnTo>
                  <a:pt x="285748" y="504056"/>
                </a:lnTo>
                <a:cubicBezTo>
                  <a:pt x="146557" y="504056"/>
                  <a:pt x="33720" y="391219"/>
                  <a:pt x="33720" y="252028"/>
                </a:cubicBezTo>
                <a:cubicBezTo>
                  <a:pt x="33720" y="112837"/>
                  <a:pt x="146557" y="0"/>
                  <a:pt x="285748" y="0"/>
                </a:cubicBezTo>
                <a:close/>
              </a:path>
            </a:pathLst>
          </a:custGeom>
          <a:solidFill>
            <a:schemeClr val="bg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6" name="Rounded Rectangle 2">
            <a:extLst>
              <a:ext uri="{FF2B5EF4-FFF2-40B4-BE49-F238E27FC236}">
                <a16:creationId xmlns:a16="http://schemas.microsoft.com/office/drawing/2014/main" xmlns="" id="{508266A2-41B6-40CA-926E-1B9A544E784F}"/>
              </a:ext>
            </a:extLst>
          </p:cNvPr>
          <p:cNvSpPr/>
          <p:nvPr/>
        </p:nvSpPr>
        <p:spPr>
          <a:xfrm>
            <a:off x="6839683" y="3674915"/>
            <a:ext cx="1379468" cy="1372660"/>
          </a:xfrm>
          <a:custGeom>
            <a:avLst/>
            <a:gdLst/>
            <a:ahLst/>
            <a:cxnLst/>
            <a:rect l="l" t="t" r="r" b="b"/>
            <a:pathLst>
              <a:path w="2193960" h="2183135">
                <a:moveTo>
                  <a:pt x="285748" y="0"/>
                </a:moveTo>
                <a:lnTo>
                  <a:pt x="1941188" y="0"/>
                </a:lnTo>
                <a:lnTo>
                  <a:pt x="1941932" y="0"/>
                </a:lnTo>
                <a:cubicBezTo>
                  <a:pt x="2081123" y="0"/>
                  <a:pt x="2193960" y="112837"/>
                  <a:pt x="2193960" y="252028"/>
                </a:cubicBezTo>
                <a:lnTo>
                  <a:pt x="2193216" y="259409"/>
                </a:lnTo>
                <a:lnTo>
                  <a:pt x="2193216" y="1908212"/>
                </a:lnTo>
                <a:cubicBezTo>
                  <a:pt x="2193216" y="2047403"/>
                  <a:pt x="2080379" y="2160240"/>
                  <a:pt x="1941188" y="2160240"/>
                </a:cubicBezTo>
                <a:cubicBezTo>
                  <a:pt x="1801997" y="2160240"/>
                  <a:pt x="1689160" y="2047403"/>
                  <a:pt x="1689160" y="1908212"/>
                </a:cubicBezTo>
                <a:lnTo>
                  <a:pt x="1689160" y="850396"/>
                </a:lnTo>
                <a:lnTo>
                  <a:pt x="356421" y="2183135"/>
                </a:lnTo>
                <a:cubicBezTo>
                  <a:pt x="257998" y="2281558"/>
                  <a:pt x="98423" y="2281558"/>
                  <a:pt x="0" y="2183135"/>
                </a:cubicBezTo>
                <a:cubicBezTo>
                  <a:pt x="-98423" y="2084713"/>
                  <a:pt x="-98423" y="1925137"/>
                  <a:pt x="0" y="1826714"/>
                </a:cubicBezTo>
                <a:lnTo>
                  <a:pt x="1322657" y="504056"/>
                </a:lnTo>
                <a:lnTo>
                  <a:pt x="285748" y="504056"/>
                </a:lnTo>
                <a:cubicBezTo>
                  <a:pt x="146557" y="504056"/>
                  <a:pt x="33720" y="391219"/>
                  <a:pt x="33720" y="252028"/>
                </a:cubicBezTo>
                <a:cubicBezTo>
                  <a:pt x="33720" y="112837"/>
                  <a:pt x="146557" y="0"/>
                  <a:pt x="285748" y="0"/>
                </a:cubicBezTo>
                <a:close/>
              </a:path>
            </a:pathLst>
          </a:custGeom>
          <a:solidFill>
            <a:schemeClr val="bg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51849F75-601D-412F-8962-C125373C19E6}"/>
              </a:ext>
            </a:extLst>
          </p:cNvPr>
          <p:cNvGrpSpPr/>
          <p:nvPr/>
        </p:nvGrpSpPr>
        <p:grpSpPr>
          <a:xfrm>
            <a:off x="1272566" y="3237860"/>
            <a:ext cx="3238726" cy="2246769"/>
            <a:chOff x="539552" y="2744923"/>
            <a:chExt cx="1872208" cy="2246769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E05030A7-6504-4B46-A7F8-F7572DB06ECD}"/>
                </a:ext>
              </a:extLst>
            </p:cNvPr>
            <p:cNvSpPr txBox="1"/>
            <p:nvPr/>
          </p:nvSpPr>
          <p:spPr>
            <a:xfrm>
              <a:off x="539552" y="2744923"/>
              <a:ext cx="1872208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altLang="ko-KR" sz="28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За правильные ответы в 3, 4 и 5 туре, вы можете получить 2 балла за одно задание.</a:t>
              </a:r>
              <a:endParaRPr lang="ko-KR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3430D513-B25C-455F-9824-150D6F3D3641}"/>
                </a:ext>
              </a:extLst>
            </p:cNvPr>
            <p:cNvSpPr txBox="1"/>
            <p:nvPr/>
          </p:nvSpPr>
          <p:spPr>
            <a:xfrm>
              <a:off x="665833" y="2744923"/>
              <a:ext cx="161964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400" b="1" dirty="0">
                  <a:solidFill>
                    <a:schemeClr val="accent3"/>
                  </a:solidFill>
                  <a:cs typeface="Arial" pitchFamily="34" charset="0"/>
                </a:rPr>
                <a:t>Contents Title</a:t>
              </a:r>
              <a:endParaRPr lang="ko-KR" altLang="en-US" sz="1400" b="1" dirty="0">
                <a:solidFill>
                  <a:schemeClr val="accent3"/>
                </a:solidFill>
                <a:cs typeface="Arial" pitchFamily="34" charset="0"/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D28B3353-8574-4950-B2E6-37D90351E40B}"/>
              </a:ext>
            </a:extLst>
          </p:cNvPr>
          <p:cNvSpPr txBox="1"/>
          <p:nvPr/>
        </p:nvSpPr>
        <p:spPr>
          <a:xfrm>
            <a:off x="8018814" y="1499076"/>
            <a:ext cx="300550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правильные ответы в 1 и 2 туре, вы можете получить 1 балл за одно задание.</a:t>
            </a:r>
          </a:p>
        </p:txBody>
      </p:sp>
      <p:sp>
        <p:nvSpPr>
          <p:cNvPr id="25" name="Freeform 55">
            <a:extLst>
              <a:ext uri="{FF2B5EF4-FFF2-40B4-BE49-F238E27FC236}">
                <a16:creationId xmlns:a16="http://schemas.microsoft.com/office/drawing/2014/main" xmlns="" id="{E1F21ECA-3730-4E2A-BB32-69C99B2546BB}"/>
              </a:ext>
            </a:extLst>
          </p:cNvPr>
          <p:cNvSpPr/>
          <p:nvPr/>
        </p:nvSpPr>
        <p:spPr>
          <a:xfrm>
            <a:off x="10650828" y="4424182"/>
            <a:ext cx="1287924" cy="2284882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val="3559718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60C2803C-49E4-4AD3-A1F4-7D0D8C10FD90}"/>
              </a:ext>
            </a:extLst>
          </p:cNvPr>
          <p:cNvSpPr/>
          <p:nvPr/>
        </p:nvSpPr>
        <p:spPr>
          <a:xfrm>
            <a:off x="0" y="4365927"/>
            <a:ext cx="12192000" cy="2492079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13" name="Freeform 33">
            <a:extLst>
              <a:ext uri="{FF2B5EF4-FFF2-40B4-BE49-F238E27FC236}">
                <a16:creationId xmlns:a16="http://schemas.microsoft.com/office/drawing/2014/main" xmlns="" id="{1E6FBB1F-7D0F-46A2-A9D9-3E1CB6C98587}"/>
              </a:ext>
            </a:extLst>
          </p:cNvPr>
          <p:cNvSpPr>
            <a:spLocks noChangeAspect="1"/>
          </p:cNvSpPr>
          <p:nvPr/>
        </p:nvSpPr>
        <p:spPr>
          <a:xfrm>
            <a:off x="1370337" y="1782295"/>
            <a:ext cx="1979413" cy="926370"/>
          </a:xfrm>
          <a:custGeom>
            <a:avLst/>
            <a:gdLst/>
            <a:ahLst/>
            <a:cxnLst/>
            <a:rect l="l" t="t" r="r" b="b"/>
            <a:pathLst>
              <a:path w="2601365" h="1217445">
                <a:moveTo>
                  <a:pt x="518058" y="120"/>
                </a:moveTo>
                <a:cubicBezTo>
                  <a:pt x="699936" y="-4015"/>
                  <a:pt x="794568" y="100203"/>
                  <a:pt x="820680" y="159272"/>
                </a:cubicBezTo>
                <a:cubicBezTo>
                  <a:pt x="875496" y="131298"/>
                  <a:pt x="962595" y="113500"/>
                  <a:pt x="1035317" y="152769"/>
                </a:cubicBezTo>
                <a:cubicBezTo>
                  <a:pt x="1094530" y="181085"/>
                  <a:pt x="1129714" y="248595"/>
                  <a:pt x="1116493" y="318816"/>
                </a:cubicBezTo>
                <a:cubicBezTo>
                  <a:pt x="1241132" y="298164"/>
                  <a:pt x="1339013" y="377215"/>
                  <a:pt x="1360137" y="413389"/>
                </a:cubicBezTo>
                <a:cubicBezTo>
                  <a:pt x="1371427" y="433879"/>
                  <a:pt x="1381000" y="462541"/>
                  <a:pt x="1382394" y="494326"/>
                </a:cubicBezTo>
                <a:cubicBezTo>
                  <a:pt x="1429405" y="444430"/>
                  <a:pt x="1497901" y="404502"/>
                  <a:pt x="1593680" y="389269"/>
                </a:cubicBezTo>
                <a:cubicBezTo>
                  <a:pt x="1608036" y="387841"/>
                  <a:pt x="1621954" y="386998"/>
                  <a:pt x="1635441" y="386692"/>
                </a:cubicBezTo>
                <a:cubicBezTo>
                  <a:pt x="1837742" y="382093"/>
                  <a:pt x="1942999" y="498014"/>
                  <a:pt x="1972044" y="563716"/>
                </a:cubicBezTo>
                <a:cubicBezTo>
                  <a:pt x="2033016" y="532600"/>
                  <a:pt x="2129895" y="512804"/>
                  <a:pt x="2210783" y="556482"/>
                </a:cubicBezTo>
                <a:cubicBezTo>
                  <a:pt x="2276646" y="587978"/>
                  <a:pt x="2315780" y="663068"/>
                  <a:pt x="2301075" y="741176"/>
                </a:cubicBezTo>
                <a:cubicBezTo>
                  <a:pt x="2439710" y="718204"/>
                  <a:pt x="2548582" y="806132"/>
                  <a:pt x="2572078" y="846369"/>
                </a:cubicBezTo>
                <a:cubicBezTo>
                  <a:pt x="2602853" y="902221"/>
                  <a:pt x="2622158" y="1012661"/>
                  <a:pt x="2562962" y="1090479"/>
                </a:cubicBezTo>
                <a:cubicBezTo>
                  <a:pt x="2497680" y="1166932"/>
                  <a:pt x="2415802" y="1210619"/>
                  <a:pt x="2300728" y="1217445"/>
                </a:cubicBezTo>
                <a:lnTo>
                  <a:pt x="1376271" y="1214715"/>
                </a:lnTo>
                <a:lnTo>
                  <a:pt x="1371014" y="1214296"/>
                </a:lnTo>
                <a:lnTo>
                  <a:pt x="1349870" y="1217445"/>
                </a:lnTo>
                <a:lnTo>
                  <a:pt x="425412" y="1214715"/>
                </a:lnTo>
                <a:cubicBezTo>
                  <a:pt x="352385" y="1213804"/>
                  <a:pt x="143262" y="1166477"/>
                  <a:pt x="111728" y="1007201"/>
                </a:cubicBezTo>
                <a:cubicBezTo>
                  <a:pt x="99003" y="932568"/>
                  <a:pt x="112016" y="775279"/>
                  <a:pt x="334859" y="727329"/>
                </a:cubicBezTo>
                <a:cubicBezTo>
                  <a:pt x="333957" y="621147"/>
                  <a:pt x="402519" y="427487"/>
                  <a:pt x="642822" y="389269"/>
                </a:cubicBezTo>
                <a:cubicBezTo>
                  <a:pt x="657177" y="387841"/>
                  <a:pt x="671096" y="386999"/>
                  <a:pt x="684582" y="386692"/>
                </a:cubicBezTo>
                <a:cubicBezTo>
                  <a:pt x="886883" y="382093"/>
                  <a:pt x="992141" y="498014"/>
                  <a:pt x="1021185" y="563716"/>
                </a:cubicBezTo>
                <a:cubicBezTo>
                  <a:pt x="1082157" y="532600"/>
                  <a:pt x="1179036" y="512804"/>
                  <a:pt x="1259924" y="556482"/>
                </a:cubicBezTo>
                <a:cubicBezTo>
                  <a:pt x="1281172" y="566643"/>
                  <a:pt x="1299638" y="581341"/>
                  <a:pt x="1313023" y="600362"/>
                </a:cubicBezTo>
                <a:cubicBezTo>
                  <a:pt x="1323561" y="572635"/>
                  <a:pt x="1339067" y="545030"/>
                  <a:pt x="1360422" y="519839"/>
                </a:cubicBezTo>
                <a:cubicBezTo>
                  <a:pt x="1348923" y="509093"/>
                  <a:pt x="1335621" y="500357"/>
                  <a:pt x="1321193" y="493457"/>
                </a:cubicBezTo>
                <a:cubicBezTo>
                  <a:pt x="1229057" y="443705"/>
                  <a:pt x="1118707" y="466254"/>
                  <a:pt x="1049257" y="501696"/>
                </a:cubicBezTo>
                <a:cubicBezTo>
                  <a:pt x="1013968" y="421869"/>
                  <a:pt x="879907" y="276958"/>
                  <a:pt x="618280" y="302992"/>
                </a:cubicBezTo>
                <a:cubicBezTo>
                  <a:pt x="344563" y="346524"/>
                  <a:pt x="266466" y="567113"/>
                  <a:pt x="267494" y="688061"/>
                </a:cubicBezTo>
                <a:cubicBezTo>
                  <a:pt x="229475" y="696241"/>
                  <a:pt x="196818" y="707216"/>
                  <a:pt x="169021" y="720685"/>
                </a:cubicBezTo>
                <a:cubicBezTo>
                  <a:pt x="96879" y="695133"/>
                  <a:pt x="20314" y="645246"/>
                  <a:pt x="3037" y="557984"/>
                </a:cubicBezTo>
                <a:cubicBezTo>
                  <a:pt x="-8404" y="490887"/>
                  <a:pt x="3296" y="349476"/>
                  <a:pt x="203642" y="306367"/>
                </a:cubicBezTo>
                <a:cubicBezTo>
                  <a:pt x="202831" y="210905"/>
                  <a:pt x="264472" y="36796"/>
                  <a:pt x="480514" y="2437"/>
                </a:cubicBezTo>
                <a:cubicBezTo>
                  <a:pt x="493420" y="1153"/>
                  <a:pt x="505933" y="395"/>
                  <a:pt x="518058" y="1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xmlns="" id="{BBC74BF8-4FAA-45BD-AC27-F83EE2AD474C}"/>
              </a:ext>
            </a:extLst>
          </p:cNvPr>
          <p:cNvSpPr>
            <a:spLocks/>
          </p:cNvSpPr>
          <p:nvPr/>
        </p:nvSpPr>
        <p:spPr bwMode="auto">
          <a:xfrm>
            <a:off x="3124776" y="3209090"/>
            <a:ext cx="6248967" cy="1160647"/>
          </a:xfrm>
          <a:custGeom>
            <a:avLst/>
            <a:gdLst>
              <a:gd name="connsiteX0" fmla="*/ 5466852 w 6248967"/>
              <a:gd name="connsiteY0" fmla="*/ 756158 h 1160647"/>
              <a:gd name="connsiteX1" fmla="*/ 5504746 w 6248967"/>
              <a:gd name="connsiteY1" fmla="*/ 756158 h 1160647"/>
              <a:gd name="connsiteX2" fmla="*/ 5504746 w 6248967"/>
              <a:gd name="connsiteY2" fmla="*/ 757902 h 1160647"/>
              <a:gd name="connsiteX3" fmla="*/ 5504746 w 6248967"/>
              <a:gd name="connsiteY3" fmla="*/ 770106 h 1160647"/>
              <a:gd name="connsiteX4" fmla="*/ 5542639 w 6248967"/>
              <a:gd name="connsiteY4" fmla="*/ 770106 h 1160647"/>
              <a:gd name="connsiteX5" fmla="*/ 5542639 w 6248967"/>
              <a:gd name="connsiteY5" fmla="*/ 860767 h 1160647"/>
              <a:gd name="connsiteX6" fmla="*/ 5544032 w 6248967"/>
              <a:gd name="connsiteY6" fmla="*/ 860767 h 1160647"/>
              <a:gd name="connsiteX7" fmla="*/ 5553784 w 6248967"/>
              <a:gd name="connsiteY7" fmla="*/ 860767 h 1160647"/>
              <a:gd name="connsiteX8" fmla="*/ 5553784 w 6248967"/>
              <a:gd name="connsiteY8" fmla="*/ 993272 h 1160647"/>
              <a:gd name="connsiteX9" fmla="*/ 5556013 w 6248967"/>
              <a:gd name="connsiteY9" fmla="*/ 993272 h 1160647"/>
              <a:gd name="connsiteX10" fmla="*/ 5571616 w 6248967"/>
              <a:gd name="connsiteY10" fmla="*/ 993272 h 1160647"/>
              <a:gd name="connsiteX11" fmla="*/ 5571616 w 6248967"/>
              <a:gd name="connsiteY11" fmla="*/ 907260 h 1160647"/>
              <a:gd name="connsiteX12" fmla="*/ 5572452 w 6248967"/>
              <a:gd name="connsiteY12" fmla="*/ 906679 h 1160647"/>
              <a:gd name="connsiteX13" fmla="*/ 5578303 w 6248967"/>
              <a:gd name="connsiteY13" fmla="*/ 902611 h 1160647"/>
              <a:gd name="connsiteX14" fmla="*/ 5582761 w 6248967"/>
              <a:gd name="connsiteY14" fmla="*/ 903773 h 1160647"/>
              <a:gd name="connsiteX15" fmla="*/ 5582761 w 6248967"/>
              <a:gd name="connsiteY15" fmla="*/ 911910 h 1160647"/>
              <a:gd name="connsiteX16" fmla="*/ 5584990 w 6248967"/>
              <a:gd name="connsiteY16" fmla="*/ 910747 h 1160647"/>
              <a:gd name="connsiteX17" fmla="*/ 5600593 w 6248967"/>
              <a:gd name="connsiteY17" fmla="*/ 902611 h 1160647"/>
              <a:gd name="connsiteX18" fmla="*/ 5602544 w 6248967"/>
              <a:gd name="connsiteY18" fmla="*/ 902611 h 1160647"/>
              <a:gd name="connsiteX19" fmla="*/ 5616196 w 6248967"/>
              <a:gd name="connsiteY19" fmla="*/ 902611 h 1160647"/>
              <a:gd name="connsiteX20" fmla="*/ 5616196 w 6248967"/>
              <a:gd name="connsiteY20" fmla="*/ 1060687 h 1160647"/>
              <a:gd name="connsiteX21" fmla="*/ 5647403 w 6248967"/>
              <a:gd name="connsiteY21" fmla="*/ 1065337 h 1160647"/>
              <a:gd name="connsiteX22" fmla="*/ 5647403 w 6248967"/>
              <a:gd name="connsiteY22" fmla="*/ 1058363 h 1160647"/>
              <a:gd name="connsiteX23" fmla="*/ 5680838 w 6248967"/>
              <a:gd name="connsiteY23" fmla="*/ 1058363 h 1160647"/>
              <a:gd name="connsiteX24" fmla="*/ 5680838 w 6248967"/>
              <a:gd name="connsiteY24" fmla="*/ 1028142 h 1160647"/>
              <a:gd name="connsiteX25" fmla="*/ 5689754 w 6248967"/>
              <a:gd name="connsiteY25" fmla="*/ 1028142 h 1160647"/>
              <a:gd name="connsiteX26" fmla="*/ 5689754 w 6248967"/>
              <a:gd name="connsiteY26" fmla="*/ 988623 h 1160647"/>
              <a:gd name="connsiteX27" fmla="*/ 5696441 w 6248967"/>
              <a:gd name="connsiteY27" fmla="*/ 988623 h 1160647"/>
              <a:gd name="connsiteX28" fmla="*/ 5696441 w 6248967"/>
              <a:gd name="connsiteY28" fmla="*/ 949104 h 1160647"/>
              <a:gd name="connsiteX29" fmla="*/ 5712044 w 6248967"/>
              <a:gd name="connsiteY29" fmla="*/ 949104 h 1160647"/>
              <a:gd name="connsiteX30" fmla="*/ 5761082 w 6248967"/>
              <a:gd name="connsiteY30" fmla="*/ 928182 h 1160647"/>
              <a:gd name="connsiteX31" fmla="*/ 5763311 w 6248967"/>
              <a:gd name="connsiteY31" fmla="*/ 907260 h 1160647"/>
              <a:gd name="connsiteX32" fmla="*/ 5767769 w 6248967"/>
              <a:gd name="connsiteY32" fmla="*/ 928182 h 1160647"/>
              <a:gd name="connsiteX33" fmla="*/ 5819036 w 6248967"/>
              <a:gd name="connsiteY33" fmla="*/ 956078 h 1160647"/>
              <a:gd name="connsiteX34" fmla="*/ 5819036 w 6248967"/>
              <a:gd name="connsiteY34" fmla="*/ 951429 h 1160647"/>
              <a:gd name="connsiteX35" fmla="*/ 5832411 w 6248967"/>
              <a:gd name="connsiteY35" fmla="*/ 951429 h 1160647"/>
              <a:gd name="connsiteX36" fmla="*/ 5832411 w 6248967"/>
              <a:gd name="connsiteY36" fmla="*/ 988623 h 1160647"/>
              <a:gd name="connsiteX37" fmla="*/ 5839098 w 6248967"/>
              <a:gd name="connsiteY37" fmla="*/ 988623 h 1160647"/>
              <a:gd name="connsiteX38" fmla="*/ 5839098 w 6248967"/>
              <a:gd name="connsiteY38" fmla="*/ 1032791 h 1160647"/>
              <a:gd name="connsiteX39" fmla="*/ 5845785 w 6248967"/>
              <a:gd name="connsiteY39" fmla="*/ 1032791 h 1160647"/>
              <a:gd name="connsiteX40" fmla="*/ 5845785 w 6248967"/>
              <a:gd name="connsiteY40" fmla="*/ 1053713 h 1160647"/>
              <a:gd name="connsiteX41" fmla="*/ 5859159 w 6248967"/>
              <a:gd name="connsiteY41" fmla="*/ 1053713 h 1160647"/>
              <a:gd name="connsiteX42" fmla="*/ 5859159 w 6248967"/>
              <a:gd name="connsiteY42" fmla="*/ 1086258 h 1160647"/>
              <a:gd name="connsiteX43" fmla="*/ 5943861 w 6248967"/>
              <a:gd name="connsiteY43" fmla="*/ 1079284 h 1160647"/>
              <a:gd name="connsiteX44" fmla="*/ 5943861 w 6248967"/>
              <a:gd name="connsiteY44" fmla="*/ 1046739 h 1160647"/>
              <a:gd name="connsiteX45" fmla="*/ 5988441 w 6248967"/>
              <a:gd name="connsiteY45" fmla="*/ 1046739 h 1160647"/>
              <a:gd name="connsiteX46" fmla="*/ 5988441 w 6248967"/>
              <a:gd name="connsiteY46" fmla="*/ 1028142 h 1160647"/>
              <a:gd name="connsiteX47" fmla="*/ 6082060 w 6248967"/>
              <a:gd name="connsiteY47" fmla="*/ 1028142 h 1160647"/>
              <a:gd name="connsiteX48" fmla="*/ 6082060 w 6248967"/>
              <a:gd name="connsiteY48" fmla="*/ 1039765 h 1160647"/>
              <a:gd name="connsiteX49" fmla="*/ 6142243 w 6248967"/>
              <a:gd name="connsiteY49" fmla="*/ 1039765 h 1160647"/>
              <a:gd name="connsiteX50" fmla="*/ 6142243 w 6248967"/>
              <a:gd name="connsiteY50" fmla="*/ 1046739 h 1160647"/>
              <a:gd name="connsiteX51" fmla="*/ 6160075 w 6248967"/>
              <a:gd name="connsiteY51" fmla="*/ 1046739 h 1160647"/>
              <a:gd name="connsiteX52" fmla="*/ 6160075 w 6248967"/>
              <a:gd name="connsiteY52" fmla="*/ 1053713 h 1160647"/>
              <a:gd name="connsiteX53" fmla="*/ 6175678 w 6248967"/>
              <a:gd name="connsiteY53" fmla="*/ 1053713 h 1160647"/>
              <a:gd name="connsiteX54" fmla="*/ 6175678 w 6248967"/>
              <a:gd name="connsiteY54" fmla="*/ 1033706 h 1160647"/>
              <a:gd name="connsiteX55" fmla="*/ 6248967 w 6248967"/>
              <a:gd name="connsiteY55" fmla="*/ 1160647 h 1160647"/>
              <a:gd name="connsiteX56" fmla="*/ 3980101 w 6248967"/>
              <a:gd name="connsiteY56" fmla="*/ 1160647 h 1160647"/>
              <a:gd name="connsiteX57" fmla="*/ 3980101 w 6248967"/>
              <a:gd name="connsiteY57" fmla="*/ 1063012 h 1160647"/>
              <a:gd name="connsiteX58" fmla="*/ 3980937 w 6248967"/>
              <a:gd name="connsiteY58" fmla="*/ 1063593 h 1160647"/>
              <a:gd name="connsiteX59" fmla="*/ 3986788 w 6248967"/>
              <a:gd name="connsiteY59" fmla="*/ 1067661 h 1160647"/>
              <a:gd name="connsiteX60" fmla="*/ 3993475 w 6248967"/>
              <a:gd name="connsiteY60" fmla="*/ 1037441 h 1160647"/>
              <a:gd name="connsiteX61" fmla="*/ 3994311 w 6248967"/>
              <a:gd name="connsiteY61" fmla="*/ 1037441 h 1160647"/>
              <a:gd name="connsiteX62" fmla="*/ 4000162 w 6248967"/>
              <a:gd name="connsiteY62" fmla="*/ 1037441 h 1160647"/>
              <a:gd name="connsiteX63" fmla="*/ 4009078 w 6248967"/>
              <a:gd name="connsiteY63" fmla="*/ 967701 h 1160647"/>
              <a:gd name="connsiteX64" fmla="*/ 4004620 w 6248967"/>
              <a:gd name="connsiteY64" fmla="*/ 963052 h 1160647"/>
              <a:gd name="connsiteX65" fmla="*/ 4004620 w 6248967"/>
              <a:gd name="connsiteY65" fmla="*/ 962180 h 1160647"/>
              <a:gd name="connsiteX66" fmla="*/ 4004620 w 6248967"/>
              <a:gd name="connsiteY66" fmla="*/ 956078 h 1160647"/>
              <a:gd name="connsiteX67" fmla="*/ 4005456 w 6248967"/>
              <a:gd name="connsiteY67" fmla="*/ 955497 h 1160647"/>
              <a:gd name="connsiteX68" fmla="*/ 4011307 w 6248967"/>
              <a:gd name="connsiteY68" fmla="*/ 951429 h 1160647"/>
              <a:gd name="connsiteX69" fmla="*/ 4011586 w 6248967"/>
              <a:gd name="connsiteY69" fmla="*/ 949685 h 1160647"/>
              <a:gd name="connsiteX70" fmla="*/ 4013536 w 6248967"/>
              <a:gd name="connsiteY70" fmla="*/ 937481 h 1160647"/>
              <a:gd name="connsiteX71" fmla="*/ 4014094 w 6248967"/>
              <a:gd name="connsiteY71" fmla="*/ 939224 h 1160647"/>
              <a:gd name="connsiteX72" fmla="*/ 4017994 w 6248967"/>
              <a:gd name="connsiteY72" fmla="*/ 951429 h 1160647"/>
              <a:gd name="connsiteX73" fmla="*/ 4022452 w 6248967"/>
              <a:gd name="connsiteY73" fmla="*/ 956078 h 1160647"/>
              <a:gd name="connsiteX74" fmla="*/ 4022452 w 6248967"/>
              <a:gd name="connsiteY74" fmla="*/ 957240 h 1160647"/>
              <a:gd name="connsiteX75" fmla="*/ 4022452 w 6248967"/>
              <a:gd name="connsiteY75" fmla="*/ 965377 h 1160647"/>
              <a:gd name="connsiteX76" fmla="*/ 4017994 w 6248967"/>
              <a:gd name="connsiteY76" fmla="*/ 967701 h 1160647"/>
              <a:gd name="connsiteX77" fmla="*/ 4029140 w 6248967"/>
              <a:gd name="connsiteY77" fmla="*/ 1035116 h 1160647"/>
              <a:gd name="connsiteX78" fmla="*/ 4030254 w 6248967"/>
              <a:gd name="connsiteY78" fmla="*/ 1035116 h 1160647"/>
              <a:gd name="connsiteX79" fmla="*/ 4038056 w 6248967"/>
              <a:gd name="connsiteY79" fmla="*/ 1035116 h 1160647"/>
              <a:gd name="connsiteX80" fmla="*/ 4044743 w 6248967"/>
              <a:gd name="connsiteY80" fmla="*/ 1067661 h 1160647"/>
              <a:gd name="connsiteX81" fmla="*/ 4078178 w 6248967"/>
              <a:gd name="connsiteY81" fmla="*/ 1074635 h 1160647"/>
              <a:gd name="connsiteX82" fmla="*/ 4078178 w 6248967"/>
              <a:gd name="connsiteY82" fmla="*/ 1035116 h 1160647"/>
              <a:gd name="connsiteX83" fmla="*/ 4133903 w 6248967"/>
              <a:gd name="connsiteY83" fmla="*/ 1035116 h 1160647"/>
              <a:gd name="connsiteX84" fmla="*/ 4156193 w 6248967"/>
              <a:gd name="connsiteY84" fmla="*/ 1051389 h 1160647"/>
              <a:gd name="connsiteX85" fmla="*/ 4157586 w 6248967"/>
              <a:gd name="connsiteY85" fmla="*/ 1051389 h 1160647"/>
              <a:gd name="connsiteX86" fmla="*/ 4167338 w 6248967"/>
              <a:gd name="connsiteY86" fmla="*/ 1051389 h 1160647"/>
              <a:gd name="connsiteX87" fmla="*/ 4168731 w 6248967"/>
              <a:gd name="connsiteY87" fmla="*/ 1049355 h 1160647"/>
              <a:gd name="connsiteX88" fmla="*/ 4178483 w 6248967"/>
              <a:gd name="connsiteY88" fmla="*/ 1035116 h 1160647"/>
              <a:gd name="connsiteX89" fmla="*/ 4180434 w 6248967"/>
              <a:gd name="connsiteY89" fmla="*/ 1035116 h 1160647"/>
              <a:gd name="connsiteX90" fmla="*/ 4194086 w 6248967"/>
              <a:gd name="connsiteY90" fmla="*/ 1035116 h 1160647"/>
              <a:gd name="connsiteX91" fmla="*/ 4194086 w 6248967"/>
              <a:gd name="connsiteY91" fmla="*/ 1100206 h 1160647"/>
              <a:gd name="connsiteX92" fmla="*/ 4195201 w 6248967"/>
              <a:gd name="connsiteY92" fmla="*/ 1100497 h 1160647"/>
              <a:gd name="connsiteX93" fmla="*/ 4203002 w 6248967"/>
              <a:gd name="connsiteY93" fmla="*/ 1102531 h 1160647"/>
              <a:gd name="connsiteX94" fmla="*/ 4203002 w 6248967"/>
              <a:gd name="connsiteY94" fmla="*/ 1101369 h 1160647"/>
              <a:gd name="connsiteX95" fmla="*/ 4203002 w 6248967"/>
              <a:gd name="connsiteY95" fmla="*/ 1093232 h 1160647"/>
              <a:gd name="connsiteX96" fmla="*/ 4227522 w 6248967"/>
              <a:gd name="connsiteY96" fmla="*/ 1093232 h 1160647"/>
              <a:gd name="connsiteX97" fmla="*/ 4227522 w 6248967"/>
              <a:gd name="connsiteY97" fmla="*/ 995597 h 1160647"/>
              <a:gd name="connsiteX98" fmla="*/ 4281018 w 6248967"/>
              <a:gd name="connsiteY98" fmla="*/ 993272 h 1160647"/>
              <a:gd name="connsiteX99" fmla="*/ 4281018 w 6248967"/>
              <a:gd name="connsiteY99" fmla="*/ 991819 h 1160647"/>
              <a:gd name="connsiteX100" fmla="*/ 4281018 w 6248967"/>
              <a:gd name="connsiteY100" fmla="*/ 981649 h 1160647"/>
              <a:gd name="connsiteX101" fmla="*/ 4303308 w 6248967"/>
              <a:gd name="connsiteY101" fmla="*/ 981649 h 1160647"/>
              <a:gd name="connsiteX102" fmla="*/ 4303308 w 6248967"/>
              <a:gd name="connsiteY102" fmla="*/ 980487 h 1160647"/>
              <a:gd name="connsiteX103" fmla="*/ 4303308 w 6248967"/>
              <a:gd name="connsiteY103" fmla="*/ 972351 h 1160647"/>
              <a:gd name="connsiteX104" fmla="*/ 4347888 w 6248967"/>
              <a:gd name="connsiteY104" fmla="*/ 972351 h 1160647"/>
              <a:gd name="connsiteX105" fmla="*/ 4347888 w 6248967"/>
              <a:gd name="connsiteY105" fmla="*/ 993272 h 1160647"/>
              <a:gd name="connsiteX106" fmla="*/ 4350117 w 6248967"/>
              <a:gd name="connsiteY106" fmla="*/ 994435 h 1160647"/>
              <a:gd name="connsiteX107" fmla="*/ 4365720 w 6248967"/>
              <a:gd name="connsiteY107" fmla="*/ 1002571 h 1160647"/>
              <a:gd name="connsiteX108" fmla="*/ 4365720 w 6248967"/>
              <a:gd name="connsiteY108" fmla="*/ 1032791 h 1160647"/>
              <a:gd name="connsiteX109" fmla="*/ 4367113 w 6248967"/>
              <a:gd name="connsiteY109" fmla="*/ 1033373 h 1160647"/>
              <a:gd name="connsiteX110" fmla="*/ 4376865 w 6248967"/>
              <a:gd name="connsiteY110" fmla="*/ 1037441 h 1160647"/>
              <a:gd name="connsiteX111" fmla="*/ 4376865 w 6248967"/>
              <a:gd name="connsiteY111" fmla="*/ 1036279 h 1160647"/>
              <a:gd name="connsiteX112" fmla="*/ 4376865 w 6248967"/>
              <a:gd name="connsiteY112" fmla="*/ 1028142 h 1160647"/>
              <a:gd name="connsiteX113" fmla="*/ 4377980 w 6248967"/>
              <a:gd name="connsiteY113" fmla="*/ 1028142 h 1160647"/>
              <a:gd name="connsiteX114" fmla="*/ 4385782 w 6248967"/>
              <a:gd name="connsiteY114" fmla="*/ 1028142 h 1160647"/>
              <a:gd name="connsiteX115" fmla="*/ 4385782 w 6248967"/>
              <a:gd name="connsiteY115" fmla="*/ 1027270 h 1160647"/>
              <a:gd name="connsiteX116" fmla="*/ 4385782 w 6248967"/>
              <a:gd name="connsiteY116" fmla="*/ 1021168 h 1160647"/>
              <a:gd name="connsiteX117" fmla="*/ 4384667 w 6248967"/>
              <a:gd name="connsiteY117" fmla="*/ 1021168 h 1160647"/>
              <a:gd name="connsiteX118" fmla="*/ 4376865 w 6248967"/>
              <a:gd name="connsiteY118" fmla="*/ 1021168 h 1160647"/>
              <a:gd name="connsiteX119" fmla="*/ 4376865 w 6248967"/>
              <a:gd name="connsiteY119" fmla="*/ 1020006 h 1160647"/>
              <a:gd name="connsiteX120" fmla="*/ 4376865 w 6248967"/>
              <a:gd name="connsiteY120" fmla="*/ 1011870 h 1160647"/>
              <a:gd name="connsiteX121" fmla="*/ 4377980 w 6248967"/>
              <a:gd name="connsiteY121" fmla="*/ 1011870 h 1160647"/>
              <a:gd name="connsiteX122" fmla="*/ 4385782 w 6248967"/>
              <a:gd name="connsiteY122" fmla="*/ 1011870 h 1160647"/>
              <a:gd name="connsiteX123" fmla="*/ 4385782 w 6248967"/>
              <a:gd name="connsiteY123" fmla="*/ 1010707 h 1160647"/>
              <a:gd name="connsiteX124" fmla="*/ 4385782 w 6248967"/>
              <a:gd name="connsiteY124" fmla="*/ 1002571 h 1160647"/>
              <a:gd name="connsiteX125" fmla="*/ 4384667 w 6248967"/>
              <a:gd name="connsiteY125" fmla="*/ 1002571 h 1160647"/>
              <a:gd name="connsiteX126" fmla="*/ 4376865 w 6248967"/>
              <a:gd name="connsiteY126" fmla="*/ 1002571 h 1160647"/>
              <a:gd name="connsiteX127" fmla="*/ 4376865 w 6248967"/>
              <a:gd name="connsiteY127" fmla="*/ 1001409 h 1160647"/>
              <a:gd name="connsiteX128" fmla="*/ 4376865 w 6248967"/>
              <a:gd name="connsiteY128" fmla="*/ 993272 h 1160647"/>
              <a:gd name="connsiteX129" fmla="*/ 4377980 w 6248967"/>
              <a:gd name="connsiteY129" fmla="*/ 993272 h 1160647"/>
              <a:gd name="connsiteX130" fmla="*/ 4385782 w 6248967"/>
              <a:gd name="connsiteY130" fmla="*/ 993272 h 1160647"/>
              <a:gd name="connsiteX131" fmla="*/ 4385782 w 6248967"/>
              <a:gd name="connsiteY131" fmla="*/ 992401 h 1160647"/>
              <a:gd name="connsiteX132" fmla="*/ 4385782 w 6248967"/>
              <a:gd name="connsiteY132" fmla="*/ 986299 h 1160647"/>
              <a:gd name="connsiteX133" fmla="*/ 4384667 w 6248967"/>
              <a:gd name="connsiteY133" fmla="*/ 986299 h 1160647"/>
              <a:gd name="connsiteX134" fmla="*/ 4376865 w 6248967"/>
              <a:gd name="connsiteY134" fmla="*/ 986299 h 1160647"/>
              <a:gd name="connsiteX135" fmla="*/ 4376865 w 6248967"/>
              <a:gd name="connsiteY135" fmla="*/ 985136 h 1160647"/>
              <a:gd name="connsiteX136" fmla="*/ 4376865 w 6248967"/>
              <a:gd name="connsiteY136" fmla="*/ 977000 h 1160647"/>
              <a:gd name="connsiteX137" fmla="*/ 4377980 w 6248967"/>
              <a:gd name="connsiteY137" fmla="*/ 977000 h 1160647"/>
              <a:gd name="connsiteX138" fmla="*/ 4385782 w 6248967"/>
              <a:gd name="connsiteY138" fmla="*/ 977000 h 1160647"/>
              <a:gd name="connsiteX139" fmla="*/ 4385782 w 6248967"/>
              <a:gd name="connsiteY139" fmla="*/ 975838 h 1160647"/>
              <a:gd name="connsiteX140" fmla="*/ 4385782 w 6248967"/>
              <a:gd name="connsiteY140" fmla="*/ 967701 h 1160647"/>
              <a:gd name="connsiteX141" fmla="*/ 4384667 w 6248967"/>
              <a:gd name="connsiteY141" fmla="*/ 967701 h 1160647"/>
              <a:gd name="connsiteX142" fmla="*/ 4376865 w 6248967"/>
              <a:gd name="connsiteY142" fmla="*/ 967701 h 1160647"/>
              <a:gd name="connsiteX143" fmla="*/ 4376865 w 6248967"/>
              <a:gd name="connsiteY143" fmla="*/ 966830 h 1160647"/>
              <a:gd name="connsiteX144" fmla="*/ 4376865 w 6248967"/>
              <a:gd name="connsiteY144" fmla="*/ 960727 h 1160647"/>
              <a:gd name="connsiteX145" fmla="*/ 4377980 w 6248967"/>
              <a:gd name="connsiteY145" fmla="*/ 960727 h 1160647"/>
              <a:gd name="connsiteX146" fmla="*/ 4385782 w 6248967"/>
              <a:gd name="connsiteY146" fmla="*/ 960727 h 1160647"/>
              <a:gd name="connsiteX147" fmla="*/ 4385782 w 6248967"/>
              <a:gd name="connsiteY147" fmla="*/ 959565 h 1160647"/>
              <a:gd name="connsiteX148" fmla="*/ 4385782 w 6248967"/>
              <a:gd name="connsiteY148" fmla="*/ 951429 h 1160647"/>
              <a:gd name="connsiteX149" fmla="*/ 4384667 w 6248967"/>
              <a:gd name="connsiteY149" fmla="*/ 951429 h 1160647"/>
              <a:gd name="connsiteX150" fmla="*/ 4376865 w 6248967"/>
              <a:gd name="connsiteY150" fmla="*/ 951429 h 1160647"/>
              <a:gd name="connsiteX151" fmla="*/ 4376865 w 6248967"/>
              <a:gd name="connsiteY151" fmla="*/ 950267 h 1160647"/>
              <a:gd name="connsiteX152" fmla="*/ 4376865 w 6248967"/>
              <a:gd name="connsiteY152" fmla="*/ 942130 h 1160647"/>
              <a:gd name="connsiteX153" fmla="*/ 4377980 w 6248967"/>
              <a:gd name="connsiteY153" fmla="*/ 942130 h 1160647"/>
              <a:gd name="connsiteX154" fmla="*/ 4385782 w 6248967"/>
              <a:gd name="connsiteY154" fmla="*/ 942130 h 1160647"/>
              <a:gd name="connsiteX155" fmla="*/ 4385782 w 6248967"/>
              <a:gd name="connsiteY155" fmla="*/ 940968 h 1160647"/>
              <a:gd name="connsiteX156" fmla="*/ 4385782 w 6248967"/>
              <a:gd name="connsiteY156" fmla="*/ 932832 h 1160647"/>
              <a:gd name="connsiteX157" fmla="*/ 4384667 w 6248967"/>
              <a:gd name="connsiteY157" fmla="*/ 932832 h 1160647"/>
              <a:gd name="connsiteX158" fmla="*/ 4376865 w 6248967"/>
              <a:gd name="connsiteY158" fmla="*/ 932832 h 1160647"/>
              <a:gd name="connsiteX159" fmla="*/ 4376865 w 6248967"/>
              <a:gd name="connsiteY159" fmla="*/ 931960 h 1160647"/>
              <a:gd name="connsiteX160" fmla="*/ 4376865 w 6248967"/>
              <a:gd name="connsiteY160" fmla="*/ 925858 h 1160647"/>
              <a:gd name="connsiteX161" fmla="*/ 4377980 w 6248967"/>
              <a:gd name="connsiteY161" fmla="*/ 925858 h 1160647"/>
              <a:gd name="connsiteX162" fmla="*/ 4385782 w 6248967"/>
              <a:gd name="connsiteY162" fmla="*/ 925858 h 1160647"/>
              <a:gd name="connsiteX163" fmla="*/ 4385782 w 6248967"/>
              <a:gd name="connsiteY163" fmla="*/ 924695 h 1160647"/>
              <a:gd name="connsiteX164" fmla="*/ 4385782 w 6248967"/>
              <a:gd name="connsiteY164" fmla="*/ 916559 h 1160647"/>
              <a:gd name="connsiteX165" fmla="*/ 4384667 w 6248967"/>
              <a:gd name="connsiteY165" fmla="*/ 916559 h 1160647"/>
              <a:gd name="connsiteX166" fmla="*/ 4376865 w 6248967"/>
              <a:gd name="connsiteY166" fmla="*/ 916559 h 1160647"/>
              <a:gd name="connsiteX167" fmla="*/ 4376865 w 6248967"/>
              <a:gd name="connsiteY167" fmla="*/ 915397 h 1160647"/>
              <a:gd name="connsiteX168" fmla="*/ 4376865 w 6248967"/>
              <a:gd name="connsiteY168" fmla="*/ 907260 h 1160647"/>
              <a:gd name="connsiteX169" fmla="*/ 4377980 w 6248967"/>
              <a:gd name="connsiteY169" fmla="*/ 907260 h 1160647"/>
              <a:gd name="connsiteX170" fmla="*/ 4385782 w 6248967"/>
              <a:gd name="connsiteY170" fmla="*/ 907260 h 1160647"/>
              <a:gd name="connsiteX171" fmla="*/ 4385782 w 6248967"/>
              <a:gd name="connsiteY171" fmla="*/ 906389 h 1160647"/>
              <a:gd name="connsiteX172" fmla="*/ 4385782 w 6248967"/>
              <a:gd name="connsiteY172" fmla="*/ 900287 h 1160647"/>
              <a:gd name="connsiteX173" fmla="*/ 4384667 w 6248967"/>
              <a:gd name="connsiteY173" fmla="*/ 900287 h 1160647"/>
              <a:gd name="connsiteX174" fmla="*/ 4376865 w 6248967"/>
              <a:gd name="connsiteY174" fmla="*/ 900287 h 1160647"/>
              <a:gd name="connsiteX175" fmla="*/ 4376865 w 6248967"/>
              <a:gd name="connsiteY175" fmla="*/ 899124 h 1160647"/>
              <a:gd name="connsiteX176" fmla="*/ 4376865 w 6248967"/>
              <a:gd name="connsiteY176" fmla="*/ 890988 h 1160647"/>
              <a:gd name="connsiteX177" fmla="*/ 4377980 w 6248967"/>
              <a:gd name="connsiteY177" fmla="*/ 890988 h 1160647"/>
              <a:gd name="connsiteX178" fmla="*/ 4385782 w 6248967"/>
              <a:gd name="connsiteY178" fmla="*/ 890988 h 1160647"/>
              <a:gd name="connsiteX179" fmla="*/ 4385782 w 6248967"/>
              <a:gd name="connsiteY179" fmla="*/ 889826 h 1160647"/>
              <a:gd name="connsiteX180" fmla="*/ 4385782 w 6248967"/>
              <a:gd name="connsiteY180" fmla="*/ 881689 h 1160647"/>
              <a:gd name="connsiteX181" fmla="*/ 4384667 w 6248967"/>
              <a:gd name="connsiteY181" fmla="*/ 881689 h 1160647"/>
              <a:gd name="connsiteX182" fmla="*/ 4376865 w 6248967"/>
              <a:gd name="connsiteY182" fmla="*/ 881689 h 1160647"/>
              <a:gd name="connsiteX183" fmla="*/ 4376865 w 6248967"/>
              <a:gd name="connsiteY183" fmla="*/ 880527 h 1160647"/>
              <a:gd name="connsiteX184" fmla="*/ 4376865 w 6248967"/>
              <a:gd name="connsiteY184" fmla="*/ 872391 h 1160647"/>
              <a:gd name="connsiteX185" fmla="*/ 4377980 w 6248967"/>
              <a:gd name="connsiteY185" fmla="*/ 872391 h 1160647"/>
              <a:gd name="connsiteX186" fmla="*/ 4385782 w 6248967"/>
              <a:gd name="connsiteY186" fmla="*/ 872391 h 1160647"/>
              <a:gd name="connsiteX187" fmla="*/ 4385782 w 6248967"/>
              <a:gd name="connsiteY187" fmla="*/ 871519 h 1160647"/>
              <a:gd name="connsiteX188" fmla="*/ 4385782 w 6248967"/>
              <a:gd name="connsiteY188" fmla="*/ 865417 h 1160647"/>
              <a:gd name="connsiteX189" fmla="*/ 4384667 w 6248967"/>
              <a:gd name="connsiteY189" fmla="*/ 865417 h 1160647"/>
              <a:gd name="connsiteX190" fmla="*/ 4376865 w 6248967"/>
              <a:gd name="connsiteY190" fmla="*/ 865417 h 1160647"/>
              <a:gd name="connsiteX191" fmla="*/ 4376865 w 6248967"/>
              <a:gd name="connsiteY191" fmla="*/ 864255 h 1160647"/>
              <a:gd name="connsiteX192" fmla="*/ 4376865 w 6248967"/>
              <a:gd name="connsiteY192" fmla="*/ 856118 h 1160647"/>
              <a:gd name="connsiteX193" fmla="*/ 4377980 w 6248967"/>
              <a:gd name="connsiteY193" fmla="*/ 856118 h 1160647"/>
              <a:gd name="connsiteX194" fmla="*/ 4385782 w 6248967"/>
              <a:gd name="connsiteY194" fmla="*/ 856118 h 1160647"/>
              <a:gd name="connsiteX195" fmla="*/ 4385782 w 6248967"/>
              <a:gd name="connsiteY195" fmla="*/ 854956 h 1160647"/>
              <a:gd name="connsiteX196" fmla="*/ 4385782 w 6248967"/>
              <a:gd name="connsiteY196" fmla="*/ 846820 h 1160647"/>
              <a:gd name="connsiteX197" fmla="*/ 4384667 w 6248967"/>
              <a:gd name="connsiteY197" fmla="*/ 846820 h 1160647"/>
              <a:gd name="connsiteX198" fmla="*/ 4376865 w 6248967"/>
              <a:gd name="connsiteY198" fmla="*/ 846820 h 1160647"/>
              <a:gd name="connsiteX199" fmla="*/ 4376865 w 6248967"/>
              <a:gd name="connsiteY199" fmla="*/ 845657 h 1160647"/>
              <a:gd name="connsiteX200" fmla="*/ 4376865 w 6248967"/>
              <a:gd name="connsiteY200" fmla="*/ 837521 h 1160647"/>
              <a:gd name="connsiteX201" fmla="*/ 4377980 w 6248967"/>
              <a:gd name="connsiteY201" fmla="*/ 837521 h 1160647"/>
              <a:gd name="connsiteX202" fmla="*/ 4385782 w 6248967"/>
              <a:gd name="connsiteY202" fmla="*/ 837521 h 1160647"/>
              <a:gd name="connsiteX203" fmla="*/ 4385782 w 6248967"/>
              <a:gd name="connsiteY203" fmla="*/ 836649 h 1160647"/>
              <a:gd name="connsiteX204" fmla="*/ 4385782 w 6248967"/>
              <a:gd name="connsiteY204" fmla="*/ 830547 h 1160647"/>
              <a:gd name="connsiteX205" fmla="*/ 4384667 w 6248967"/>
              <a:gd name="connsiteY205" fmla="*/ 830547 h 1160647"/>
              <a:gd name="connsiteX206" fmla="*/ 4376865 w 6248967"/>
              <a:gd name="connsiteY206" fmla="*/ 830547 h 1160647"/>
              <a:gd name="connsiteX207" fmla="*/ 4376865 w 6248967"/>
              <a:gd name="connsiteY207" fmla="*/ 829385 h 1160647"/>
              <a:gd name="connsiteX208" fmla="*/ 4376865 w 6248967"/>
              <a:gd name="connsiteY208" fmla="*/ 821248 h 1160647"/>
              <a:gd name="connsiteX209" fmla="*/ 4377980 w 6248967"/>
              <a:gd name="connsiteY209" fmla="*/ 821248 h 1160647"/>
              <a:gd name="connsiteX210" fmla="*/ 4385782 w 6248967"/>
              <a:gd name="connsiteY210" fmla="*/ 821248 h 1160647"/>
              <a:gd name="connsiteX211" fmla="*/ 4384667 w 6248967"/>
              <a:gd name="connsiteY211" fmla="*/ 819505 h 1160647"/>
              <a:gd name="connsiteX212" fmla="*/ 4376865 w 6248967"/>
              <a:gd name="connsiteY212" fmla="*/ 807301 h 1160647"/>
              <a:gd name="connsiteX213" fmla="*/ 4376865 w 6248967"/>
              <a:gd name="connsiteY213" fmla="*/ 770106 h 1160647"/>
              <a:gd name="connsiteX214" fmla="*/ 4526209 w 6248967"/>
              <a:gd name="connsiteY214" fmla="*/ 770106 h 1160647"/>
              <a:gd name="connsiteX215" fmla="*/ 4539583 w 6248967"/>
              <a:gd name="connsiteY215" fmla="*/ 791028 h 1160647"/>
              <a:gd name="connsiteX216" fmla="*/ 4539583 w 6248967"/>
              <a:gd name="connsiteY216" fmla="*/ 837521 h 1160647"/>
              <a:gd name="connsiteX217" fmla="*/ 4538469 w 6248967"/>
              <a:gd name="connsiteY217" fmla="*/ 837521 h 1160647"/>
              <a:gd name="connsiteX218" fmla="*/ 4530667 w 6248967"/>
              <a:gd name="connsiteY218" fmla="*/ 837521 h 1160647"/>
              <a:gd name="connsiteX219" fmla="*/ 4530667 w 6248967"/>
              <a:gd name="connsiteY219" fmla="*/ 838683 h 1160647"/>
              <a:gd name="connsiteX220" fmla="*/ 4530667 w 6248967"/>
              <a:gd name="connsiteY220" fmla="*/ 846820 h 1160647"/>
              <a:gd name="connsiteX221" fmla="*/ 4531782 w 6248967"/>
              <a:gd name="connsiteY221" fmla="*/ 846820 h 1160647"/>
              <a:gd name="connsiteX222" fmla="*/ 4539583 w 6248967"/>
              <a:gd name="connsiteY222" fmla="*/ 846820 h 1160647"/>
              <a:gd name="connsiteX223" fmla="*/ 4539583 w 6248967"/>
              <a:gd name="connsiteY223" fmla="*/ 847982 h 1160647"/>
              <a:gd name="connsiteX224" fmla="*/ 4539583 w 6248967"/>
              <a:gd name="connsiteY224" fmla="*/ 856118 h 1160647"/>
              <a:gd name="connsiteX225" fmla="*/ 4538469 w 6248967"/>
              <a:gd name="connsiteY225" fmla="*/ 856118 h 1160647"/>
              <a:gd name="connsiteX226" fmla="*/ 4530667 w 6248967"/>
              <a:gd name="connsiteY226" fmla="*/ 856118 h 1160647"/>
              <a:gd name="connsiteX227" fmla="*/ 4530667 w 6248967"/>
              <a:gd name="connsiteY227" fmla="*/ 857280 h 1160647"/>
              <a:gd name="connsiteX228" fmla="*/ 4530667 w 6248967"/>
              <a:gd name="connsiteY228" fmla="*/ 865417 h 1160647"/>
              <a:gd name="connsiteX229" fmla="*/ 4531782 w 6248967"/>
              <a:gd name="connsiteY229" fmla="*/ 865417 h 1160647"/>
              <a:gd name="connsiteX230" fmla="*/ 4539583 w 6248967"/>
              <a:gd name="connsiteY230" fmla="*/ 865417 h 1160647"/>
              <a:gd name="connsiteX231" fmla="*/ 4539583 w 6248967"/>
              <a:gd name="connsiteY231" fmla="*/ 866289 h 1160647"/>
              <a:gd name="connsiteX232" fmla="*/ 4539583 w 6248967"/>
              <a:gd name="connsiteY232" fmla="*/ 872391 h 1160647"/>
              <a:gd name="connsiteX233" fmla="*/ 4538469 w 6248967"/>
              <a:gd name="connsiteY233" fmla="*/ 872391 h 1160647"/>
              <a:gd name="connsiteX234" fmla="*/ 4530667 w 6248967"/>
              <a:gd name="connsiteY234" fmla="*/ 872391 h 1160647"/>
              <a:gd name="connsiteX235" fmla="*/ 4530667 w 6248967"/>
              <a:gd name="connsiteY235" fmla="*/ 873553 h 1160647"/>
              <a:gd name="connsiteX236" fmla="*/ 4530667 w 6248967"/>
              <a:gd name="connsiteY236" fmla="*/ 881689 h 1160647"/>
              <a:gd name="connsiteX237" fmla="*/ 4531782 w 6248967"/>
              <a:gd name="connsiteY237" fmla="*/ 881689 h 1160647"/>
              <a:gd name="connsiteX238" fmla="*/ 4539583 w 6248967"/>
              <a:gd name="connsiteY238" fmla="*/ 881689 h 1160647"/>
              <a:gd name="connsiteX239" fmla="*/ 4539583 w 6248967"/>
              <a:gd name="connsiteY239" fmla="*/ 882852 h 1160647"/>
              <a:gd name="connsiteX240" fmla="*/ 4539583 w 6248967"/>
              <a:gd name="connsiteY240" fmla="*/ 890988 h 1160647"/>
              <a:gd name="connsiteX241" fmla="*/ 4538469 w 6248967"/>
              <a:gd name="connsiteY241" fmla="*/ 890988 h 1160647"/>
              <a:gd name="connsiteX242" fmla="*/ 4530667 w 6248967"/>
              <a:gd name="connsiteY242" fmla="*/ 890988 h 1160647"/>
              <a:gd name="connsiteX243" fmla="*/ 4530667 w 6248967"/>
              <a:gd name="connsiteY243" fmla="*/ 892150 h 1160647"/>
              <a:gd name="connsiteX244" fmla="*/ 4530667 w 6248967"/>
              <a:gd name="connsiteY244" fmla="*/ 900287 h 1160647"/>
              <a:gd name="connsiteX245" fmla="*/ 4531782 w 6248967"/>
              <a:gd name="connsiteY245" fmla="*/ 900287 h 1160647"/>
              <a:gd name="connsiteX246" fmla="*/ 4539583 w 6248967"/>
              <a:gd name="connsiteY246" fmla="*/ 900287 h 1160647"/>
              <a:gd name="connsiteX247" fmla="*/ 4539583 w 6248967"/>
              <a:gd name="connsiteY247" fmla="*/ 901158 h 1160647"/>
              <a:gd name="connsiteX248" fmla="*/ 4539583 w 6248967"/>
              <a:gd name="connsiteY248" fmla="*/ 907260 h 1160647"/>
              <a:gd name="connsiteX249" fmla="*/ 4538469 w 6248967"/>
              <a:gd name="connsiteY249" fmla="*/ 907260 h 1160647"/>
              <a:gd name="connsiteX250" fmla="*/ 4530667 w 6248967"/>
              <a:gd name="connsiteY250" fmla="*/ 907260 h 1160647"/>
              <a:gd name="connsiteX251" fmla="*/ 4530667 w 6248967"/>
              <a:gd name="connsiteY251" fmla="*/ 908423 h 1160647"/>
              <a:gd name="connsiteX252" fmla="*/ 4530667 w 6248967"/>
              <a:gd name="connsiteY252" fmla="*/ 916559 h 1160647"/>
              <a:gd name="connsiteX253" fmla="*/ 4531782 w 6248967"/>
              <a:gd name="connsiteY253" fmla="*/ 916559 h 1160647"/>
              <a:gd name="connsiteX254" fmla="*/ 4539583 w 6248967"/>
              <a:gd name="connsiteY254" fmla="*/ 916559 h 1160647"/>
              <a:gd name="connsiteX255" fmla="*/ 4539583 w 6248967"/>
              <a:gd name="connsiteY255" fmla="*/ 917721 h 1160647"/>
              <a:gd name="connsiteX256" fmla="*/ 4539583 w 6248967"/>
              <a:gd name="connsiteY256" fmla="*/ 925858 h 1160647"/>
              <a:gd name="connsiteX257" fmla="*/ 4538469 w 6248967"/>
              <a:gd name="connsiteY257" fmla="*/ 925858 h 1160647"/>
              <a:gd name="connsiteX258" fmla="*/ 4530667 w 6248967"/>
              <a:gd name="connsiteY258" fmla="*/ 925858 h 1160647"/>
              <a:gd name="connsiteX259" fmla="*/ 4530667 w 6248967"/>
              <a:gd name="connsiteY259" fmla="*/ 926729 h 1160647"/>
              <a:gd name="connsiteX260" fmla="*/ 4530667 w 6248967"/>
              <a:gd name="connsiteY260" fmla="*/ 932832 h 1160647"/>
              <a:gd name="connsiteX261" fmla="*/ 4531782 w 6248967"/>
              <a:gd name="connsiteY261" fmla="*/ 932832 h 1160647"/>
              <a:gd name="connsiteX262" fmla="*/ 4539583 w 6248967"/>
              <a:gd name="connsiteY262" fmla="*/ 932832 h 1160647"/>
              <a:gd name="connsiteX263" fmla="*/ 4539583 w 6248967"/>
              <a:gd name="connsiteY263" fmla="*/ 933994 h 1160647"/>
              <a:gd name="connsiteX264" fmla="*/ 4539583 w 6248967"/>
              <a:gd name="connsiteY264" fmla="*/ 942130 h 1160647"/>
              <a:gd name="connsiteX265" fmla="*/ 4538469 w 6248967"/>
              <a:gd name="connsiteY265" fmla="*/ 942130 h 1160647"/>
              <a:gd name="connsiteX266" fmla="*/ 4530667 w 6248967"/>
              <a:gd name="connsiteY266" fmla="*/ 942130 h 1160647"/>
              <a:gd name="connsiteX267" fmla="*/ 4530667 w 6248967"/>
              <a:gd name="connsiteY267" fmla="*/ 943292 h 1160647"/>
              <a:gd name="connsiteX268" fmla="*/ 4530667 w 6248967"/>
              <a:gd name="connsiteY268" fmla="*/ 951429 h 1160647"/>
              <a:gd name="connsiteX269" fmla="*/ 4531782 w 6248967"/>
              <a:gd name="connsiteY269" fmla="*/ 951429 h 1160647"/>
              <a:gd name="connsiteX270" fmla="*/ 4539583 w 6248967"/>
              <a:gd name="connsiteY270" fmla="*/ 951429 h 1160647"/>
              <a:gd name="connsiteX271" fmla="*/ 4539583 w 6248967"/>
              <a:gd name="connsiteY271" fmla="*/ 952591 h 1160647"/>
              <a:gd name="connsiteX272" fmla="*/ 4539583 w 6248967"/>
              <a:gd name="connsiteY272" fmla="*/ 960727 h 1160647"/>
              <a:gd name="connsiteX273" fmla="*/ 4538469 w 6248967"/>
              <a:gd name="connsiteY273" fmla="*/ 960727 h 1160647"/>
              <a:gd name="connsiteX274" fmla="*/ 4530667 w 6248967"/>
              <a:gd name="connsiteY274" fmla="*/ 960727 h 1160647"/>
              <a:gd name="connsiteX275" fmla="*/ 4530667 w 6248967"/>
              <a:gd name="connsiteY275" fmla="*/ 961599 h 1160647"/>
              <a:gd name="connsiteX276" fmla="*/ 4530667 w 6248967"/>
              <a:gd name="connsiteY276" fmla="*/ 967701 h 1160647"/>
              <a:gd name="connsiteX277" fmla="*/ 4531782 w 6248967"/>
              <a:gd name="connsiteY277" fmla="*/ 967701 h 1160647"/>
              <a:gd name="connsiteX278" fmla="*/ 4539583 w 6248967"/>
              <a:gd name="connsiteY278" fmla="*/ 967701 h 1160647"/>
              <a:gd name="connsiteX279" fmla="*/ 4539583 w 6248967"/>
              <a:gd name="connsiteY279" fmla="*/ 968864 h 1160647"/>
              <a:gd name="connsiteX280" fmla="*/ 4539583 w 6248967"/>
              <a:gd name="connsiteY280" fmla="*/ 977000 h 1160647"/>
              <a:gd name="connsiteX281" fmla="*/ 4538469 w 6248967"/>
              <a:gd name="connsiteY281" fmla="*/ 977000 h 1160647"/>
              <a:gd name="connsiteX282" fmla="*/ 4530667 w 6248967"/>
              <a:gd name="connsiteY282" fmla="*/ 977000 h 1160647"/>
              <a:gd name="connsiteX283" fmla="*/ 4530667 w 6248967"/>
              <a:gd name="connsiteY283" fmla="*/ 978162 h 1160647"/>
              <a:gd name="connsiteX284" fmla="*/ 4530667 w 6248967"/>
              <a:gd name="connsiteY284" fmla="*/ 986299 h 1160647"/>
              <a:gd name="connsiteX285" fmla="*/ 4531782 w 6248967"/>
              <a:gd name="connsiteY285" fmla="*/ 986299 h 1160647"/>
              <a:gd name="connsiteX286" fmla="*/ 4539583 w 6248967"/>
              <a:gd name="connsiteY286" fmla="*/ 986299 h 1160647"/>
              <a:gd name="connsiteX287" fmla="*/ 4539583 w 6248967"/>
              <a:gd name="connsiteY287" fmla="*/ 987170 h 1160647"/>
              <a:gd name="connsiteX288" fmla="*/ 4539583 w 6248967"/>
              <a:gd name="connsiteY288" fmla="*/ 993272 h 1160647"/>
              <a:gd name="connsiteX289" fmla="*/ 4538469 w 6248967"/>
              <a:gd name="connsiteY289" fmla="*/ 993272 h 1160647"/>
              <a:gd name="connsiteX290" fmla="*/ 4530667 w 6248967"/>
              <a:gd name="connsiteY290" fmla="*/ 993272 h 1160647"/>
              <a:gd name="connsiteX291" fmla="*/ 4530667 w 6248967"/>
              <a:gd name="connsiteY291" fmla="*/ 994435 h 1160647"/>
              <a:gd name="connsiteX292" fmla="*/ 4530667 w 6248967"/>
              <a:gd name="connsiteY292" fmla="*/ 1002571 h 1160647"/>
              <a:gd name="connsiteX293" fmla="*/ 4531782 w 6248967"/>
              <a:gd name="connsiteY293" fmla="*/ 1002571 h 1160647"/>
              <a:gd name="connsiteX294" fmla="*/ 4539583 w 6248967"/>
              <a:gd name="connsiteY294" fmla="*/ 1002571 h 1160647"/>
              <a:gd name="connsiteX295" fmla="*/ 4539583 w 6248967"/>
              <a:gd name="connsiteY295" fmla="*/ 1003733 h 1160647"/>
              <a:gd name="connsiteX296" fmla="*/ 4539583 w 6248967"/>
              <a:gd name="connsiteY296" fmla="*/ 1011870 h 1160647"/>
              <a:gd name="connsiteX297" fmla="*/ 4538469 w 6248967"/>
              <a:gd name="connsiteY297" fmla="*/ 1011870 h 1160647"/>
              <a:gd name="connsiteX298" fmla="*/ 4530667 w 6248967"/>
              <a:gd name="connsiteY298" fmla="*/ 1011870 h 1160647"/>
              <a:gd name="connsiteX299" fmla="*/ 4530667 w 6248967"/>
              <a:gd name="connsiteY299" fmla="*/ 1013032 h 1160647"/>
              <a:gd name="connsiteX300" fmla="*/ 4530667 w 6248967"/>
              <a:gd name="connsiteY300" fmla="*/ 1021168 h 1160647"/>
              <a:gd name="connsiteX301" fmla="*/ 4531782 w 6248967"/>
              <a:gd name="connsiteY301" fmla="*/ 1021168 h 1160647"/>
              <a:gd name="connsiteX302" fmla="*/ 4539583 w 6248967"/>
              <a:gd name="connsiteY302" fmla="*/ 1021168 h 1160647"/>
              <a:gd name="connsiteX303" fmla="*/ 4539583 w 6248967"/>
              <a:gd name="connsiteY303" fmla="*/ 1022040 h 1160647"/>
              <a:gd name="connsiteX304" fmla="*/ 4539583 w 6248967"/>
              <a:gd name="connsiteY304" fmla="*/ 1028142 h 1160647"/>
              <a:gd name="connsiteX305" fmla="*/ 4538469 w 6248967"/>
              <a:gd name="connsiteY305" fmla="*/ 1028142 h 1160647"/>
              <a:gd name="connsiteX306" fmla="*/ 4530667 w 6248967"/>
              <a:gd name="connsiteY306" fmla="*/ 1028142 h 1160647"/>
              <a:gd name="connsiteX307" fmla="*/ 4530667 w 6248967"/>
              <a:gd name="connsiteY307" fmla="*/ 1029304 h 1160647"/>
              <a:gd name="connsiteX308" fmla="*/ 4530667 w 6248967"/>
              <a:gd name="connsiteY308" fmla="*/ 1037441 h 1160647"/>
              <a:gd name="connsiteX309" fmla="*/ 4555186 w 6248967"/>
              <a:gd name="connsiteY309" fmla="*/ 1058363 h 1160647"/>
              <a:gd name="connsiteX310" fmla="*/ 4554072 w 6248967"/>
              <a:gd name="connsiteY310" fmla="*/ 1063012 h 1160647"/>
              <a:gd name="connsiteX311" fmla="*/ 4546270 w 6248967"/>
              <a:gd name="connsiteY311" fmla="*/ 1063012 h 1160647"/>
              <a:gd name="connsiteX312" fmla="*/ 4546270 w 6248967"/>
              <a:gd name="connsiteY312" fmla="*/ 1088583 h 1160647"/>
              <a:gd name="connsiteX313" fmla="*/ 4547385 w 6248967"/>
              <a:gd name="connsiteY313" fmla="*/ 1088583 h 1160647"/>
              <a:gd name="connsiteX314" fmla="*/ 4555186 w 6248967"/>
              <a:gd name="connsiteY314" fmla="*/ 1088583 h 1160647"/>
              <a:gd name="connsiteX315" fmla="*/ 4555186 w 6248967"/>
              <a:gd name="connsiteY315" fmla="*/ 1087130 h 1160647"/>
              <a:gd name="connsiteX316" fmla="*/ 4555186 w 6248967"/>
              <a:gd name="connsiteY316" fmla="*/ 1076960 h 1160647"/>
              <a:gd name="connsiteX317" fmla="*/ 4556301 w 6248967"/>
              <a:gd name="connsiteY317" fmla="*/ 1076379 h 1160647"/>
              <a:gd name="connsiteX318" fmla="*/ 4564102 w 6248967"/>
              <a:gd name="connsiteY318" fmla="*/ 1072311 h 1160647"/>
              <a:gd name="connsiteX319" fmla="*/ 4566053 w 6248967"/>
              <a:gd name="connsiteY319" fmla="*/ 1072311 h 1160647"/>
              <a:gd name="connsiteX320" fmla="*/ 4579706 w 6248967"/>
              <a:gd name="connsiteY320" fmla="*/ 1072311 h 1160647"/>
              <a:gd name="connsiteX321" fmla="*/ 4579706 w 6248967"/>
              <a:gd name="connsiteY321" fmla="*/ 1073473 h 1160647"/>
              <a:gd name="connsiteX322" fmla="*/ 4579706 w 6248967"/>
              <a:gd name="connsiteY322" fmla="*/ 1081609 h 1160647"/>
              <a:gd name="connsiteX323" fmla="*/ 4581377 w 6248967"/>
              <a:gd name="connsiteY323" fmla="*/ 1081609 h 1160647"/>
              <a:gd name="connsiteX324" fmla="*/ 4593080 w 6248967"/>
              <a:gd name="connsiteY324" fmla="*/ 1081609 h 1160647"/>
              <a:gd name="connsiteX325" fmla="*/ 4594194 w 6248967"/>
              <a:gd name="connsiteY325" fmla="*/ 1086258 h 1160647"/>
              <a:gd name="connsiteX326" fmla="*/ 4601996 w 6248967"/>
              <a:gd name="connsiteY326" fmla="*/ 1086258 h 1160647"/>
              <a:gd name="connsiteX327" fmla="*/ 4626515 w 6248967"/>
              <a:gd name="connsiteY327" fmla="*/ 1118803 h 1160647"/>
              <a:gd name="connsiteX328" fmla="*/ 4626515 w 6248967"/>
              <a:gd name="connsiteY328" fmla="*/ 1153673 h 1160647"/>
              <a:gd name="connsiteX329" fmla="*/ 4627629 w 6248967"/>
              <a:gd name="connsiteY329" fmla="*/ 1153673 h 1160647"/>
              <a:gd name="connsiteX330" fmla="*/ 4635431 w 6248967"/>
              <a:gd name="connsiteY330" fmla="*/ 1153673 h 1160647"/>
              <a:gd name="connsiteX331" fmla="*/ 4635431 w 6248967"/>
              <a:gd name="connsiteY331" fmla="*/ 1151639 h 1160647"/>
              <a:gd name="connsiteX332" fmla="*/ 4635431 w 6248967"/>
              <a:gd name="connsiteY332" fmla="*/ 1137401 h 1160647"/>
              <a:gd name="connsiteX333" fmla="*/ 4636267 w 6248967"/>
              <a:gd name="connsiteY333" fmla="*/ 1137401 h 1160647"/>
              <a:gd name="connsiteX334" fmla="*/ 4642118 w 6248967"/>
              <a:gd name="connsiteY334" fmla="*/ 1137401 h 1160647"/>
              <a:gd name="connsiteX335" fmla="*/ 4642118 w 6248967"/>
              <a:gd name="connsiteY335" fmla="*/ 1138563 h 1160647"/>
              <a:gd name="connsiteX336" fmla="*/ 4642118 w 6248967"/>
              <a:gd name="connsiteY336" fmla="*/ 1146699 h 1160647"/>
              <a:gd name="connsiteX337" fmla="*/ 4651034 w 6248967"/>
              <a:gd name="connsiteY337" fmla="*/ 1097882 h 1160647"/>
              <a:gd name="connsiteX338" fmla="*/ 4688927 w 6248967"/>
              <a:gd name="connsiteY338" fmla="*/ 1097882 h 1160647"/>
              <a:gd name="connsiteX339" fmla="*/ 4688927 w 6248967"/>
              <a:gd name="connsiteY339" fmla="*/ 1023493 h 1160647"/>
              <a:gd name="connsiteX340" fmla="*/ 4724591 w 6248967"/>
              <a:gd name="connsiteY340" fmla="*/ 1023493 h 1160647"/>
              <a:gd name="connsiteX341" fmla="*/ 4724591 w 6248967"/>
              <a:gd name="connsiteY341" fmla="*/ 1022621 h 1160647"/>
              <a:gd name="connsiteX342" fmla="*/ 4724591 w 6248967"/>
              <a:gd name="connsiteY342" fmla="*/ 1016519 h 1160647"/>
              <a:gd name="connsiteX343" fmla="*/ 4746882 w 6248967"/>
              <a:gd name="connsiteY343" fmla="*/ 1016519 h 1160647"/>
              <a:gd name="connsiteX344" fmla="*/ 4746882 w 6248967"/>
              <a:gd name="connsiteY344" fmla="*/ 977000 h 1160647"/>
              <a:gd name="connsiteX345" fmla="*/ 4742423 w 6248967"/>
              <a:gd name="connsiteY345" fmla="*/ 975256 h 1160647"/>
              <a:gd name="connsiteX346" fmla="*/ 4742423 w 6248967"/>
              <a:gd name="connsiteY346" fmla="*/ 963052 h 1160647"/>
              <a:gd name="connsiteX347" fmla="*/ 4746882 w 6248967"/>
              <a:gd name="connsiteY347" fmla="*/ 965377 h 1160647"/>
              <a:gd name="connsiteX348" fmla="*/ 4751340 w 6248967"/>
              <a:gd name="connsiteY348" fmla="*/ 942130 h 1160647"/>
              <a:gd name="connsiteX349" fmla="*/ 4755798 w 6248967"/>
              <a:gd name="connsiteY349" fmla="*/ 965377 h 1160647"/>
              <a:gd name="connsiteX350" fmla="*/ 4758305 w 6248967"/>
              <a:gd name="connsiteY350" fmla="*/ 962180 h 1160647"/>
              <a:gd name="connsiteX351" fmla="*/ 4760256 w 6248967"/>
              <a:gd name="connsiteY351" fmla="*/ 956078 h 1160647"/>
              <a:gd name="connsiteX352" fmla="*/ 4760813 w 6248967"/>
              <a:gd name="connsiteY352" fmla="*/ 954916 h 1160647"/>
              <a:gd name="connsiteX353" fmla="*/ 4764714 w 6248967"/>
              <a:gd name="connsiteY353" fmla="*/ 946779 h 1160647"/>
              <a:gd name="connsiteX354" fmla="*/ 4765271 w 6248967"/>
              <a:gd name="connsiteY354" fmla="*/ 945617 h 1160647"/>
              <a:gd name="connsiteX355" fmla="*/ 4769172 w 6248967"/>
              <a:gd name="connsiteY355" fmla="*/ 937481 h 1160647"/>
              <a:gd name="connsiteX356" fmla="*/ 4770565 w 6248967"/>
              <a:gd name="connsiteY356" fmla="*/ 936609 h 1160647"/>
              <a:gd name="connsiteX357" fmla="*/ 4780317 w 6248967"/>
              <a:gd name="connsiteY357" fmla="*/ 930507 h 1160647"/>
              <a:gd name="connsiteX358" fmla="*/ 4781989 w 6248967"/>
              <a:gd name="connsiteY358" fmla="*/ 929345 h 1160647"/>
              <a:gd name="connsiteX359" fmla="*/ 4793691 w 6248967"/>
              <a:gd name="connsiteY359" fmla="*/ 921208 h 1160647"/>
              <a:gd name="connsiteX360" fmla="*/ 4794527 w 6248967"/>
              <a:gd name="connsiteY360" fmla="*/ 920046 h 1160647"/>
              <a:gd name="connsiteX361" fmla="*/ 4800378 w 6248967"/>
              <a:gd name="connsiteY361" fmla="*/ 911910 h 1160647"/>
              <a:gd name="connsiteX362" fmla="*/ 4800935 w 6248967"/>
              <a:gd name="connsiteY362" fmla="*/ 909876 h 1160647"/>
              <a:gd name="connsiteX363" fmla="*/ 4804836 w 6248967"/>
              <a:gd name="connsiteY363" fmla="*/ 895637 h 1160647"/>
              <a:gd name="connsiteX364" fmla="*/ 4805393 w 6248967"/>
              <a:gd name="connsiteY364" fmla="*/ 897671 h 1160647"/>
              <a:gd name="connsiteX365" fmla="*/ 4809294 w 6248967"/>
              <a:gd name="connsiteY365" fmla="*/ 911910 h 1160647"/>
              <a:gd name="connsiteX366" fmla="*/ 4809851 w 6248967"/>
              <a:gd name="connsiteY366" fmla="*/ 912781 h 1160647"/>
              <a:gd name="connsiteX367" fmla="*/ 4813752 w 6248967"/>
              <a:gd name="connsiteY367" fmla="*/ 918884 h 1160647"/>
              <a:gd name="connsiteX368" fmla="*/ 4815145 w 6248967"/>
              <a:gd name="connsiteY368" fmla="*/ 920046 h 1160647"/>
              <a:gd name="connsiteX369" fmla="*/ 4824897 w 6248967"/>
              <a:gd name="connsiteY369" fmla="*/ 928182 h 1160647"/>
              <a:gd name="connsiteX370" fmla="*/ 4826012 w 6248967"/>
              <a:gd name="connsiteY370" fmla="*/ 929345 h 1160647"/>
              <a:gd name="connsiteX371" fmla="*/ 4833813 w 6248967"/>
              <a:gd name="connsiteY371" fmla="*/ 937481 h 1160647"/>
              <a:gd name="connsiteX372" fmla="*/ 4834928 w 6248967"/>
              <a:gd name="connsiteY372" fmla="*/ 938643 h 1160647"/>
              <a:gd name="connsiteX373" fmla="*/ 4842729 w 6248967"/>
              <a:gd name="connsiteY373" fmla="*/ 946779 h 1160647"/>
              <a:gd name="connsiteX374" fmla="*/ 4843008 w 6248967"/>
              <a:gd name="connsiteY374" fmla="*/ 947942 h 1160647"/>
              <a:gd name="connsiteX375" fmla="*/ 4844958 w 6248967"/>
              <a:gd name="connsiteY375" fmla="*/ 956078 h 1160647"/>
              <a:gd name="connsiteX376" fmla="*/ 4845237 w 6248967"/>
              <a:gd name="connsiteY376" fmla="*/ 957240 h 1160647"/>
              <a:gd name="connsiteX377" fmla="*/ 4847187 w 6248967"/>
              <a:gd name="connsiteY377" fmla="*/ 965377 h 1160647"/>
              <a:gd name="connsiteX378" fmla="*/ 4853874 w 6248967"/>
              <a:gd name="connsiteY378" fmla="*/ 942130 h 1160647"/>
              <a:gd name="connsiteX379" fmla="*/ 4858332 w 6248967"/>
              <a:gd name="connsiteY379" fmla="*/ 965377 h 1160647"/>
              <a:gd name="connsiteX380" fmla="*/ 4862790 w 6248967"/>
              <a:gd name="connsiteY380" fmla="*/ 967120 h 1160647"/>
              <a:gd name="connsiteX381" fmla="*/ 4862790 w 6248967"/>
              <a:gd name="connsiteY381" fmla="*/ 979325 h 1160647"/>
              <a:gd name="connsiteX382" fmla="*/ 4858332 w 6248967"/>
              <a:gd name="connsiteY382" fmla="*/ 1011870 h 1160647"/>
              <a:gd name="connsiteX383" fmla="*/ 4859447 w 6248967"/>
              <a:gd name="connsiteY383" fmla="*/ 1011870 h 1160647"/>
              <a:gd name="connsiteX384" fmla="*/ 4867248 w 6248967"/>
              <a:gd name="connsiteY384" fmla="*/ 1011870 h 1160647"/>
              <a:gd name="connsiteX385" fmla="*/ 4868084 w 6248967"/>
              <a:gd name="connsiteY385" fmla="*/ 1016519 h 1160647"/>
              <a:gd name="connsiteX386" fmla="*/ 4873935 w 6248967"/>
              <a:gd name="connsiteY386" fmla="*/ 1016519 h 1160647"/>
              <a:gd name="connsiteX387" fmla="*/ 4873935 w 6248967"/>
              <a:gd name="connsiteY387" fmla="*/ 1015357 h 1160647"/>
              <a:gd name="connsiteX388" fmla="*/ 4873935 w 6248967"/>
              <a:gd name="connsiteY388" fmla="*/ 1007220 h 1160647"/>
              <a:gd name="connsiteX389" fmla="*/ 4876164 w 6248967"/>
              <a:gd name="connsiteY389" fmla="*/ 1007220 h 1160647"/>
              <a:gd name="connsiteX390" fmla="*/ 4891767 w 6248967"/>
              <a:gd name="connsiteY390" fmla="*/ 1007220 h 1160647"/>
              <a:gd name="connsiteX391" fmla="*/ 4891767 w 6248967"/>
              <a:gd name="connsiteY391" fmla="*/ 1005186 h 1160647"/>
              <a:gd name="connsiteX392" fmla="*/ 4891767 w 6248967"/>
              <a:gd name="connsiteY392" fmla="*/ 990948 h 1160647"/>
              <a:gd name="connsiteX393" fmla="*/ 4929661 w 6248967"/>
              <a:gd name="connsiteY393" fmla="*/ 990948 h 1160647"/>
              <a:gd name="connsiteX394" fmla="*/ 4929661 w 6248967"/>
              <a:gd name="connsiteY394" fmla="*/ 992401 h 1160647"/>
              <a:gd name="connsiteX395" fmla="*/ 4929661 w 6248967"/>
              <a:gd name="connsiteY395" fmla="*/ 1002571 h 1160647"/>
              <a:gd name="connsiteX396" fmla="*/ 4949722 w 6248967"/>
              <a:gd name="connsiteY396" fmla="*/ 1002571 h 1160647"/>
              <a:gd name="connsiteX397" fmla="*/ 4949722 w 6248967"/>
              <a:gd name="connsiteY397" fmla="*/ 1004896 h 1160647"/>
              <a:gd name="connsiteX398" fmla="*/ 4949722 w 6248967"/>
              <a:gd name="connsiteY398" fmla="*/ 1021168 h 1160647"/>
              <a:gd name="connsiteX399" fmla="*/ 4945264 w 6248967"/>
              <a:gd name="connsiteY399" fmla="*/ 1022040 h 1160647"/>
              <a:gd name="connsiteX400" fmla="*/ 4945264 w 6248967"/>
              <a:gd name="connsiteY400" fmla="*/ 1028142 h 1160647"/>
              <a:gd name="connsiteX401" fmla="*/ 4949722 w 6248967"/>
              <a:gd name="connsiteY401" fmla="*/ 1029886 h 1160647"/>
              <a:gd name="connsiteX402" fmla="*/ 4949722 w 6248967"/>
              <a:gd name="connsiteY402" fmla="*/ 1042090 h 1160647"/>
              <a:gd name="connsiteX403" fmla="*/ 4945264 w 6248967"/>
              <a:gd name="connsiteY403" fmla="*/ 1046739 h 1160647"/>
              <a:gd name="connsiteX404" fmla="*/ 4945264 w 6248967"/>
              <a:gd name="connsiteY404" fmla="*/ 1102531 h 1160647"/>
              <a:gd name="connsiteX405" fmla="*/ 4947214 w 6248967"/>
              <a:gd name="connsiteY405" fmla="*/ 1102531 h 1160647"/>
              <a:gd name="connsiteX406" fmla="*/ 4960867 w 6248967"/>
              <a:gd name="connsiteY406" fmla="*/ 1102531 h 1160647"/>
              <a:gd name="connsiteX407" fmla="*/ 4962538 w 6248967"/>
              <a:gd name="connsiteY407" fmla="*/ 1107180 h 1160647"/>
              <a:gd name="connsiteX408" fmla="*/ 4974241 w 6248967"/>
              <a:gd name="connsiteY408" fmla="*/ 1107180 h 1160647"/>
              <a:gd name="connsiteX409" fmla="*/ 4974241 w 6248967"/>
              <a:gd name="connsiteY409" fmla="*/ 1109214 h 1160647"/>
              <a:gd name="connsiteX410" fmla="*/ 4974241 w 6248967"/>
              <a:gd name="connsiteY410" fmla="*/ 1123453 h 1160647"/>
              <a:gd name="connsiteX411" fmla="*/ 4975913 w 6248967"/>
              <a:gd name="connsiteY411" fmla="*/ 1123453 h 1160647"/>
              <a:gd name="connsiteX412" fmla="*/ 4987615 w 6248967"/>
              <a:gd name="connsiteY412" fmla="*/ 1123453 h 1160647"/>
              <a:gd name="connsiteX413" fmla="*/ 4987615 w 6248967"/>
              <a:gd name="connsiteY413" fmla="*/ 1121419 h 1160647"/>
              <a:gd name="connsiteX414" fmla="*/ 4987615 w 6248967"/>
              <a:gd name="connsiteY414" fmla="*/ 1107180 h 1160647"/>
              <a:gd name="connsiteX415" fmla="*/ 4989565 w 6248967"/>
              <a:gd name="connsiteY415" fmla="*/ 1106018 h 1160647"/>
              <a:gd name="connsiteX416" fmla="*/ 5003218 w 6248967"/>
              <a:gd name="connsiteY416" fmla="*/ 1097882 h 1160647"/>
              <a:gd name="connsiteX417" fmla="*/ 5003218 w 6248967"/>
              <a:gd name="connsiteY417" fmla="*/ 1076960 h 1160647"/>
              <a:gd name="connsiteX418" fmla="*/ 4998760 w 6248967"/>
              <a:gd name="connsiteY418" fmla="*/ 1053713 h 1160647"/>
              <a:gd name="connsiteX419" fmla="*/ 4999874 w 6248967"/>
              <a:gd name="connsiteY419" fmla="*/ 1053713 h 1160647"/>
              <a:gd name="connsiteX420" fmla="*/ 5007676 w 6248967"/>
              <a:gd name="connsiteY420" fmla="*/ 1053713 h 1160647"/>
              <a:gd name="connsiteX421" fmla="*/ 5027737 w 6248967"/>
              <a:gd name="connsiteY421" fmla="*/ 1051389 h 1160647"/>
              <a:gd name="connsiteX422" fmla="*/ 5027737 w 6248967"/>
              <a:gd name="connsiteY422" fmla="*/ 1050226 h 1160647"/>
              <a:gd name="connsiteX423" fmla="*/ 5027737 w 6248967"/>
              <a:gd name="connsiteY423" fmla="*/ 1042090 h 1160647"/>
              <a:gd name="connsiteX424" fmla="*/ 5029409 w 6248967"/>
              <a:gd name="connsiteY424" fmla="*/ 1042090 h 1160647"/>
              <a:gd name="connsiteX425" fmla="*/ 5041111 w 6248967"/>
              <a:gd name="connsiteY425" fmla="*/ 1042090 h 1160647"/>
              <a:gd name="connsiteX426" fmla="*/ 5041111 w 6248967"/>
              <a:gd name="connsiteY426" fmla="*/ 925858 h 1160647"/>
              <a:gd name="connsiteX427" fmla="*/ 5042226 w 6248967"/>
              <a:gd name="connsiteY427" fmla="*/ 925858 h 1160647"/>
              <a:gd name="connsiteX428" fmla="*/ 5050027 w 6248967"/>
              <a:gd name="connsiteY428" fmla="*/ 925858 h 1160647"/>
              <a:gd name="connsiteX429" fmla="*/ 5050027 w 6248967"/>
              <a:gd name="connsiteY429" fmla="*/ 923533 h 1160647"/>
              <a:gd name="connsiteX430" fmla="*/ 5050027 w 6248967"/>
              <a:gd name="connsiteY430" fmla="*/ 907260 h 1160647"/>
              <a:gd name="connsiteX431" fmla="*/ 5052256 w 6248967"/>
              <a:gd name="connsiteY431" fmla="*/ 860767 h 1160647"/>
              <a:gd name="connsiteX432" fmla="*/ 5053371 w 6248967"/>
              <a:gd name="connsiteY432" fmla="*/ 860767 h 1160647"/>
              <a:gd name="connsiteX433" fmla="*/ 5061172 w 6248967"/>
              <a:gd name="connsiteY433" fmla="*/ 860767 h 1160647"/>
              <a:gd name="connsiteX434" fmla="*/ 5061172 w 6248967"/>
              <a:gd name="connsiteY434" fmla="*/ 861930 h 1160647"/>
              <a:gd name="connsiteX435" fmla="*/ 5061172 w 6248967"/>
              <a:gd name="connsiteY435" fmla="*/ 870066 h 1160647"/>
              <a:gd name="connsiteX436" fmla="*/ 5065630 w 6248967"/>
              <a:gd name="connsiteY436" fmla="*/ 867741 h 1160647"/>
              <a:gd name="connsiteX437" fmla="*/ 5065630 w 6248967"/>
              <a:gd name="connsiteY437" fmla="*/ 851469 h 1160647"/>
              <a:gd name="connsiteX438" fmla="*/ 5067023 w 6248967"/>
              <a:gd name="connsiteY438" fmla="*/ 850888 h 1160647"/>
              <a:gd name="connsiteX439" fmla="*/ 5076775 w 6248967"/>
              <a:gd name="connsiteY439" fmla="*/ 846820 h 1160647"/>
              <a:gd name="connsiteX440" fmla="*/ 5077890 w 6248967"/>
              <a:gd name="connsiteY440" fmla="*/ 847401 h 1160647"/>
              <a:gd name="connsiteX441" fmla="*/ 5085691 w 6248967"/>
              <a:gd name="connsiteY441" fmla="*/ 851469 h 1160647"/>
              <a:gd name="connsiteX442" fmla="*/ 5087363 w 6248967"/>
              <a:gd name="connsiteY442" fmla="*/ 851469 h 1160647"/>
              <a:gd name="connsiteX443" fmla="*/ 5099065 w 6248967"/>
              <a:gd name="connsiteY443" fmla="*/ 851469 h 1160647"/>
              <a:gd name="connsiteX444" fmla="*/ 5099065 w 6248967"/>
              <a:gd name="connsiteY444" fmla="*/ 821248 h 1160647"/>
              <a:gd name="connsiteX445" fmla="*/ 5100180 w 6248967"/>
              <a:gd name="connsiteY445" fmla="*/ 821248 h 1160647"/>
              <a:gd name="connsiteX446" fmla="*/ 5107981 w 6248967"/>
              <a:gd name="connsiteY446" fmla="*/ 821248 h 1160647"/>
              <a:gd name="connsiteX447" fmla="*/ 5109374 w 6248967"/>
              <a:gd name="connsiteY447" fmla="*/ 825898 h 1160647"/>
              <a:gd name="connsiteX448" fmla="*/ 5119127 w 6248967"/>
              <a:gd name="connsiteY448" fmla="*/ 825898 h 1160647"/>
              <a:gd name="connsiteX449" fmla="*/ 5120241 w 6248967"/>
              <a:gd name="connsiteY449" fmla="*/ 821248 h 1160647"/>
              <a:gd name="connsiteX450" fmla="*/ 5128043 w 6248967"/>
              <a:gd name="connsiteY450" fmla="*/ 821248 h 1160647"/>
              <a:gd name="connsiteX451" fmla="*/ 5128043 w 6248967"/>
              <a:gd name="connsiteY451" fmla="*/ 856118 h 1160647"/>
              <a:gd name="connsiteX452" fmla="*/ 5129436 w 6248967"/>
              <a:gd name="connsiteY452" fmla="*/ 857280 h 1160647"/>
              <a:gd name="connsiteX453" fmla="*/ 5139188 w 6248967"/>
              <a:gd name="connsiteY453" fmla="*/ 865417 h 1160647"/>
              <a:gd name="connsiteX454" fmla="*/ 5161478 w 6248967"/>
              <a:gd name="connsiteY454" fmla="*/ 872391 h 1160647"/>
              <a:gd name="connsiteX455" fmla="*/ 5161478 w 6248967"/>
              <a:gd name="connsiteY455" fmla="*/ 870938 h 1160647"/>
              <a:gd name="connsiteX456" fmla="*/ 5161478 w 6248967"/>
              <a:gd name="connsiteY456" fmla="*/ 860767 h 1160647"/>
              <a:gd name="connsiteX457" fmla="*/ 5190455 w 6248967"/>
              <a:gd name="connsiteY457" fmla="*/ 851469 h 1160647"/>
              <a:gd name="connsiteX458" fmla="*/ 5190455 w 6248967"/>
              <a:gd name="connsiteY458" fmla="*/ 850307 h 1160647"/>
              <a:gd name="connsiteX459" fmla="*/ 5190455 w 6248967"/>
              <a:gd name="connsiteY459" fmla="*/ 842170 h 1160647"/>
              <a:gd name="connsiteX460" fmla="*/ 5191291 w 6248967"/>
              <a:gd name="connsiteY460" fmla="*/ 842170 h 1160647"/>
              <a:gd name="connsiteX461" fmla="*/ 5197142 w 6248967"/>
              <a:gd name="connsiteY461" fmla="*/ 842170 h 1160647"/>
              <a:gd name="connsiteX462" fmla="*/ 5197142 w 6248967"/>
              <a:gd name="connsiteY462" fmla="*/ 841299 h 1160647"/>
              <a:gd name="connsiteX463" fmla="*/ 5197142 w 6248967"/>
              <a:gd name="connsiteY463" fmla="*/ 835196 h 1160647"/>
              <a:gd name="connsiteX464" fmla="*/ 5199371 w 6248967"/>
              <a:gd name="connsiteY464" fmla="*/ 835196 h 1160647"/>
              <a:gd name="connsiteX465" fmla="*/ 5214974 w 6248967"/>
              <a:gd name="connsiteY465" fmla="*/ 835196 h 1160647"/>
              <a:gd name="connsiteX466" fmla="*/ 5214974 w 6248967"/>
              <a:gd name="connsiteY466" fmla="*/ 836068 h 1160647"/>
              <a:gd name="connsiteX467" fmla="*/ 5214974 w 6248967"/>
              <a:gd name="connsiteY467" fmla="*/ 842170 h 1160647"/>
              <a:gd name="connsiteX468" fmla="*/ 5216646 w 6248967"/>
              <a:gd name="connsiteY468" fmla="*/ 842170 h 1160647"/>
              <a:gd name="connsiteX469" fmla="*/ 5228348 w 6248967"/>
              <a:gd name="connsiteY469" fmla="*/ 842170 h 1160647"/>
              <a:gd name="connsiteX470" fmla="*/ 5228348 w 6248967"/>
              <a:gd name="connsiteY470" fmla="*/ 843914 h 1160647"/>
              <a:gd name="connsiteX471" fmla="*/ 5228348 w 6248967"/>
              <a:gd name="connsiteY471" fmla="*/ 856118 h 1160647"/>
              <a:gd name="connsiteX472" fmla="*/ 5252867 w 6248967"/>
              <a:gd name="connsiteY472" fmla="*/ 856118 h 1160647"/>
              <a:gd name="connsiteX473" fmla="*/ 5252867 w 6248967"/>
              <a:gd name="connsiteY473" fmla="*/ 854956 h 1160647"/>
              <a:gd name="connsiteX474" fmla="*/ 5252867 w 6248967"/>
              <a:gd name="connsiteY474" fmla="*/ 846820 h 1160647"/>
              <a:gd name="connsiteX475" fmla="*/ 5254260 w 6248967"/>
              <a:gd name="connsiteY475" fmla="*/ 846820 h 1160647"/>
              <a:gd name="connsiteX476" fmla="*/ 5264012 w 6248967"/>
              <a:gd name="connsiteY476" fmla="*/ 846820 h 1160647"/>
              <a:gd name="connsiteX477" fmla="*/ 5264012 w 6248967"/>
              <a:gd name="connsiteY477" fmla="*/ 845657 h 1160647"/>
              <a:gd name="connsiteX478" fmla="*/ 5264012 w 6248967"/>
              <a:gd name="connsiteY478" fmla="*/ 837521 h 1160647"/>
              <a:gd name="connsiteX479" fmla="*/ 5265684 w 6248967"/>
              <a:gd name="connsiteY479" fmla="*/ 837521 h 1160647"/>
              <a:gd name="connsiteX480" fmla="*/ 5277386 w 6248967"/>
              <a:gd name="connsiteY480" fmla="*/ 837521 h 1160647"/>
              <a:gd name="connsiteX481" fmla="*/ 5277386 w 6248967"/>
              <a:gd name="connsiteY481" fmla="*/ 838683 h 1160647"/>
              <a:gd name="connsiteX482" fmla="*/ 5277386 w 6248967"/>
              <a:gd name="connsiteY482" fmla="*/ 846820 h 1160647"/>
              <a:gd name="connsiteX483" fmla="*/ 5281844 w 6248967"/>
              <a:gd name="connsiteY483" fmla="*/ 791028 h 1160647"/>
              <a:gd name="connsiteX484" fmla="*/ 5382150 w 6248967"/>
              <a:gd name="connsiteY484" fmla="*/ 791028 h 1160647"/>
              <a:gd name="connsiteX485" fmla="*/ 5382150 w 6248967"/>
              <a:gd name="connsiteY485" fmla="*/ 865417 h 1160647"/>
              <a:gd name="connsiteX486" fmla="*/ 5384379 w 6248967"/>
              <a:gd name="connsiteY486" fmla="*/ 865417 h 1160647"/>
              <a:gd name="connsiteX487" fmla="*/ 5399982 w 6248967"/>
              <a:gd name="connsiteY487" fmla="*/ 865417 h 1160647"/>
              <a:gd name="connsiteX488" fmla="*/ 5399982 w 6248967"/>
              <a:gd name="connsiteY488" fmla="*/ 781729 h 1160647"/>
              <a:gd name="connsiteX489" fmla="*/ 5422272 w 6248967"/>
              <a:gd name="connsiteY489" fmla="*/ 770106 h 1160647"/>
              <a:gd name="connsiteX490" fmla="*/ 5451249 w 6248967"/>
              <a:gd name="connsiteY490" fmla="*/ 770106 h 1160647"/>
              <a:gd name="connsiteX491" fmla="*/ 5453200 w 6248967"/>
              <a:gd name="connsiteY491" fmla="*/ 768363 h 1160647"/>
              <a:gd name="connsiteX492" fmla="*/ 1102596 w 6248967"/>
              <a:gd name="connsiteY492" fmla="*/ 0 h 1160647"/>
              <a:gd name="connsiteX493" fmla="*/ 1104622 w 6248967"/>
              <a:gd name="connsiteY493" fmla="*/ 246443 h 1160647"/>
              <a:gd name="connsiteX494" fmla="*/ 1143129 w 6248967"/>
              <a:gd name="connsiteY494" fmla="*/ 326429 h 1160647"/>
              <a:gd name="connsiteX495" fmla="*/ 1145156 w 6248967"/>
              <a:gd name="connsiteY495" fmla="*/ 326429 h 1160647"/>
              <a:gd name="connsiteX496" fmla="*/ 1159343 w 6248967"/>
              <a:gd name="connsiteY496" fmla="*/ 326429 h 1160647"/>
              <a:gd name="connsiteX497" fmla="*/ 1159343 w 6248967"/>
              <a:gd name="connsiteY497" fmla="*/ 350208 h 1160647"/>
              <a:gd name="connsiteX498" fmla="*/ 1159850 w 6248967"/>
              <a:gd name="connsiteY498" fmla="*/ 351019 h 1160647"/>
              <a:gd name="connsiteX499" fmla="*/ 1163396 w 6248967"/>
              <a:gd name="connsiteY499" fmla="*/ 356694 h 1160647"/>
              <a:gd name="connsiteX500" fmla="*/ 1163396 w 6248967"/>
              <a:gd name="connsiteY500" fmla="*/ 471268 h 1160647"/>
              <a:gd name="connsiteX501" fmla="*/ 1165676 w 6248967"/>
              <a:gd name="connsiteY501" fmla="*/ 471268 h 1160647"/>
              <a:gd name="connsiteX502" fmla="*/ 1181637 w 6248967"/>
              <a:gd name="connsiteY502" fmla="*/ 471268 h 1160647"/>
              <a:gd name="connsiteX503" fmla="*/ 1181637 w 6248967"/>
              <a:gd name="connsiteY503" fmla="*/ 611783 h 1160647"/>
              <a:gd name="connsiteX504" fmla="*/ 1183157 w 6248967"/>
              <a:gd name="connsiteY504" fmla="*/ 611513 h 1160647"/>
              <a:gd name="connsiteX505" fmla="*/ 1193797 w 6248967"/>
              <a:gd name="connsiteY505" fmla="*/ 609622 h 1160647"/>
              <a:gd name="connsiteX506" fmla="*/ 1191770 w 6248967"/>
              <a:gd name="connsiteY506" fmla="*/ 698254 h 1160647"/>
              <a:gd name="connsiteX507" fmla="*/ 1193290 w 6248967"/>
              <a:gd name="connsiteY507" fmla="*/ 698525 h 1160647"/>
              <a:gd name="connsiteX508" fmla="*/ 1203930 w 6248967"/>
              <a:gd name="connsiteY508" fmla="*/ 700416 h 1160647"/>
              <a:gd name="connsiteX509" fmla="*/ 1204183 w 6248967"/>
              <a:gd name="connsiteY509" fmla="*/ 701227 h 1160647"/>
              <a:gd name="connsiteX510" fmla="*/ 1205957 w 6248967"/>
              <a:gd name="connsiteY510" fmla="*/ 706902 h 1160647"/>
              <a:gd name="connsiteX511" fmla="*/ 1206717 w 6248967"/>
              <a:gd name="connsiteY511" fmla="*/ 704470 h 1160647"/>
              <a:gd name="connsiteX512" fmla="*/ 1212037 w 6248967"/>
              <a:gd name="connsiteY512" fmla="*/ 687446 h 1160647"/>
              <a:gd name="connsiteX513" fmla="*/ 1213810 w 6248967"/>
              <a:gd name="connsiteY513" fmla="*/ 687446 h 1160647"/>
              <a:gd name="connsiteX514" fmla="*/ 1226224 w 6248967"/>
              <a:gd name="connsiteY514" fmla="*/ 687446 h 1160647"/>
              <a:gd name="connsiteX515" fmla="*/ 1226224 w 6248967"/>
              <a:gd name="connsiteY515" fmla="*/ 719872 h 1160647"/>
              <a:gd name="connsiteX516" fmla="*/ 1227237 w 6248967"/>
              <a:gd name="connsiteY516" fmla="*/ 720413 h 1160647"/>
              <a:gd name="connsiteX517" fmla="*/ 1234331 w 6248967"/>
              <a:gd name="connsiteY517" fmla="*/ 724196 h 1160647"/>
              <a:gd name="connsiteX518" fmla="*/ 1234331 w 6248967"/>
              <a:gd name="connsiteY518" fmla="*/ 725547 h 1160647"/>
              <a:gd name="connsiteX519" fmla="*/ 1234331 w 6248967"/>
              <a:gd name="connsiteY519" fmla="*/ 735005 h 1160647"/>
              <a:gd name="connsiteX520" fmla="*/ 1278918 w 6248967"/>
              <a:gd name="connsiteY520" fmla="*/ 735005 h 1160647"/>
              <a:gd name="connsiteX521" fmla="*/ 1278918 w 6248967"/>
              <a:gd name="connsiteY521" fmla="*/ 736086 h 1160647"/>
              <a:gd name="connsiteX522" fmla="*/ 1278918 w 6248967"/>
              <a:gd name="connsiteY522" fmla="*/ 743652 h 1160647"/>
              <a:gd name="connsiteX523" fmla="*/ 1280944 w 6248967"/>
              <a:gd name="connsiteY523" fmla="*/ 743652 h 1160647"/>
              <a:gd name="connsiteX524" fmla="*/ 1295131 w 6248967"/>
              <a:gd name="connsiteY524" fmla="*/ 743652 h 1160647"/>
              <a:gd name="connsiteX525" fmla="*/ 1295131 w 6248967"/>
              <a:gd name="connsiteY525" fmla="*/ 713387 h 1160647"/>
              <a:gd name="connsiteX526" fmla="*/ 1339718 w 6248967"/>
              <a:gd name="connsiteY526" fmla="*/ 713387 h 1160647"/>
              <a:gd name="connsiteX527" fmla="*/ 1339718 w 6248967"/>
              <a:gd name="connsiteY527" fmla="*/ 712036 h 1160647"/>
              <a:gd name="connsiteX528" fmla="*/ 1339718 w 6248967"/>
              <a:gd name="connsiteY528" fmla="*/ 702578 h 1160647"/>
              <a:gd name="connsiteX529" fmla="*/ 1340732 w 6248967"/>
              <a:gd name="connsiteY529" fmla="*/ 702578 h 1160647"/>
              <a:gd name="connsiteX530" fmla="*/ 1347825 w 6248967"/>
              <a:gd name="connsiteY530" fmla="*/ 702578 h 1160647"/>
              <a:gd name="connsiteX531" fmla="*/ 1347825 w 6248967"/>
              <a:gd name="connsiteY531" fmla="*/ 700687 h 1160647"/>
              <a:gd name="connsiteX532" fmla="*/ 1347825 w 6248967"/>
              <a:gd name="connsiteY532" fmla="*/ 687446 h 1160647"/>
              <a:gd name="connsiteX533" fmla="*/ 1348585 w 6248967"/>
              <a:gd name="connsiteY533" fmla="*/ 687446 h 1160647"/>
              <a:gd name="connsiteX534" fmla="*/ 1353905 w 6248967"/>
              <a:gd name="connsiteY534" fmla="*/ 687446 h 1160647"/>
              <a:gd name="connsiteX535" fmla="*/ 1353905 w 6248967"/>
              <a:gd name="connsiteY535" fmla="*/ 686365 h 1160647"/>
              <a:gd name="connsiteX536" fmla="*/ 1353905 w 6248967"/>
              <a:gd name="connsiteY536" fmla="*/ 678798 h 1160647"/>
              <a:gd name="connsiteX537" fmla="*/ 1355932 w 6248967"/>
              <a:gd name="connsiteY537" fmla="*/ 678798 h 1160647"/>
              <a:gd name="connsiteX538" fmla="*/ 1370119 w 6248967"/>
              <a:gd name="connsiteY538" fmla="*/ 678798 h 1160647"/>
              <a:gd name="connsiteX539" fmla="*/ 1370119 w 6248967"/>
              <a:gd name="connsiteY539" fmla="*/ 679879 h 1160647"/>
              <a:gd name="connsiteX540" fmla="*/ 1370119 w 6248967"/>
              <a:gd name="connsiteY540" fmla="*/ 687446 h 1160647"/>
              <a:gd name="connsiteX541" fmla="*/ 1392412 w 6248967"/>
              <a:gd name="connsiteY541" fmla="*/ 687446 h 1160647"/>
              <a:gd name="connsiteX542" fmla="*/ 1392412 w 6248967"/>
              <a:gd name="connsiteY542" fmla="*/ 685554 h 1160647"/>
              <a:gd name="connsiteX543" fmla="*/ 1392412 w 6248967"/>
              <a:gd name="connsiteY543" fmla="*/ 672313 h 1160647"/>
              <a:gd name="connsiteX544" fmla="*/ 1394186 w 6248967"/>
              <a:gd name="connsiteY544" fmla="*/ 672313 h 1160647"/>
              <a:gd name="connsiteX545" fmla="*/ 1406599 w 6248967"/>
              <a:gd name="connsiteY545" fmla="*/ 672313 h 1160647"/>
              <a:gd name="connsiteX546" fmla="*/ 1406599 w 6248967"/>
              <a:gd name="connsiteY546" fmla="*/ 696093 h 1160647"/>
              <a:gd name="connsiteX547" fmla="*/ 1407613 w 6248967"/>
              <a:gd name="connsiteY547" fmla="*/ 696093 h 1160647"/>
              <a:gd name="connsiteX548" fmla="*/ 1414706 w 6248967"/>
              <a:gd name="connsiteY548" fmla="*/ 696093 h 1160647"/>
              <a:gd name="connsiteX549" fmla="*/ 1414706 w 6248967"/>
              <a:gd name="connsiteY549" fmla="*/ 695012 h 1160647"/>
              <a:gd name="connsiteX550" fmla="*/ 1414706 w 6248967"/>
              <a:gd name="connsiteY550" fmla="*/ 687446 h 1160647"/>
              <a:gd name="connsiteX551" fmla="*/ 1416479 w 6248967"/>
              <a:gd name="connsiteY551" fmla="*/ 687446 h 1160647"/>
              <a:gd name="connsiteX552" fmla="*/ 1428893 w 6248967"/>
              <a:gd name="connsiteY552" fmla="*/ 687446 h 1160647"/>
              <a:gd name="connsiteX553" fmla="*/ 1428893 w 6248967"/>
              <a:gd name="connsiteY553" fmla="*/ 713387 h 1160647"/>
              <a:gd name="connsiteX554" fmla="*/ 1430920 w 6248967"/>
              <a:gd name="connsiteY554" fmla="*/ 713387 h 1160647"/>
              <a:gd name="connsiteX555" fmla="*/ 1445106 w 6248967"/>
              <a:gd name="connsiteY555" fmla="*/ 713387 h 1160647"/>
              <a:gd name="connsiteX556" fmla="*/ 1445106 w 6248967"/>
              <a:gd name="connsiteY556" fmla="*/ 715008 h 1160647"/>
              <a:gd name="connsiteX557" fmla="*/ 1445106 w 6248967"/>
              <a:gd name="connsiteY557" fmla="*/ 726358 h 1160647"/>
              <a:gd name="connsiteX558" fmla="*/ 1445866 w 6248967"/>
              <a:gd name="connsiteY558" fmla="*/ 726358 h 1160647"/>
              <a:gd name="connsiteX559" fmla="*/ 1451187 w 6248967"/>
              <a:gd name="connsiteY559" fmla="*/ 726358 h 1160647"/>
              <a:gd name="connsiteX560" fmla="*/ 1451187 w 6248967"/>
              <a:gd name="connsiteY560" fmla="*/ 725547 h 1160647"/>
              <a:gd name="connsiteX561" fmla="*/ 1451187 w 6248967"/>
              <a:gd name="connsiteY561" fmla="*/ 719872 h 1160647"/>
              <a:gd name="connsiteX562" fmla="*/ 1481587 w 6248967"/>
              <a:gd name="connsiteY562" fmla="*/ 719872 h 1160647"/>
              <a:gd name="connsiteX563" fmla="*/ 1481587 w 6248967"/>
              <a:gd name="connsiteY563" fmla="*/ 743652 h 1160647"/>
              <a:gd name="connsiteX564" fmla="*/ 1482600 w 6248967"/>
              <a:gd name="connsiteY564" fmla="*/ 743652 h 1160647"/>
              <a:gd name="connsiteX565" fmla="*/ 1489694 w 6248967"/>
              <a:gd name="connsiteY565" fmla="*/ 743652 h 1160647"/>
              <a:gd name="connsiteX566" fmla="*/ 1489694 w 6248967"/>
              <a:gd name="connsiteY566" fmla="*/ 744733 h 1160647"/>
              <a:gd name="connsiteX567" fmla="*/ 1489694 w 6248967"/>
              <a:gd name="connsiteY567" fmla="*/ 752299 h 1160647"/>
              <a:gd name="connsiteX568" fmla="*/ 1490454 w 6248967"/>
              <a:gd name="connsiteY568" fmla="*/ 752299 h 1160647"/>
              <a:gd name="connsiteX569" fmla="*/ 1495774 w 6248967"/>
              <a:gd name="connsiteY569" fmla="*/ 752299 h 1160647"/>
              <a:gd name="connsiteX570" fmla="*/ 1495774 w 6248967"/>
              <a:gd name="connsiteY570" fmla="*/ 750137 h 1160647"/>
              <a:gd name="connsiteX571" fmla="*/ 1495774 w 6248967"/>
              <a:gd name="connsiteY571" fmla="*/ 735005 h 1160647"/>
              <a:gd name="connsiteX572" fmla="*/ 1496787 w 6248967"/>
              <a:gd name="connsiteY572" fmla="*/ 735005 h 1160647"/>
              <a:gd name="connsiteX573" fmla="*/ 1503881 w 6248967"/>
              <a:gd name="connsiteY573" fmla="*/ 735005 h 1160647"/>
              <a:gd name="connsiteX574" fmla="*/ 1503881 w 6248967"/>
              <a:gd name="connsiteY574" fmla="*/ 736086 h 1160647"/>
              <a:gd name="connsiteX575" fmla="*/ 1503881 w 6248967"/>
              <a:gd name="connsiteY575" fmla="*/ 743652 h 1160647"/>
              <a:gd name="connsiteX576" fmla="*/ 1509201 w 6248967"/>
              <a:gd name="connsiteY576" fmla="*/ 741659 h 1160647"/>
              <a:gd name="connsiteX577" fmla="*/ 1509961 w 6248967"/>
              <a:gd name="connsiteY577" fmla="*/ 740679 h 1160647"/>
              <a:gd name="connsiteX578" fmla="*/ 1509961 w 6248967"/>
              <a:gd name="connsiteY578" fmla="*/ 735005 h 1160647"/>
              <a:gd name="connsiteX579" fmla="*/ 1548468 w 6248967"/>
              <a:gd name="connsiteY579" fmla="*/ 735005 h 1160647"/>
              <a:gd name="connsiteX580" fmla="*/ 1548468 w 6248967"/>
              <a:gd name="connsiteY580" fmla="*/ 758784 h 1160647"/>
              <a:gd name="connsiteX581" fmla="*/ 1550494 w 6248967"/>
              <a:gd name="connsiteY581" fmla="*/ 758784 h 1160647"/>
              <a:gd name="connsiteX582" fmla="*/ 1564681 w 6248967"/>
              <a:gd name="connsiteY582" fmla="*/ 758784 h 1160647"/>
              <a:gd name="connsiteX583" fmla="*/ 1564681 w 6248967"/>
              <a:gd name="connsiteY583" fmla="*/ 759865 h 1160647"/>
              <a:gd name="connsiteX584" fmla="*/ 1564681 w 6248967"/>
              <a:gd name="connsiteY584" fmla="*/ 767431 h 1160647"/>
              <a:gd name="connsiteX585" fmla="*/ 1566455 w 6248967"/>
              <a:gd name="connsiteY585" fmla="*/ 767431 h 1160647"/>
              <a:gd name="connsiteX586" fmla="*/ 1578868 w 6248967"/>
              <a:gd name="connsiteY586" fmla="*/ 767431 h 1160647"/>
              <a:gd name="connsiteX587" fmla="*/ 1578868 w 6248967"/>
              <a:gd name="connsiteY587" fmla="*/ 743652 h 1160647"/>
              <a:gd name="connsiteX588" fmla="*/ 1579881 w 6248967"/>
              <a:gd name="connsiteY588" fmla="*/ 743652 h 1160647"/>
              <a:gd name="connsiteX589" fmla="*/ 1586975 w 6248967"/>
              <a:gd name="connsiteY589" fmla="*/ 743652 h 1160647"/>
              <a:gd name="connsiteX590" fmla="*/ 1586975 w 6248967"/>
              <a:gd name="connsiteY590" fmla="*/ 711225 h 1160647"/>
              <a:gd name="connsiteX591" fmla="*/ 1587988 w 6248967"/>
              <a:gd name="connsiteY591" fmla="*/ 711225 h 1160647"/>
              <a:gd name="connsiteX592" fmla="*/ 1595082 w 6248967"/>
              <a:gd name="connsiteY592" fmla="*/ 711225 h 1160647"/>
              <a:gd name="connsiteX593" fmla="*/ 1595082 w 6248967"/>
              <a:gd name="connsiteY593" fmla="*/ 709334 h 1160647"/>
              <a:gd name="connsiteX594" fmla="*/ 1595082 w 6248967"/>
              <a:gd name="connsiteY594" fmla="*/ 696093 h 1160647"/>
              <a:gd name="connsiteX595" fmla="*/ 1593815 w 6248967"/>
              <a:gd name="connsiteY595" fmla="*/ 694471 h 1160647"/>
              <a:gd name="connsiteX596" fmla="*/ 1599135 w 6248967"/>
              <a:gd name="connsiteY596" fmla="*/ 683122 h 1160647"/>
              <a:gd name="connsiteX597" fmla="*/ 1607242 w 6248967"/>
              <a:gd name="connsiteY597" fmla="*/ 711225 h 1160647"/>
              <a:gd name="connsiteX598" fmla="*/ 1608002 w 6248967"/>
              <a:gd name="connsiteY598" fmla="*/ 711225 h 1160647"/>
              <a:gd name="connsiteX599" fmla="*/ 1613322 w 6248967"/>
              <a:gd name="connsiteY599" fmla="*/ 711225 h 1160647"/>
              <a:gd name="connsiteX600" fmla="*/ 1613322 w 6248967"/>
              <a:gd name="connsiteY600" fmla="*/ 605298 h 1160647"/>
              <a:gd name="connsiteX601" fmla="*/ 1614842 w 6248967"/>
              <a:gd name="connsiteY601" fmla="*/ 605298 h 1160647"/>
              <a:gd name="connsiteX602" fmla="*/ 1625482 w 6248967"/>
              <a:gd name="connsiteY602" fmla="*/ 605298 h 1160647"/>
              <a:gd name="connsiteX603" fmla="*/ 1625482 w 6248967"/>
              <a:gd name="connsiteY603" fmla="*/ 557739 h 1160647"/>
              <a:gd name="connsiteX604" fmla="*/ 1651829 w 6248967"/>
              <a:gd name="connsiteY604" fmla="*/ 557739 h 1160647"/>
              <a:gd name="connsiteX605" fmla="*/ 1651829 w 6248967"/>
              <a:gd name="connsiteY605" fmla="*/ 536121 h 1160647"/>
              <a:gd name="connsiteX606" fmla="*/ 1686283 w 6248967"/>
              <a:gd name="connsiteY606" fmla="*/ 536121 h 1160647"/>
              <a:gd name="connsiteX607" fmla="*/ 1686283 w 6248967"/>
              <a:gd name="connsiteY607" fmla="*/ 538553 h 1160647"/>
              <a:gd name="connsiteX608" fmla="*/ 1686283 w 6248967"/>
              <a:gd name="connsiteY608" fmla="*/ 555577 h 1160647"/>
              <a:gd name="connsiteX609" fmla="*/ 1688563 w 6248967"/>
              <a:gd name="connsiteY609" fmla="*/ 555577 h 1160647"/>
              <a:gd name="connsiteX610" fmla="*/ 1704523 w 6248967"/>
              <a:gd name="connsiteY610" fmla="*/ 555577 h 1160647"/>
              <a:gd name="connsiteX611" fmla="*/ 1704523 w 6248967"/>
              <a:gd name="connsiteY611" fmla="*/ 603136 h 1160647"/>
              <a:gd name="connsiteX612" fmla="*/ 1705536 w 6248967"/>
              <a:gd name="connsiteY612" fmla="*/ 603136 h 1160647"/>
              <a:gd name="connsiteX613" fmla="*/ 1712630 w 6248967"/>
              <a:gd name="connsiteY613" fmla="*/ 603136 h 1160647"/>
              <a:gd name="connsiteX614" fmla="*/ 1726817 w 6248967"/>
              <a:gd name="connsiteY614" fmla="*/ 607460 h 1160647"/>
              <a:gd name="connsiteX615" fmla="*/ 1726817 w 6248967"/>
              <a:gd name="connsiteY615" fmla="*/ 646372 h 1160647"/>
              <a:gd name="connsiteX616" fmla="*/ 1727830 w 6248967"/>
              <a:gd name="connsiteY616" fmla="*/ 646372 h 1160647"/>
              <a:gd name="connsiteX617" fmla="*/ 1734923 w 6248967"/>
              <a:gd name="connsiteY617" fmla="*/ 646372 h 1160647"/>
              <a:gd name="connsiteX618" fmla="*/ 1734923 w 6248967"/>
              <a:gd name="connsiteY618" fmla="*/ 647993 h 1160647"/>
              <a:gd name="connsiteX619" fmla="*/ 1734923 w 6248967"/>
              <a:gd name="connsiteY619" fmla="*/ 659342 h 1160647"/>
              <a:gd name="connsiteX620" fmla="*/ 1736950 w 6248967"/>
              <a:gd name="connsiteY620" fmla="*/ 659342 h 1160647"/>
              <a:gd name="connsiteX621" fmla="*/ 1751137 w 6248967"/>
              <a:gd name="connsiteY621" fmla="*/ 659342 h 1160647"/>
              <a:gd name="connsiteX622" fmla="*/ 1757217 w 6248967"/>
              <a:gd name="connsiteY622" fmla="*/ 665828 h 1160647"/>
              <a:gd name="connsiteX623" fmla="*/ 1757217 w 6248967"/>
              <a:gd name="connsiteY623" fmla="*/ 687446 h 1160647"/>
              <a:gd name="connsiteX624" fmla="*/ 1759497 w 6248967"/>
              <a:gd name="connsiteY624" fmla="*/ 687446 h 1160647"/>
              <a:gd name="connsiteX625" fmla="*/ 1775457 w 6248967"/>
              <a:gd name="connsiteY625" fmla="*/ 687446 h 1160647"/>
              <a:gd name="connsiteX626" fmla="*/ 1775457 w 6248967"/>
              <a:gd name="connsiteY626" fmla="*/ 688526 h 1160647"/>
              <a:gd name="connsiteX627" fmla="*/ 1775457 w 6248967"/>
              <a:gd name="connsiteY627" fmla="*/ 696093 h 1160647"/>
              <a:gd name="connsiteX628" fmla="*/ 1776724 w 6248967"/>
              <a:gd name="connsiteY628" fmla="*/ 696093 h 1160647"/>
              <a:gd name="connsiteX629" fmla="*/ 1785591 w 6248967"/>
              <a:gd name="connsiteY629" fmla="*/ 696093 h 1160647"/>
              <a:gd name="connsiteX630" fmla="*/ 1785591 w 6248967"/>
              <a:gd name="connsiteY630" fmla="*/ 698254 h 1160647"/>
              <a:gd name="connsiteX631" fmla="*/ 1785591 w 6248967"/>
              <a:gd name="connsiteY631" fmla="*/ 713387 h 1160647"/>
              <a:gd name="connsiteX632" fmla="*/ 1789644 w 6248967"/>
              <a:gd name="connsiteY632" fmla="*/ 711495 h 1160647"/>
              <a:gd name="connsiteX633" fmla="*/ 1789644 w 6248967"/>
              <a:gd name="connsiteY633" fmla="*/ 698254 h 1160647"/>
              <a:gd name="connsiteX634" fmla="*/ 1790657 w 6248967"/>
              <a:gd name="connsiteY634" fmla="*/ 698254 h 1160647"/>
              <a:gd name="connsiteX635" fmla="*/ 1797751 w 6248967"/>
              <a:gd name="connsiteY635" fmla="*/ 698254 h 1160647"/>
              <a:gd name="connsiteX636" fmla="*/ 1797751 w 6248967"/>
              <a:gd name="connsiteY636" fmla="*/ 699876 h 1160647"/>
              <a:gd name="connsiteX637" fmla="*/ 1797751 w 6248967"/>
              <a:gd name="connsiteY637" fmla="*/ 711225 h 1160647"/>
              <a:gd name="connsiteX638" fmla="*/ 1798511 w 6248967"/>
              <a:gd name="connsiteY638" fmla="*/ 711225 h 1160647"/>
              <a:gd name="connsiteX639" fmla="*/ 1803831 w 6248967"/>
              <a:gd name="connsiteY639" fmla="*/ 711225 h 1160647"/>
              <a:gd name="connsiteX640" fmla="*/ 1852471 w 6248967"/>
              <a:gd name="connsiteY640" fmla="*/ 706902 h 1160647"/>
              <a:gd name="connsiteX641" fmla="*/ 1852471 w 6248967"/>
              <a:gd name="connsiteY641" fmla="*/ 708253 h 1160647"/>
              <a:gd name="connsiteX642" fmla="*/ 1852471 w 6248967"/>
              <a:gd name="connsiteY642" fmla="*/ 717710 h 1160647"/>
              <a:gd name="connsiteX643" fmla="*/ 1853231 w 6248967"/>
              <a:gd name="connsiteY643" fmla="*/ 717710 h 1160647"/>
              <a:gd name="connsiteX644" fmla="*/ 1858552 w 6248967"/>
              <a:gd name="connsiteY644" fmla="*/ 717710 h 1160647"/>
              <a:gd name="connsiteX645" fmla="*/ 1858552 w 6248967"/>
              <a:gd name="connsiteY645" fmla="*/ 719872 h 1160647"/>
              <a:gd name="connsiteX646" fmla="*/ 1858552 w 6248967"/>
              <a:gd name="connsiteY646" fmla="*/ 735005 h 1160647"/>
              <a:gd name="connsiteX647" fmla="*/ 1860578 w 6248967"/>
              <a:gd name="connsiteY647" fmla="*/ 733654 h 1160647"/>
              <a:gd name="connsiteX648" fmla="*/ 1874765 w 6248967"/>
              <a:gd name="connsiteY648" fmla="*/ 724196 h 1160647"/>
              <a:gd name="connsiteX649" fmla="*/ 1880845 w 6248967"/>
              <a:gd name="connsiteY649" fmla="*/ 683122 h 1160647"/>
              <a:gd name="connsiteX650" fmla="*/ 1881605 w 6248967"/>
              <a:gd name="connsiteY650" fmla="*/ 682852 h 1160647"/>
              <a:gd name="connsiteX651" fmla="*/ 1886925 w 6248967"/>
              <a:gd name="connsiteY651" fmla="*/ 680960 h 1160647"/>
              <a:gd name="connsiteX652" fmla="*/ 1888952 w 6248967"/>
              <a:gd name="connsiteY652" fmla="*/ 611783 h 1160647"/>
              <a:gd name="connsiteX653" fmla="*/ 1890979 w 6248967"/>
              <a:gd name="connsiteY653" fmla="*/ 680960 h 1160647"/>
              <a:gd name="connsiteX654" fmla="*/ 1891739 w 6248967"/>
              <a:gd name="connsiteY654" fmla="*/ 681230 h 1160647"/>
              <a:gd name="connsiteX655" fmla="*/ 1897059 w 6248967"/>
              <a:gd name="connsiteY655" fmla="*/ 683122 h 1160647"/>
              <a:gd name="connsiteX656" fmla="*/ 1897059 w 6248967"/>
              <a:gd name="connsiteY656" fmla="*/ 596651 h 1160647"/>
              <a:gd name="connsiteX657" fmla="*/ 1901112 w 6248967"/>
              <a:gd name="connsiteY657" fmla="*/ 564224 h 1160647"/>
              <a:gd name="connsiteX658" fmla="*/ 1939619 w 6248967"/>
              <a:gd name="connsiteY658" fmla="*/ 564224 h 1160647"/>
              <a:gd name="connsiteX659" fmla="*/ 1939619 w 6248967"/>
              <a:gd name="connsiteY659" fmla="*/ 596651 h 1160647"/>
              <a:gd name="connsiteX660" fmla="*/ 1940379 w 6248967"/>
              <a:gd name="connsiteY660" fmla="*/ 596651 h 1160647"/>
              <a:gd name="connsiteX661" fmla="*/ 1945699 w 6248967"/>
              <a:gd name="connsiteY661" fmla="*/ 596651 h 1160647"/>
              <a:gd name="connsiteX662" fmla="*/ 1945699 w 6248967"/>
              <a:gd name="connsiteY662" fmla="*/ 514503 h 1160647"/>
              <a:gd name="connsiteX663" fmla="*/ 1947473 w 6248967"/>
              <a:gd name="connsiteY663" fmla="*/ 514503 h 1160647"/>
              <a:gd name="connsiteX664" fmla="*/ 1959886 w 6248967"/>
              <a:gd name="connsiteY664" fmla="*/ 514503 h 1160647"/>
              <a:gd name="connsiteX665" fmla="*/ 1959886 w 6248967"/>
              <a:gd name="connsiteY665" fmla="*/ 512612 h 1160647"/>
              <a:gd name="connsiteX666" fmla="*/ 1959886 w 6248967"/>
              <a:gd name="connsiteY666" fmla="*/ 499371 h 1160647"/>
              <a:gd name="connsiteX667" fmla="*/ 1982180 w 6248967"/>
              <a:gd name="connsiteY667" fmla="*/ 499371 h 1160647"/>
              <a:gd name="connsiteX668" fmla="*/ 1982180 w 6248967"/>
              <a:gd name="connsiteY668" fmla="*/ 498290 h 1160647"/>
              <a:gd name="connsiteX669" fmla="*/ 1982180 w 6248967"/>
              <a:gd name="connsiteY669" fmla="*/ 490724 h 1160647"/>
              <a:gd name="connsiteX670" fmla="*/ 1983953 w 6248967"/>
              <a:gd name="connsiteY670" fmla="*/ 490724 h 1160647"/>
              <a:gd name="connsiteX671" fmla="*/ 1996367 w 6248967"/>
              <a:gd name="connsiteY671" fmla="*/ 490724 h 1160647"/>
              <a:gd name="connsiteX672" fmla="*/ 1996367 w 6248967"/>
              <a:gd name="connsiteY672" fmla="*/ 491805 h 1160647"/>
              <a:gd name="connsiteX673" fmla="*/ 1996367 w 6248967"/>
              <a:gd name="connsiteY673" fmla="*/ 499371 h 1160647"/>
              <a:gd name="connsiteX674" fmla="*/ 1997127 w 6248967"/>
              <a:gd name="connsiteY674" fmla="*/ 499371 h 1160647"/>
              <a:gd name="connsiteX675" fmla="*/ 2002447 w 6248967"/>
              <a:gd name="connsiteY675" fmla="*/ 499371 h 1160647"/>
              <a:gd name="connsiteX676" fmla="*/ 2012580 w 6248967"/>
              <a:gd name="connsiteY676" fmla="*/ 495047 h 1160647"/>
              <a:gd name="connsiteX677" fmla="*/ 2016633 w 6248967"/>
              <a:gd name="connsiteY677" fmla="*/ 498290 h 1160647"/>
              <a:gd name="connsiteX678" fmla="*/ 2016633 w 6248967"/>
              <a:gd name="connsiteY678" fmla="*/ 490724 h 1160647"/>
              <a:gd name="connsiteX679" fmla="*/ 2018913 w 6248967"/>
              <a:gd name="connsiteY679" fmla="*/ 490724 h 1160647"/>
              <a:gd name="connsiteX680" fmla="*/ 2034874 w 6248967"/>
              <a:gd name="connsiteY680" fmla="*/ 490724 h 1160647"/>
              <a:gd name="connsiteX681" fmla="*/ 2034874 w 6248967"/>
              <a:gd name="connsiteY681" fmla="*/ 491805 h 1160647"/>
              <a:gd name="connsiteX682" fmla="*/ 2034874 w 6248967"/>
              <a:gd name="connsiteY682" fmla="*/ 499371 h 1160647"/>
              <a:gd name="connsiteX683" fmla="*/ 2065274 w 6248967"/>
              <a:gd name="connsiteY683" fmla="*/ 499371 h 1160647"/>
              <a:gd name="connsiteX684" fmla="*/ 2065274 w 6248967"/>
              <a:gd name="connsiteY684" fmla="*/ 500992 h 1160647"/>
              <a:gd name="connsiteX685" fmla="*/ 2065274 w 6248967"/>
              <a:gd name="connsiteY685" fmla="*/ 512342 h 1160647"/>
              <a:gd name="connsiteX686" fmla="*/ 2091621 w 6248967"/>
              <a:gd name="connsiteY686" fmla="*/ 512342 h 1160647"/>
              <a:gd name="connsiteX687" fmla="*/ 2091621 w 6248967"/>
              <a:gd name="connsiteY687" fmla="*/ 542606 h 1160647"/>
              <a:gd name="connsiteX688" fmla="*/ 2092381 w 6248967"/>
              <a:gd name="connsiteY688" fmla="*/ 542606 h 1160647"/>
              <a:gd name="connsiteX689" fmla="*/ 2097701 w 6248967"/>
              <a:gd name="connsiteY689" fmla="*/ 542606 h 1160647"/>
              <a:gd name="connsiteX690" fmla="*/ 2097701 w 6248967"/>
              <a:gd name="connsiteY690" fmla="*/ 543687 h 1160647"/>
              <a:gd name="connsiteX691" fmla="*/ 2097701 w 6248967"/>
              <a:gd name="connsiteY691" fmla="*/ 551254 h 1160647"/>
              <a:gd name="connsiteX692" fmla="*/ 2101755 w 6248967"/>
              <a:gd name="connsiteY692" fmla="*/ 581518 h 1160647"/>
              <a:gd name="connsiteX693" fmla="*/ 2102515 w 6248967"/>
              <a:gd name="connsiteY693" fmla="*/ 581518 h 1160647"/>
              <a:gd name="connsiteX694" fmla="*/ 2107835 w 6248967"/>
              <a:gd name="connsiteY694" fmla="*/ 581518 h 1160647"/>
              <a:gd name="connsiteX695" fmla="*/ 2107835 w 6248967"/>
              <a:gd name="connsiteY695" fmla="*/ 582329 h 1160647"/>
              <a:gd name="connsiteX696" fmla="*/ 2107835 w 6248967"/>
              <a:gd name="connsiteY696" fmla="*/ 588004 h 1160647"/>
              <a:gd name="connsiteX697" fmla="*/ 2108848 w 6248967"/>
              <a:gd name="connsiteY697" fmla="*/ 588004 h 1160647"/>
              <a:gd name="connsiteX698" fmla="*/ 2115941 w 6248967"/>
              <a:gd name="connsiteY698" fmla="*/ 588004 h 1160647"/>
              <a:gd name="connsiteX699" fmla="*/ 2115941 w 6248967"/>
              <a:gd name="connsiteY699" fmla="*/ 618269 h 1160647"/>
              <a:gd name="connsiteX700" fmla="*/ 2117968 w 6248967"/>
              <a:gd name="connsiteY700" fmla="*/ 618269 h 1160647"/>
              <a:gd name="connsiteX701" fmla="*/ 2132155 w 6248967"/>
              <a:gd name="connsiteY701" fmla="*/ 618269 h 1160647"/>
              <a:gd name="connsiteX702" fmla="*/ 2132155 w 6248967"/>
              <a:gd name="connsiteY702" fmla="*/ 642048 h 1160647"/>
              <a:gd name="connsiteX703" fmla="*/ 2134182 w 6248967"/>
              <a:gd name="connsiteY703" fmla="*/ 643669 h 1160647"/>
              <a:gd name="connsiteX704" fmla="*/ 2134182 w 6248967"/>
              <a:gd name="connsiteY704" fmla="*/ 655019 h 1160647"/>
              <a:gd name="connsiteX705" fmla="*/ 2134942 w 6248967"/>
              <a:gd name="connsiteY705" fmla="*/ 655019 h 1160647"/>
              <a:gd name="connsiteX706" fmla="*/ 2140262 w 6248967"/>
              <a:gd name="connsiteY706" fmla="*/ 655019 h 1160647"/>
              <a:gd name="connsiteX707" fmla="*/ 2140262 w 6248967"/>
              <a:gd name="connsiteY707" fmla="*/ 678798 h 1160647"/>
              <a:gd name="connsiteX708" fmla="*/ 2141528 w 6248967"/>
              <a:gd name="connsiteY708" fmla="*/ 678798 h 1160647"/>
              <a:gd name="connsiteX709" fmla="*/ 2150395 w 6248967"/>
              <a:gd name="connsiteY709" fmla="*/ 678798 h 1160647"/>
              <a:gd name="connsiteX710" fmla="*/ 2152422 w 6248967"/>
              <a:gd name="connsiteY710" fmla="*/ 682852 h 1160647"/>
              <a:gd name="connsiteX711" fmla="*/ 2152422 w 6248967"/>
              <a:gd name="connsiteY711" fmla="*/ 696093 h 1160647"/>
              <a:gd name="connsiteX712" fmla="*/ 2153942 w 6248967"/>
              <a:gd name="connsiteY712" fmla="*/ 694201 h 1160647"/>
              <a:gd name="connsiteX713" fmla="*/ 2164582 w 6248967"/>
              <a:gd name="connsiteY713" fmla="*/ 680960 h 1160647"/>
              <a:gd name="connsiteX714" fmla="*/ 2192956 w 6248967"/>
              <a:gd name="connsiteY714" fmla="*/ 680960 h 1160647"/>
              <a:gd name="connsiteX715" fmla="*/ 2192956 w 6248967"/>
              <a:gd name="connsiteY715" fmla="*/ 767431 h 1160647"/>
              <a:gd name="connsiteX716" fmla="*/ 2193716 w 6248967"/>
              <a:gd name="connsiteY716" fmla="*/ 767431 h 1160647"/>
              <a:gd name="connsiteX717" fmla="*/ 2199036 w 6248967"/>
              <a:gd name="connsiteY717" fmla="*/ 767431 h 1160647"/>
              <a:gd name="connsiteX718" fmla="*/ 2199796 w 6248967"/>
              <a:gd name="connsiteY718" fmla="*/ 766080 h 1160647"/>
              <a:gd name="connsiteX719" fmla="*/ 2205116 w 6248967"/>
              <a:gd name="connsiteY719" fmla="*/ 756622 h 1160647"/>
              <a:gd name="connsiteX720" fmla="*/ 2205116 w 6248967"/>
              <a:gd name="connsiteY720" fmla="*/ 758514 h 1160647"/>
              <a:gd name="connsiteX721" fmla="*/ 2205116 w 6248967"/>
              <a:gd name="connsiteY721" fmla="*/ 771755 h 1160647"/>
              <a:gd name="connsiteX722" fmla="*/ 2209169 w 6248967"/>
              <a:gd name="connsiteY722" fmla="*/ 726358 h 1160647"/>
              <a:gd name="connsiteX723" fmla="*/ 2209929 w 6248967"/>
              <a:gd name="connsiteY723" fmla="*/ 726358 h 1160647"/>
              <a:gd name="connsiteX724" fmla="*/ 2215249 w 6248967"/>
              <a:gd name="connsiteY724" fmla="*/ 726358 h 1160647"/>
              <a:gd name="connsiteX725" fmla="*/ 2215249 w 6248967"/>
              <a:gd name="connsiteY725" fmla="*/ 661504 h 1160647"/>
              <a:gd name="connsiteX726" fmla="*/ 2216263 w 6248967"/>
              <a:gd name="connsiteY726" fmla="*/ 661504 h 1160647"/>
              <a:gd name="connsiteX727" fmla="*/ 2223356 w 6248967"/>
              <a:gd name="connsiteY727" fmla="*/ 661504 h 1160647"/>
              <a:gd name="connsiteX728" fmla="*/ 2235516 w 6248967"/>
              <a:gd name="connsiteY728" fmla="*/ 618269 h 1160647"/>
              <a:gd name="connsiteX729" fmla="*/ 2236783 w 6248967"/>
              <a:gd name="connsiteY729" fmla="*/ 618269 h 1160647"/>
              <a:gd name="connsiteX730" fmla="*/ 2245650 w 6248967"/>
              <a:gd name="connsiteY730" fmla="*/ 618269 h 1160647"/>
              <a:gd name="connsiteX731" fmla="*/ 2255783 w 6248967"/>
              <a:gd name="connsiteY731" fmla="*/ 661504 h 1160647"/>
              <a:gd name="connsiteX732" fmla="*/ 2256796 w 6248967"/>
              <a:gd name="connsiteY732" fmla="*/ 661504 h 1160647"/>
              <a:gd name="connsiteX733" fmla="*/ 2263890 w 6248967"/>
              <a:gd name="connsiteY733" fmla="*/ 661504 h 1160647"/>
              <a:gd name="connsiteX734" fmla="*/ 2263890 w 6248967"/>
              <a:gd name="connsiteY734" fmla="*/ 700416 h 1160647"/>
              <a:gd name="connsiteX735" fmla="*/ 2265663 w 6248967"/>
              <a:gd name="connsiteY735" fmla="*/ 700416 h 1160647"/>
              <a:gd name="connsiteX736" fmla="*/ 2278077 w 6248967"/>
              <a:gd name="connsiteY736" fmla="*/ 700416 h 1160647"/>
              <a:gd name="connsiteX737" fmla="*/ 2278077 w 6248967"/>
              <a:gd name="connsiteY737" fmla="*/ 702578 h 1160647"/>
              <a:gd name="connsiteX738" fmla="*/ 2278077 w 6248967"/>
              <a:gd name="connsiteY738" fmla="*/ 717710 h 1160647"/>
              <a:gd name="connsiteX739" fmla="*/ 2282130 w 6248967"/>
              <a:gd name="connsiteY739" fmla="*/ 715549 h 1160647"/>
              <a:gd name="connsiteX740" fmla="*/ 2282130 w 6248967"/>
              <a:gd name="connsiteY740" fmla="*/ 700416 h 1160647"/>
              <a:gd name="connsiteX741" fmla="*/ 2283650 w 6248967"/>
              <a:gd name="connsiteY741" fmla="*/ 700416 h 1160647"/>
              <a:gd name="connsiteX742" fmla="*/ 2294290 w 6248967"/>
              <a:gd name="connsiteY742" fmla="*/ 700416 h 1160647"/>
              <a:gd name="connsiteX743" fmla="*/ 2294290 w 6248967"/>
              <a:gd name="connsiteY743" fmla="*/ 702037 h 1160647"/>
              <a:gd name="connsiteX744" fmla="*/ 2294290 w 6248967"/>
              <a:gd name="connsiteY744" fmla="*/ 713387 h 1160647"/>
              <a:gd name="connsiteX745" fmla="*/ 2324691 w 6248967"/>
              <a:gd name="connsiteY745" fmla="*/ 713387 h 1160647"/>
              <a:gd name="connsiteX746" fmla="*/ 2324691 w 6248967"/>
              <a:gd name="connsiteY746" fmla="*/ 676637 h 1160647"/>
              <a:gd name="connsiteX747" fmla="*/ 2325957 w 6248967"/>
              <a:gd name="connsiteY747" fmla="*/ 676637 h 1160647"/>
              <a:gd name="connsiteX748" fmla="*/ 2334824 w 6248967"/>
              <a:gd name="connsiteY748" fmla="*/ 676637 h 1160647"/>
              <a:gd name="connsiteX749" fmla="*/ 2334824 w 6248967"/>
              <a:gd name="connsiteY749" fmla="*/ 698254 h 1160647"/>
              <a:gd name="connsiteX750" fmla="*/ 2336851 w 6248967"/>
              <a:gd name="connsiteY750" fmla="*/ 665828 h 1160647"/>
              <a:gd name="connsiteX751" fmla="*/ 2359144 w 6248967"/>
              <a:gd name="connsiteY751" fmla="*/ 665828 h 1160647"/>
              <a:gd name="connsiteX752" fmla="*/ 2359144 w 6248967"/>
              <a:gd name="connsiteY752" fmla="*/ 664206 h 1160647"/>
              <a:gd name="connsiteX753" fmla="*/ 2359144 w 6248967"/>
              <a:gd name="connsiteY753" fmla="*/ 652857 h 1160647"/>
              <a:gd name="connsiteX754" fmla="*/ 2359904 w 6248967"/>
              <a:gd name="connsiteY754" fmla="*/ 652857 h 1160647"/>
              <a:gd name="connsiteX755" fmla="*/ 2365224 w 6248967"/>
              <a:gd name="connsiteY755" fmla="*/ 652857 h 1160647"/>
              <a:gd name="connsiteX756" fmla="*/ 2365224 w 6248967"/>
              <a:gd name="connsiteY756" fmla="*/ 650966 h 1160647"/>
              <a:gd name="connsiteX757" fmla="*/ 2365224 w 6248967"/>
              <a:gd name="connsiteY757" fmla="*/ 637725 h 1160647"/>
              <a:gd name="connsiteX758" fmla="*/ 2369278 w 6248967"/>
              <a:gd name="connsiteY758" fmla="*/ 644210 h 1160647"/>
              <a:gd name="connsiteX759" fmla="*/ 2371558 w 6248967"/>
              <a:gd name="connsiteY759" fmla="*/ 644210 h 1160647"/>
              <a:gd name="connsiteX760" fmla="*/ 2387518 w 6248967"/>
              <a:gd name="connsiteY760" fmla="*/ 644210 h 1160647"/>
              <a:gd name="connsiteX761" fmla="*/ 2387518 w 6248967"/>
              <a:gd name="connsiteY761" fmla="*/ 643399 h 1160647"/>
              <a:gd name="connsiteX762" fmla="*/ 2387518 w 6248967"/>
              <a:gd name="connsiteY762" fmla="*/ 637725 h 1160647"/>
              <a:gd name="connsiteX763" fmla="*/ 2388278 w 6248967"/>
              <a:gd name="connsiteY763" fmla="*/ 637725 h 1160647"/>
              <a:gd name="connsiteX764" fmla="*/ 2393598 w 6248967"/>
              <a:gd name="connsiteY764" fmla="*/ 637725 h 1160647"/>
              <a:gd name="connsiteX765" fmla="*/ 2393598 w 6248967"/>
              <a:gd name="connsiteY765" fmla="*/ 639076 h 1160647"/>
              <a:gd name="connsiteX766" fmla="*/ 2393598 w 6248967"/>
              <a:gd name="connsiteY766" fmla="*/ 648534 h 1160647"/>
              <a:gd name="connsiteX767" fmla="*/ 2432105 w 6248967"/>
              <a:gd name="connsiteY767" fmla="*/ 648534 h 1160647"/>
              <a:gd name="connsiteX768" fmla="*/ 2432105 w 6248967"/>
              <a:gd name="connsiteY768" fmla="*/ 786887 h 1160647"/>
              <a:gd name="connsiteX769" fmla="*/ 2433625 w 6248967"/>
              <a:gd name="connsiteY769" fmla="*/ 786887 h 1160647"/>
              <a:gd name="connsiteX770" fmla="*/ 2444265 w 6248967"/>
              <a:gd name="connsiteY770" fmla="*/ 786887 h 1160647"/>
              <a:gd name="connsiteX771" fmla="*/ 2444265 w 6248967"/>
              <a:gd name="connsiteY771" fmla="*/ 773917 h 1160647"/>
              <a:gd name="connsiteX772" fmla="*/ 2448319 w 6248967"/>
              <a:gd name="connsiteY772" fmla="*/ 773917 h 1160647"/>
              <a:gd name="connsiteX773" fmla="*/ 2448319 w 6248967"/>
              <a:gd name="connsiteY773" fmla="*/ 786887 h 1160647"/>
              <a:gd name="connsiteX774" fmla="*/ 2478719 w 6248967"/>
              <a:gd name="connsiteY774" fmla="*/ 786887 h 1160647"/>
              <a:gd name="connsiteX775" fmla="*/ 2478719 w 6248967"/>
              <a:gd name="connsiteY775" fmla="*/ 756622 h 1160647"/>
              <a:gd name="connsiteX776" fmla="*/ 2490879 w 6248967"/>
              <a:gd name="connsiteY776" fmla="*/ 756622 h 1160647"/>
              <a:gd name="connsiteX777" fmla="*/ 2503039 w 6248967"/>
              <a:gd name="connsiteY777" fmla="*/ 754461 h 1160647"/>
              <a:gd name="connsiteX778" fmla="*/ 2507093 w 6248967"/>
              <a:gd name="connsiteY778" fmla="*/ 756622 h 1160647"/>
              <a:gd name="connsiteX779" fmla="*/ 2517226 w 6248967"/>
              <a:gd name="connsiteY779" fmla="*/ 756622 h 1160647"/>
              <a:gd name="connsiteX780" fmla="*/ 2517226 w 6248967"/>
              <a:gd name="connsiteY780" fmla="*/ 786887 h 1160647"/>
              <a:gd name="connsiteX781" fmla="*/ 2525333 w 6248967"/>
              <a:gd name="connsiteY781" fmla="*/ 786887 h 1160647"/>
              <a:gd name="connsiteX782" fmla="*/ 2525333 w 6248967"/>
              <a:gd name="connsiteY782" fmla="*/ 804182 h 1160647"/>
              <a:gd name="connsiteX783" fmla="*/ 2534669 w 6248967"/>
              <a:gd name="connsiteY783" fmla="*/ 805087 h 1160647"/>
              <a:gd name="connsiteX784" fmla="*/ 2547627 w 6248967"/>
              <a:gd name="connsiteY784" fmla="*/ 805087 h 1160647"/>
              <a:gd name="connsiteX785" fmla="*/ 2547627 w 6248967"/>
              <a:gd name="connsiteY785" fmla="*/ 789049 h 1160647"/>
              <a:gd name="connsiteX786" fmla="*/ 2615583 w 6248967"/>
              <a:gd name="connsiteY786" fmla="*/ 789049 h 1160647"/>
              <a:gd name="connsiteX787" fmla="*/ 2615583 w 6248967"/>
              <a:gd name="connsiteY787" fmla="*/ 703796 h 1160647"/>
              <a:gd name="connsiteX788" fmla="*/ 2687591 w 6248967"/>
              <a:gd name="connsiteY788" fmla="*/ 703796 h 1160647"/>
              <a:gd name="connsiteX789" fmla="*/ 2687591 w 6248967"/>
              <a:gd name="connsiteY789" fmla="*/ 782564 h 1160647"/>
              <a:gd name="connsiteX790" fmla="*/ 2689495 w 6248967"/>
              <a:gd name="connsiteY790" fmla="*/ 782564 h 1160647"/>
              <a:gd name="connsiteX791" fmla="*/ 2690737 w 6248967"/>
              <a:gd name="connsiteY791" fmla="*/ 805087 h 1160647"/>
              <a:gd name="connsiteX792" fmla="*/ 2700413 w 6248967"/>
              <a:gd name="connsiteY792" fmla="*/ 805087 h 1160647"/>
              <a:gd name="connsiteX793" fmla="*/ 2701655 w 6248967"/>
              <a:gd name="connsiteY793" fmla="*/ 782564 h 1160647"/>
              <a:gd name="connsiteX794" fmla="*/ 2707735 w 6248967"/>
              <a:gd name="connsiteY794" fmla="*/ 782564 h 1160647"/>
              <a:gd name="connsiteX795" fmla="*/ 2708977 w 6248967"/>
              <a:gd name="connsiteY795" fmla="*/ 805087 h 1160647"/>
              <a:gd name="connsiteX796" fmla="*/ 2759599 w 6248967"/>
              <a:gd name="connsiteY796" fmla="*/ 805087 h 1160647"/>
              <a:gd name="connsiteX797" fmla="*/ 2759599 w 6248967"/>
              <a:gd name="connsiteY797" fmla="*/ 642059 h 1160647"/>
              <a:gd name="connsiteX798" fmla="*/ 2956926 w 6248967"/>
              <a:gd name="connsiteY798" fmla="*/ 642059 h 1160647"/>
              <a:gd name="connsiteX799" fmla="*/ 2956926 w 6248967"/>
              <a:gd name="connsiteY799" fmla="*/ 805087 h 1160647"/>
              <a:gd name="connsiteX800" fmla="*/ 2975623 w 6248967"/>
              <a:gd name="connsiteY800" fmla="*/ 805087 h 1160647"/>
              <a:gd name="connsiteX801" fmla="*/ 2975623 w 6248967"/>
              <a:gd name="connsiteY801" fmla="*/ 722394 h 1160647"/>
              <a:gd name="connsiteX802" fmla="*/ 3070743 w 6248967"/>
              <a:gd name="connsiteY802" fmla="*/ 722394 h 1160647"/>
              <a:gd name="connsiteX803" fmla="*/ 3082673 w 6248967"/>
              <a:gd name="connsiteY803" fmla="*/ 404253 h 1160647"/>
              <a:gd name="connsiteX804" fmla="*/ 3070513 w 6248967"/>
              <a:gd name="connsiteY804" fmla="*/ 382635 h 1160647"/>
              <a:gd name="connsiteX805" fmla="*/ 3064433 w 6248967"/>
              <a:gd name="connsiteY805" fmla="*/ 378311 h 1160647"/>
              <a:gd name="connsiteX806" fmla="*/ 3072540 w 6248967"/>
              <a:gd name="connsiteY806" fmla="*/ 354532 h 1160647"/>
              <a:gd name="connsiteX807" fmla="*/ 3072540 w 6248967"/>
              <a:gd name="connsiteY807" fmla="*/ 337238 h 1160647"/>
              <a:gd name="connsiteX808" fmla="*/ 3086727 w 6248967"/>
              <a:gd name="connsiteY808" fmla="*/ 337238 h 1160647"/>
              <a:gd name="connsiteX809" fmla="*/ 3086727 w 6248967"/>
              <a:gd name="connsiteY809" fmla="*/ 315620 h 1160647"/>
              <a:gd name="connsiteX810" fmla="*/ 3088753 w 6248967"/>
              <a:gd name="connsiteY810" fmla="*/ 311296 h 1160647"/>
              <a:gd name="connsiteX811" fmla="*/ 3088753 w 6248967"/>
              <a:gd name="connsiteY811" fmla="*/ 233472 h 1160647"/>
              <a:gd name="connsiteX812" fmla="*/ 3086727 w 6248967"/>
              <a:gd name="connsiteY812" fmla="*/ 226987 h 1160647"/>
              <a:gd name="connsiteX813" fmla="*/ 3092807 w 6248967"/>
              <a:gd name="connsiteY813" fmla="*/ 220501 h 1160647"/>
              <a:gd name="connsiteX814" fmla="*/ 3092807 w 6248967"/>
              <a:gd name="connsiteY814" fmla="*/ 162133 h 1160647"/>
              <a:gd name="connsiteX815" fmla="*/ 3094833 w 6248967"/>
              <a:gd name="connsiteY815" fmla="*/ 157810 h 1160647"/>
              <a:gd name="connsiteX816" fmla="*/ 3094833 w 6248967"/>
              <a:gd name="connsiteY816" fmla="*/ 101604 h 1160647"/>
              <a:gd name="connsiteX817" fmla="*/ 3096860 w 6248967"/>
              <a:gd name="connsiteY817" fmla="*/ 82148 h 1160647"/>
              <a:gd name="connsiteX818" fmla="*/ 3100914 w 6248967"/>
              <a:gd name="connsiteY818" fmla="*/ 99442 h 1160647"/>
              <a:gd name="connsiteX819" fmla="*/ 3102940 w 6248967"/>
              <a:gd name="connsiteY819" fmla="*/ 157810 h 1160647"/>
              <a:gd name="connsiteX820" fmla="*/ 3104967 w 6248967"/>
              <a:gd name="connsiteY820" fmla="*/ 220501 h 1160647"/>
              <a:gd name="connsiteX821" fmla="*/ 3111047 w 6248967"/>
              <a:gd name="connsiteY821" fmla="*/ 226987 h 1160647"/>
              <a:gd name="connsiteX822" fmla="*/ 3109020 w 6248967"/>
              <a:gd name="connsiteY822" fmla="*/ 233472 h 1160647"/>
              <a:gd name="connsiteX823" fmla="*/ 3109020 w 6248967"/>
              <a:gd name="connsiteY823" fmla="*/ 311296 h 1160647"/>
              <a:gd name="connsiteX824" fmla="*/ 3111047 w 6248967"/>
              <a:gd name="connsiteY824" fmla="*/ 315620 h 1160647"/>
              <a:gd name="connsiteX825" fmla="*/ 3111047 w 6248967"/>
              <a:gd name="connsiteY825" fmla="*/ 337238 h 1160647"/>
              <a:gd name="connsiteX826" fmla="*/ 3125234 w 6248967"/>
              <a:gd name="connsiteY826" fmla="*/ 337238 h 1160647"/>
              <a:gd name="connsiteX827" fmla="*/ 3125234 w 6248967"/>
              <a:gd name="connsiteY827" fmla="*/ 354532 h 1160647"/>
              <a:gd name="connsiteX828" fmla="*/ 3133341 w 6248967"/>
              <a:gd name="connsiteY828" fmla="*/ 378311 h 1160647"/>
              <a:gd name="connsiteX829" fmla="*/ 3127261 w 6248967"/>
              <a:gd name="connsiteY829" fmla="*/ 382635 h 1160647"/>
              <a:gd name="connsiteX830" fmla="*/ 3115100 w 6248967"/>
              <a:gd name="connsiteY830" fmla="*/ 404253 h 1160647"/>
              <a:gd name="connsiteX831" fmla="*/ 3123207 w 6248967"/>
              <a:gd name="connsiteY831" fmla="*/ 657181 h 1160647"/>
              <a:gd name="connsiteX832" fmla="*/ 3188061 w 6248967"/>
              <a:gd name="connsiteY832" fmla="*/ 657181 h 1160647"/>
              <a:gd name="connsiteX833" fmla="*/ 3188061 w 6248967"/>
              <a:gd name="connsiteY833" fmla="*/ 732843 h 1160647"/>
              <a:gd name="connsiteX834" fmla="*/ 3196168 w 6248967"/>
              <a:gd name="connsiteY834" fmla="*/ 732843 h 1160647"/>
              <a:gd name="connsiteX835" fmla="*/ 3198195 w 6248967"/>
              <a:gd name="connsiteY835" fmla="*/ 726358 h 1160647"/>
              <a:gd name="connsiteX836" fmla="*/ 3204275 w 6248967"/>
              <a:gd name="connsiteY836" fmla="*/ 726358 h 1160647"/>
              <a:gd name="connsiteX837" fmla="*/ 3206302 w 6248967"/>
              <a:gd name="connsiteY837" fmla="*/ 735005 h 1160647"/>
              <a:gd name="connsiteX838" fmla="*/ 3218462 w 6248967"/>
              <a:gd name="connsiteY838" fmla="*/ 735005 h 1160647"/>
              <a:gd name="connsiteX839" fmla="*/ 3218462 w 6248967"/>
              <a:gd name="connsiteY839" fmla="*/ 728519 h 1160647"/>
              <a:gd name="connsiteX840" fmla="*/ 3240755 w 6248967"/>
              <a:gd name="connsiteY840" fmla="*/ 728519 h 1160647"/>
              <a:gd name="connsiteX841" fmla="*/ 3240755 w 6248967"/>
              <a:gd name="connsiteY841" fmla="*/ 735005 h 1160647"/>
              <a:gd name="connsiteX842" fmla="*/ 3261022 w 6248967"/>
              <a:gd name="connsiteY842" fmla="*/ 735005 h 1160647"/>
              <a:gd name="connsiteX843" fmla="*/ 3261022 w 6248967"/>
              <a:gd name="connsiteY843" fmla="*/ 780402 h 1160647"/>
              <a:gd name="connsiteX844" fmla="*/ 3275209 w 6248967"/>
              <a:gd name="connsiteY844" fmla="*/ 780402 h 1160647"/>
              <a:gd name="connsiteX845" fmla="*/ 3275209 w 6248967"/>
              <a:gd name="connsiteY845" fmla="*/ 767431 h 1160647"/>
              <a:gd name="connsiteX846" fmla="*/ 3291423 w 6248967"/>
              <a:gd name="connsiteY846" fmla="*/ 767431 h 1160647"/>
              <a:gd name="connsiteX847" fmla="*/ 3291423 w 6248967"/>
              <a:gd name="connsiteY847" fmla="*/ 588004 h 1160647"/>
              <a:gd name="connsiteX848" fmla="*/ 3297503 w 6248967"/>
              <a:gd name="connsiteY848" fmla="*/ 581518 h 1160647"/>
              <a:gd name="connsiteX849" fmla="*/ 3370464 w 6248967"/>
              <a:gd name="connsiteY849" fmla="*/ 581518 h 1160647"/>
              <a:gd name="connsiteX850" fmla="*/ 3370464 w 6248967"/>
              <a:gd name="connsiteY850" fmla="*/ 590166 h 1160647"/>
              <a:gd name="connsiteX851" fmla="*/ 3380597 w 6248967"/>
              <a:gd name="connsiteY851" fmla="*/ 590166 h 1160647"/>
              <a:gd name="connsiteX852" fmla="*/ 3380597 w 6248967"/>
              <a:gd name="connsiteY852" fmla="*/ 704740 h 1160647"/>
              <a:gd name="connsiteX853" fmla="*/ 3402891 w 6248967"/>
              <a:gd name="connsiteY853" fmla="*/ 704740 h 1160647"/>
              <a:gd name="connsiteX854" fmla="*/ 3402891 w 6248967"/>
              <a:gd name="connsiteY854" fmla="*/ 637725 h 1160647"/>
              <a:gd name="connsiteX855" fmla="*/ 3429238 w 6248967"/>
              <a:gd name="connsiteY855" fmla="*/ 637725 h 1160647"/>
              <a:gd name="connsiteX856" fmla="*/ 3433291 w 6248967"/>
              <a:gd name="connsiteY856" fmla="*/ 633401 h 1160647"/>
              <a:gd name="connsiteX857" fmla="*/ 3441398 w 6248967"/>
              <a:gd name="connsiteY857" fmla="*/ 633401 h 1160647"/>
              <a:gd name="connsiteX858" fmla="*/ 3445451 w 6248967"/>
              <a:gd name="connsiteY858" fmla="*/ 637725 h 1160647"/>
              <a:gd name="connsiteX859" fmla="*/ 3467745 w 6248967"/>
              <a:gd name="connsiteY859" fmla="*/ 637725 h 1160647"/>
              <a:gd name="connsiteX860" fmla="*/ 3467745 w 6248967"/>
              <a:gd name="connsiteY860" fmla="*/ 520989 h 1160647"/>
              <a:gd name="connsiteX861" fmla="*/ 3524492 w 6248967"/>
              <a:gd name="connsiteY861" fmla="*/ 510180 h 1160647"/>
              <a:gd name="connsiteX862" fmla="*/ 3524492 w 6248967"/>
              <a:gd name="connsiteY862" fmla="*/ 511261 h 1160647"/>
              <a:gd name="connsiteX863" fmla="*/ 3524492 w 6248967"/>
              <a:gd name="connsiteY863" fmla="*/ 518827 h 1160647"/>
              <a:gd name="connsiteX864" fmla="*/ 3550839 w 6248967"/>
              <a:gd name="connsiteY864" fmla="*/ 518827 h 1160647"/>
              <a:gd name="connsiteX865" fmla="*/ 3550839 w 6248967"/>
              <a:gd name="connsiteY865" fmla="*/ 773917 h 1160647"/>
              <a:gd name="connsiteX866" fmla="*/ 3573133 w 6248967"/>
              <a:gd name="connsiteY866" fmla="*/ 773917 h 1160647"/>
              <a:gd name="connsiteX867" fmla="*/ 3573133 w 6248967"/>
              <a:gd name="connsiteY867" fmla="*/ 769593 h 1160647"/>
              <a:gd name="connsiteX868" fmla="*/ 3585293 w 6248967"/>
              <a:gd name="connsiteY868" fmla="*/ 769593 h 1160647"/>
              <a:gd name="connsiteX869" fmla="*/ 3585293 w 6248967"/>
              <a:gd name="connsiteY869" fmla="*/ 773917 h 1160647"/>
              <a:gd name="connsiteX870" fmla="*/ 3609613 w 6248967"/>
              <a:gd name="connsiteY870" fmla="*/ 773917 h 1160647"/>
              <a:gd name="connsiteX871" fmla="*/ 3609613 w 6248967"/>
              <a:gd name="connsiteY871" fmla="*/ 760946 h 1160647"/>
              <a:gd name="connsiteX872" fmla="*/ 3637987 w 6248967"/>
              <a:gd name="connsiteY872" fmla="*/ 760946 h 1160647"/>
              <a:gd name="connsiteX873" fmla="*/ 3650147 w 6248967"/>
              <a:gd name="connsiteY873" fmla="*/ 756622 h 1160647"/>
              <a:gd name="connsiteX874" fmla="*/ 3670414 w 6248967"/>
              <a:gd name="connsiteY874" fmla="*/ 760946 h 1160647"/>
              <a:gd name="connsiteX875" fmla="*/ 3670414 w 6248967"/>
              <a:gd name="connsiteY875" fmla="*/ 743652 h 1160647"/>
              <a:gd name="connsiteX876" fmla="*/ 3678521 w 6248967"/>
              <a:gd name="connsiteY876" fmla="*/ 743652 h 1160647"/>
              <a:gd name="connsiteX877" fmla="*/ 3678521 w 6248967"/>
              <a:gd name="connsiteY877" fmla="*/ 730681 h 1160647"/>
              <a:gd name="connsiteX878" fmla="*/ 3735268 w 6248967"/>
              <a:gd name="connsiteY878" fmla="*/ 730681 h 1160647"/>
              <a:gd name="connsiteX879" fmla="*/ 3735268 w 6248967"/>
              <a:gd name="connsiteY879" fmla="*/ 700416 h 1160647"/>
              <a:gd name="connsiteX880" fmla="*/ 3753508 w 6248967"/>
              <a:gd name="connsiteY880" fmla="*/ 700416 h 1160647"/>
              <a:gd name="connsiteX881" fmla="*/ 3753508 w 6248967"/>
              <a:gd name="connsiteY881" fmla="*/ 693931 h 1160647"/>
              <a:gd name="connsiteX882" fmla="*/ 3765668 w 6248967"/>
              <a:gd name="connsiteY882" fmla="*/ 693931 h 1160647"/>
              <a:gd name="connsiteX883" fmla="*/ 3765668 w 6248967"/>
              <a:gd name="connsiteY883" fmla="*/ 700416 h 1160647"/>
              <a:gd name="connsiteX884" fmla="*/ 3781882 w 6248967"/>
              <a:gd name="connsiteY884" fmla="*/ 700416 h 1160647"/>
              <a:gd name="connsiteX885" fmla="*/ 3781882 w 6248967"/>
              <a:gd name="connsiteY885" fmla="*/ 750137 h 1160647"/>
              <a:gd name="connsiteX886" fmla="*/ 3814309 w 6248967"/>
              <a:gd name="connsiteY886" fmla="*/ 750137 h 1160647"/>
              <a:gd name="connsiteX887" fmla="*/ 3814309 w 6248967"/>
              <a:gd name="connsiteY887" fmla="*/ 724196 h 1160647"/>
              <a:gd name="connsiteX888" fmla="*/ 3852816 w 6248967"/>
              <a:gd name="connsiteY888" fmla="*/ 724196 h 1160647"/>
              <a:gd name="connsiteX889" fmla="*/ 3852816 w 6248967"/>
              <a:gd name="connsiteY889" fmla="*/ 693931 h 1160647"/>
              <a:gd name="connsiteX890" fmla="*/ 3901457 w 6248967"/>
              <a:gd name="connsiteY890" fmla="*/ 693931 h 1160647"/>
              <a:gd name="connsiteX891" fmla="*/ 3901457 w 6248967"/>
              <a:gd name="connsiteY891" fmla="*/ 805087 h 1160647"/>
              <a:gd name="connsiteX892" fmla="*/ 3901457 w 6248967"/>
              <a:gd name="connsiteY892" fmla="*/ 818866 h 1160647"/>
              <a:gd name="connsiteX893" fmla="*/ 3967332 w 6248967"/>
              <a:gd name="connsiteY893" fmla="*/ 818866 h 1160647"/>
              <a:gd name="connsiteX894" fmla="*/ 3967332 w 6248967"/>
              <a:gd name="connsiteY894" fmla="*/ 924638 h 1160647"/>
              <a:gd name="connsiteX895" fmla="*/ 3967332 w 6248967"/>
              <a:gd name="connsiteY895" fmla="*/ 1030409 h 1160647"/>
              <a:gd name="connsiteX896" fmla="*/ 3967332 w 6248967"/>
              <a:gd name="connsiteY896" fmla="*/ 1160647 h 1160647"/>
              <a:gd name="connsiteX897" fmla="*/ 3901457 w 6248967"/>
              <a:gd name="connsiteY897" fmla="*/ 1160647 h 1160647"/>
              <a:gd name="connsiteX898" fmla="*/ 3730337 w 6248967"/>
              <a:gd name="connsiteY898" fmla="*/ 1160647 h 1160647"/>
              <a:gd name="connsiteX899" fmla="*/ 1373612 w 6248967"/>
              <a:gd name="connsiteY899" fmla="*/ 1160647 h 1160647"/>
              <a:gd name="connsiteX900" fmla="*/ 1200143 w 6248967"/>
              <a:gd name="connsiteY900" fmla="*/ 1160647 h 1160647"/>
              <a:gd name="connsiteX901" fmla="*/ 1088349 w 6248967"/>
              <a:gd name="connsiteY901" fmla="*/ 1160647 h 1160647"/>
              <a:gd name="connsiteX902" fmla="*/ 1036189 w 6248967"/>
              <a:gd name="connsiteY902" fmla="*/ 1160647 h 1160647"/>
              <a:gd name="connsiteX903" fmla="*/ 0 w 6248967"/>
              <a:gd name="connsiteY903" fmla="*/ 1160647 h 1160647"/>
              <a:gd name="connsiteX904" fmla="*/ 45065 w 6248967"/>
              <a:gd name="connsiteY904" fmla="*/ 1082592 h 1160647"/>
              <a:gd name="connsiteX905" fmla="*/ 85243 w 6248967"/>
              <a:gd name="connsiteY905" fmla="*/ 1079284 h 1160647"/>
              <a:gd name="connsiteX906" fmla="*/ 85243 w 6248967"/>
              <a:gd name="connsiteY906" fmla="*/ 1046739 h 1160647"/>
              <a:gd name="connsiteX907" fmla="*/ 129823 w 6248967"/>
              <a:gd name="connsiteY907" fmla="*/ 1046739 h 1160647"/>
              <a:gd name="connsiteX908" fmla="*/ 129823 w 6248967"/>
              <a:gd name="connsiteY908" fmla="*/ 1028142 h 1160647"/>
              <a:gd name="connsiteX909" fmla="*/ 223442 w 6248967"/>
              <a:gd name="connsiteY909" fmla="*/ 1028142 h 1160647"/>
              <a:gd name="connsiteX910" fmla="*/ 223442 w 6248967"/>
              <a:gd name="connsiteY910" fmla="*/ 1039765 h 1160647"/>
              <a:gd name="connsiteX911" fmla="*/ 283625 w 6248967"/>
              <a:gd name="connsiteY911" fmla="*/ 1039765 h 1160647"/>
              <a:gd name="connsiteX912" fmla="*/ 283625 w 6248967"/>
              <a:gd name="connsiteY912" fmla="*/ 1046739 h 1160647"/>
              <a:gd name="connsiteX913" fmla="*/ 301457 w 6248967"/>
              <a:gd name="connsiteY913" fmla="*/ 1046739 h 1160647"/>
              <a:gd name="connsiteX914" fmla="*/ 301457 w 6248967"/>
              <a:gd name="connsiteY914" fmla="*/ 1053713 h 1160647"/>
              <a:gd name="connsiteX915" fmla="*/ 317060 w 6248967"/>
              <a:gd name="connsiteY915" fmla="*/ 1053713 h 1160647"/>
              <a:gd name="connsiteX916" fmla="*/ 317060 w 6248967"/>
              <a:gd name="connsiteY916" fmla="*/ 949104 h 1160647"/>
              <a:gd name="connsiteX917" fmla="*/ 363870 w 6248967"/>
              <a:gd name="connsiteY917" fmla="*/ 935156 h 1160647"/>
              <a:gd name="connsiteX918" fmla="*/ 450801 w 6248967"/>
              <a:gd name="connsiteY918" fmla="*/ 935156 h 1160647"/>
              <a:gd name="connsiteX919" fmla="*/ 450801 w 6248967"/>
              <a:gd name="connsiteY919" fmla="*/ 767782 h 1160647"/>
              <a:gd name="connsiteX920" fmla="*/ 475320 w 6248967"/>
              <a:gd name="connsiteY920" fmla="*/ 756158 h 1160647"/>
              <a:gd name="connsiteX921" fmla="*/ 582313 w 6248967"/>
              <a:gd name="connsiteY921" fmla="*/ 737561 h 1160647"/>
              <a:gd name="connsiteX922" fmla="*/ 620206 w 6248967"/>
              <a:gd name="connsiteY922" fmla="*/ 749184 h 1160647"/>
              <a:gd name="connsiteX923" fmla="*/ 626893 w 6248967"/>
              <a:gd name="connsiteY923" fmla="*/ 756158 h 1160647"/>
              <a:gd name="connsiteX924" fmla="*/ 626893 w 6248967"/>
              <a:gd name="connsiteY924" fmla="*/ 1067661 h 1160647"/>
              <a:gd name="connsiteX925" fmla="*/ 642496 w 6248967"/>
              <a:gd name="connsiteY925" fmla="*/ 1067661 h 1160647"/>
              <a:gd name="connsiteX926" fmla="*/ 642496 w 6248967"/>
              <a:gd name="connsiteY926" fmla="*/ 942130 h 1160647"/>
              <a:gd name="connsiteX927" fmla="*/ 655870 w 6248967"/>
              <a:gd name="connsiteY927" fmla="*/ 942130 h 1160647"/>
              <a:gd name="connsiteX928" fmla="*/ 655870 w 6248967"/>
              <a:gd name="connsiteY928" fmla="*/ 930507 h 1160647"/>
              <a:gd name="connsiteX929" fmla="*/ 669244 w 6248967"/>
              <a:gd name="connsiteY929" fmla="*/ 923533 h 1160647"/>
              <a:gd name="connsiteX930" fmla="*/ 680389 w 6248967"/>
              <a:gd name="connsiteY930" fmla="*/ 923533 h 1160647"/>
              <a:gd name="connsiteX931" fmla="*/ 680389 w 6248967"/>
              <a:gd name="connsiteY931" fmla="*/ 911910 h 1160647"/>
              <a:gd name="connsiteX932" fmla="*/ 689305 w 6248967"/>
              <a:gd name="connsiteY932" fmla="*/ 904936 h 1160647"/>
              <a:gd name="connsiteX933" fmla="*/ 711596 w 6248967"/>
              <a:gd name="connsiteY933" fmla="*/ 904936 h 1160647"/>
              <a:gd name="connsiteX934" fmla="*/ 711596 w 6248967"/>
              <a:gd name="connsiteY934" fmla="*/ 942130 h 1160647"/>
              <a:gd name="connsiteX935" fmla="*/ 758405 w 6248967"/>
              <a:gd name="connsiteY935" fmla="*/ 942130 h 1160647"/>
              <a:gd name="connsiteX936" fmla="*/ 758405 w 6248967"/>
              <a:gd name="connsiteY936" fmla="*/ 1072311 h 1160647"/>
              <a:gd name="connsiteX937" fmla="*/ 776237 w 6248967"/>
              <a:gd name="connsiteY937" fmla="*/ 1072311 h 1160647"/>
              <a:gd name="connsiteX938" fmla="*/ 794069 w 6248967"/>
              <a:gd name="connsiteY938" fmla="*/ 1065337 h 1160647"/>
              <a:gd name="connsiteX939" fmla="*/ 794069 w 6248967"/>
              <a:gd name="connsiteY939" fmla="*/ 1056038 h 1160647"/>
              <a:gd name="connsiteX940" fmla="*/ 787382 w 6248967"/>
              <a:gd name="connsiteY940" fmla="*/ 1053713 h 1160647"/>
              <a:gd name="connsiteX941" fmla="*/ 787382 w 6248967"/>
              <a:gd name="connsiteY941" fmla="*/ 1046739 h 1160647"/>
              <a:gd name="connsiteX942" fmla="*/ 794069 w 6248967"/>
              <a:gd name="connsiteY942" fmla="*/ 1042090 h 1160647"/>
              <a:gd name="connsiteX943" fmla="*/ 794069 w 6248967"/>
              <a:gd name="connsiteY943" fmla="*/ 990948 h 1160647"/>
              <a:gd name="connsiteX944" fmla="*/ 787382 w 6248967"/>
              <a:gd name="connsiteY944" fmla="*/ 988623 h 1160647"/>
              <a:gd name="connsiteX945" fmla="*/ 787382 w 6248967"/>
              <a:gd name="connsiteY945" fmla="*/ 981649 h 1160647"/>
              <a:gd name="connsiteX946" fmla="*/ 794069 w 6248967"/>
              <a:gd name="connsiteY946" fmla="*/ 977000 h 1160647"/>
              <a:gd name="connsiteX947" fmla="*/ 798527 w 6248967"/>
              <a:gd name="connsiteY947" fmla="*/ 972351 h 1160647"/>
              <a:gd name="connsiteX948" fmla="*/ 798527 w 6248967"/>
              <a:gd name="connsiteY948" fmla="*/ 963052 h 1160647"/>
              <a:gd name="connsiteX949" fmla="*/ 794069 w 6248967"/>
              <a:gd name="connsiteY949" fmla="*/ 963052 h 1160647"/>
              <a:gd name="connsiteX950" fmla="*/ 794069 w 6248967"/>
              <a:gd name="connsiteY950" fmla="*/ 956078 h 1160647"/>
              <a:gd name="connsiteX951" fmla="*/ 800756 w 6248967"/>
              <a:gd name="connsiteY951" fmla="*/ 951429 h 1160647"/>
              <a:gd name="connsiteX952" fmla="*/ 836420 w 6248967"/>
              <a:gd name="connsiteY952" fmla="*/ 886339 h 1160647"/>
              <a:gd name="connsiteX953" fmla="*/ 831962 w 6248967"/>
              <a:gd name="connsiteY953" fmla="*/ 884014 h 1160647"/>
              <a:gd name="connsiteX954" fmla="*/ 831962 w 6248967"/>
              <a:gd name="connsiteY954" fmla="*/ 877040 h 1160647"/>
              <a:gd name="connsiteX955" fmla="*/ 838649 w 6248967"/>
              <a:gd name="connsiteY955" fmla="*/ 874715 h 1160647"/>
              <a:gd name="connsiteX956" fmla="*/ 838649 w 6248967"/>
              <a:gd name="connsiteY956" fmla="*/ 865417 h 1160647"/>
              <a:gd name="connsiteX957" fmla="*/ 843107 w 6248967"/>
              <a:gd name="connsiteY957" fmla="*/ 865417 h 1160647"/>
              <a:gd name="connsiteX958" fmla="*/ 843107 w 6248967"/>
              <a:gd name="connsiteY958" fmla="*/ 844495 h 1160647"/>
              <a:gd name="connsiteX959" fmla="*/ 838649 w 6248967"/>
              <a:gd name="connsiteY959" fmla="*/ 844495 h 1160647"/>
              <a:gd name="connsiteX960" fmla="*/ 838649 w 6248967"/>
              <a:gd name="connsiteY960" fmla="*/ 839846 h 1160647"/>
              <a:gd name="connsiteX961" fmla="*/ 843107 w 6248967"/>
              <a:gd name="connsiteY961" fmla="*/ 837521 h 1160647"/>
              <a:gd name="connsiteX962" fmla="*/ 854252 w 6248967"/>
              <a:gd name="connsiteY962" fmla="*/ 821248 h 1160647"/>
              <a:gd name="connsiteX963" fmla="*/ 856481 w 6248967"/>
              <a:gd name="connsiteY963" fmla="*/ 811950 h 1160647"/>
              <a:gd name="connsiteX964" fmla="*/ 856481 w 6248967"/>
              <a:gd name="connsiteY964" fmla="*/ 786379 h 1160647"/>
              <a:gd name="connsiteX965" fmla="*/ 856760 w 6248967"/>
              <a:gd name="connsiteY965" fmla="*/ 785507 h 1160647"/>
              <a:gd name="connsiteX966" fmla="*/ 858710 w 6248967"/>
              <a:gd name="connsiteY966" fmla="*/ 779405 h 1160647"/>
              <a:gd name="connsiteX967" fmla="*/ 858989 w 6248967"/>
              <a:gd name="connsiteY967" fmla="*/ 780277 h 1160647"/>
              <a:gd name="connsiteX968" fmla="*/ 860939 w 6248967"/>
              <a:gd name="connsiteY968" fmla="*/ 786379 h 1160647"/>
              <a:gd name="connsiteX969" fmla="*/ 863168 w 6248967"/>
              <a:gd name="connsiteY969" fmla="*/ 811950 h 1160647"/>
              <a:gd name="connsiteX970" fmla="*/ 863168 w 6248967"/>
              <a:gd name="connsiteY970" fmla="*/ 818924 h 1160647"/>
              <a:gd name="connsiteX971" fmla="*/ 874314 w 6248967"/>
              <a:gd name="connsiteY971" fmla="*/ 837521 h 1160647"/>
              <a:gd name="connsiteX972" fmla="*/ 878772 w 6248967"/>
              <a:gd name="connsiteY972" fmla="*/ 839846 h 1160647"/>
              <a:gd name="connsiteX973" fmla="*/ 878772 w 6248967"/>
              <a:gd name="connsiteY973" fmla="*/ 844495 h 1160647"/>
              <a:gd name="connsiteX974" fmla="*/ 876543 w 6248967"/>
              <a:gd name="connsiteY974" fmla="*/ 865417 h 1160647"/>
              <a:gd name="connsiteX975" fmla="*/ 881001 w 6248967"/>
              <a:gd name="connsiteY975" fmla="*/ 874715 h 1160647"/>
              <a:gd name="connsiteX976" fmla="*/ 885459 w 6248967"/>
              <a:gd name="connsiteY976" fmla="*/ 877040 h 1160647"/>
              <a:gd name="connsiteX977" fmla="*/ 885459 w 6248967"/>
              <a:gd name="connsiteY977" fmla="*/ 884014 h 1160647"/>
              <a:gd name="connsiteX978" fmla="*/ 881001 w 6248967"/>
              <a:gd name="connsiteY978" fmla="*/ 886339 h 1160647"/>
              <a:gd name="connsiteX979" fmla="*/ 907192 w 6248967"/>
              <a:gd name="connsiteY979" fmla="*/ 913654 h 1160647"/>
              <a:gd name="connsiteX980" fmla="*/ 907615 w 6248967"/>
              <a:gd name="connsiteY980" fmla="*/ 915339 h 1160647"/>
              <a:gd name="connsiteX981" fmla="*/ 953954 w 6248967"/>
              <a:gd name="connsiteY981" fmla="*/ 915339 h 1160647"/>
              <a:gd name="connsiteX982" fmla="*/ 990768 w 6248967"/>
              <a:gd name="connsiteY982" fmla="*/ 907956 h 1160647"/>
              <a:gd name="connsiteX983" fmla="*/ 990768 w 6248967"/>
              <a:gd name="connsiteY983" fmla="*/ 886329 h 1160647"/>
              <a:gd name="connsiteX984" fmla="*/ 942487 w 6248967"/>
              <a:gd name="connsiteY984" fmla="*/ 886329 h 1160647"/>
              <a:gd name="connsiteX985" fmla="*/ 942487 w 6248967"/>
              <a:gd name="connsiteY985" fmla="*/ 724196 h 1160647"/>
              <a:gd name="connsiteX986" fmla="*/ 962754 w 6248967"/>
              <a:gd name="connsiteY986" fmla="*/ 724196 h 1160647"/>
              <a:gd name="connsiteX987" fmla="*/ 963261 w 6248967"/>
              <a:gd name="connsiteY987" fmla="*/ 723115 h 1160647"/>
              <a:gd name="connsiteX988" fmla="*/ 966807 w 6248967"/>
              <a:gd name="connsiteY988" fmla="*/ 715549 h 1160647"/>
              <a:gd name="connsiteX989" fmla="*/ 968581 w 6248967"/>
              <a:gd name="connsiteY989" fmla="*/ 715819 h 1160647"/>
              <a:gd name="connsiteX990" fmla="*/ 980994 w 6248967"/>
              <a:gd name="connsiteY990" fmla="*/ 717710 h 1160647"/>
              <a:gd name="connsiteX991" fmla="*/ 981501 w 6248967"/>
              <a:gd name="connsiteY991" fmla="*/ 719062 h 1160647"/>
              <a:gd name="connsiteX992" fmla="*/ 985047 w 6248967"/>
              <a:gd name="connsiteY992" fmla="*/ 728519 h 1160647"/>
              <a:gd name="connsiteX993" fmla="*/ 1011394 w 6248967"/>
              <a:gd name="connsiteY993" fmla="*/ 730681 h 1160647"/>
              <a:gd name="connsiteX994" fmla="*/ 1011394 w 6248967"/>
              <a:gd name="connsiteY994" fmla="*/ 607460 h 1160647"/>
              <a:gd name="connsiteX995" fmla="*/ 1013421 w 6248967"/>
              <a:gd name="connsiteY995" fmla="*/ 607460 h 1160647"/>
              <a:gd name="connsiteX996" fmla="*/ 1027608 w 6248967"/>
              <a:gd name="connsiteY996" fmla="*/ 607460 h 1160647"/>
              <a:gd name="connsiteX997" fmla="*/ 1027608 w 6248967"/>
              <a:gd name="connsiteY997" fmla="*/ 471268 h 1160647"/>
              <a:gd name="connsiteX998" fmla="*/ 1029381 w 6248967"/>
              <a:gd name="connsiteY998" fmla="*/ 471268 h 1160647"/>
              <a:gd name="connsiteX999" fmla="*/ 1041795 w 6248967"/>
              <a:gd name="connsiteY999" fmla="*/ 471268 h 1160647"/>
              <a:gd name="connsiteX1000" fmla="*/ 1041795 w 6248967"/>
              <a:gd name="connsiteY1000" fmla="*/ 356694 h 1160647"/>
              <a:gd name="connsiteX1001" fmla="*/ 1045848 w 6248967"/>
              <a:gd name="connsiteY1001" fmla="*/ 328590 h 1160647"/>
              <a:gd name="connsiteX1002" fmla="*/ 1047875 w 6248967"/>
              <a:gd name="connsiteY1002" fmla="*/ 328590 h 1160647"/>
              <a:gd name="connsiteX1003" fmla="*/ 1062062 w 6248967"/>
              <a:gd name="connsiteY1003" fmla="*/ 328590 h 1160647"/>
              <a:gd name="connsiteX1004" fmla="*/ 1098542 w 6248967"/>
              <a:gd name="connsiteY1004" fmla="*/ 246443 h 1160647"/>
              <a:gd name="connsiteX1005" fmla="*/ 1102596 w 6248967"/>
              <a:gd name="connsiteY1005" fmla="*/ 0 h 1160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</a:cxnLst>
            <a:rect l="l" t="t" r="r" b="b"/>
            <a:pathLst>
              <a:path w="6248967" h="1160647">
                <a:moveTo>
                  <a:pt x="5466852" y="756158"/>
                </a:moveTo>
                <a:cubicBezTo>
                  <a:pt x="5466852" y="756158"/>
                  <a:pt x="5466852" y="756158"/>
                  <a:pt x="5504746" y="756158"/>
                </a:cubicBezTo>
                <a:cubicBezTo>
                  <a:pt x="5504746" y="756158"/>
                  <a:pt x="5504746" y="756158"/>
                  <a:pt x="5504746" y="757902"/>
                </a:cubicBezTo>
                <a:lnTo>
                  <a:pt x="5504746" y="770106"/>
                </a:lnTo>
                <a:cubicBezTo>
                  <a:pt x="5504746" y="770106"/>
                  <a:pt x="5504746" y="770106"/>
                  <a:pt x="5542639" y="770106"/>
                </a:cubicBezTo>
                <a:cubicBezTo>
                  <a:pt x="5542639" y="770106"/>
                  <a:pt x="5542639" y="770106"/>
                  <a:pt x="5542639" y="860767"/>
                </a:cubicBezTo>
                <a:cubicBezTo>
                  <a:pt x="5542639" y="860767"/>
                  <a:pt x="5542639" y="860767"/>
                  <a:pt x="5544032" y="860767"/>
                </a:cubicBezTo>
                <a:lnTo>
                  <a:pt x="5553784" y="860767"/>
                </a:lnTo>
                <a:cubicBezTo>
                  <a:pt x="5553784" y="860767"/>
                  <a:pt x="5553784" y="860767"/>
                  <a:pt x="5553784" y="993272"/>
                </a:cubicBezTo>
                <a:cubicBezTo>
                  <a:pt x="5553784" y="993272"/>
                  <a:pt x="5553784" y="993272"/>
                  <a:pt x="5556013" y="993272"/>
                </a:cubicBezTo>
                <a:lnTo>
                  <a:pt x="5571616" y="993272"/>
                </a:lnTo>
                <a:cubicBezTo>
                  <a:pt x="5571616" y="993272"/>
                  <a:pt x="5571616" y="993272"/>
                  <a:pt x="5571616" y="907260"/>
                </a:cubicBezTo>
                <a:cubicBezTo>
                  <a:pt x="5571616" y="907260"/>
                  <a:pt x="5571616" y="907260"/>
                  <a:pt x="5572452" y="906679"/>
                </a:cubicBezTo>
                <a:lnTo>
                  <a:pt x="5578303" y="902611"/>
                </a:lnTo>
                <a:cubicBezTo>
                  <a:pt x="5582761" y="902611"/>
                  <a:pt x="5582761" y="902611"/>
                  <a:pt x="5582761" y="903773"/>
                </a:cubicBezTo>
                <a:lnTo>
                  <a:pt x="5582761" y="911910"/>
                </a:lnTo>
                <a:cubicBezTo>
                  <a:pt x="5582761" y="911910"/>
                  <a:pt x="5582761" y="911910"/>
                  <a:pt x="5584990" y="910747"/>
                </a:cubicBezTo>
                <a:lnTo>
                  <a:pt x="5600593" y="902611"/>
                </a:lnTo>
                <a:cubicBezTo>
                  <a:pt x="5600593" y="902611"/>
                  <a:pt x="5600593" y="902611"/>
                  <a:pt x="5602544" y="902611"/>
                </a:cubicBezTo>
                <a:lnTo>
                  <a:pt x="5616196" y="902611"/>
                </a:lnTo>
                <a:cubicBezTo>
                  <a:pt x="5616196" y="902611"/>
                  <a:pt x="5616196" y="902611"/>
                  <a:pt x="5616196" y="1060687"/>
                </a:cubicBezTo>
                <a:cubicBezTo>
                  <a:pt x="5616196" y="1060687"/>
                  <a:pt x="5616196" y="1060687"/>
                  <a:pt x="5647403" y="1065337"/>
                </a:cubicBezTo>
                <a:cubicBezTo>
                  <a:pt x="5647403" y="1063012"/>
                  <a:pt x="5647403" y="1060687"/>
                  <a:pt x="5647403" y="1058363"/>
                </a:cubicBezTo>
                <a:cubicBezTo>
                  <a:pt x="5658548" y="1058363"/>
                  <a:pt x="5669693" y="1058363"/>
                  <a:pt x="5680838" y="1058363"/>
                </a:cubicBezTo>
                <a:cubicBezTo>
                  <a:pt x="5680838" y="1046739"/>
                  <a:pt x="5680838" y="1037441"/>
                  <a:pt x="5680838" y="1028142"/>
                </a:cubicBezTo>
                <a:lnTo>
                  <a:pt x="5689754" y="1028142"/>
                </a:lnTo>
                <a:cubicBezTo>
                  <a:pt x="5689754" y="1014194"/>
                  <a:pt x="5689754" y="1002571"/>
                  <a:pt x="5689754" y="988623"/>
                </a:cubicBezTo>
                <a:cubicBezTo>
                  <a:pt x="5691983" y="988623"/>
                  <a:pt x="5694212" y="988623"/>
                  <a:pt x="5696441" y="988623"/>
                </a:cubicBezTo>
                <a:cubicBezTo>
                  <a:pt x="5696441" y="974675"/>
                  <a:pt x="5696441" y="963052"/>
                  <a:pt x="5696441" y="949104"/>
                </a:cubicBezTo>
                <a:cubicBezTo>
                  <a:pt x="5700899" y="949104"/>
                  <a:pt x="5705357" y="949104"/>
                  <a:pt x="5712044" y="949104"/>
                </a:cubicBezTo>
                <a:cubicBezTo>
                  <a:pt x="5727647" y="944455"/>
                  <a:pt x="5745479" y="935156"/>
                  <a:pt x="5761082" y="928182"/>
                </a:cubicBezTo>
                <a:cubicBezTo>
                  <a:pt x="5763311" y="921208"/>
                  <a:pt x="5763311" y="914234"/>
                  <a:pt x="5763311" y="907260"/>
                </a:cubicBezTo>
                <a:cubicBezTo>
                  <a:pt x="5765540" y="914234"/>
                  <a:pt x="5765540" y="921208"/>
                  <a:pt x="5767769" y="928182"/>
                </a:cubicBezTo>
                <a:cubicBezTo>
                  <a:pt x="5785601" y="937481"/>
                  <a:pt x="5801204" y="946779"/>
                  <a:pt x="5819036" y="956078"/>
                </a:cubicBezTo>
                <a:cubicBezTo>
                  <a:pt x="5819036" y="953759"/>
                  <a:pt x="5819036" y="951441"/>
                  <a:pt x="5819036" y="951429"/>
                </a:cubicBezTo>
                <a:cubicBezTo>
                  <a:pt x="5823494" y="951429"/>
                  <a:pt x="5827953" y="951429"/>
                  <a:pt x="5832411" y="951429"/>
                </a:cubicBezTo>
                <a:cubicBezTo>
                  <a:pt x="5832411" y="963052"/>
                  <a:pt x="5832411" y="977000"/>
                  <a:pt x="5832411" y="988623"/>
                </a:cubicBezTo>
                <a:cubicBezTo>
                  <a:pt x="5834640" y="988623"/>
                  <a:pt x="5836869" y="988623"/>
                  <a:pt x="5839098" y="988623"/>
                </a:cubicBezTo>
                <a:cubicBezTo>
                  <a:pt x="5839098" y="1002571"/>
                  <a:pt x="5839098" y="1016519"/>
                  <a:pt x="5839098" y="1032791"/>
                </a:cubicBezTo>
                <a:cubicBezTo>
                  <a:pt x="5841327" y="1032791"/>
                  <a:pt x="5843556" y="1032791"/>
                  <a:pt x="5845785" y="1032791"/>
                </a:cubicBezTo>
                <a:cubicBezTo>
                  <a:pt x="5845785" y="1039765"/>
                  <a:pt x="5845785" y="1046739"/>
                  <a:pt x="5845785" y="1053713"/>
                </a:cubicBezTo>
                <a:cubicBezTo>
                  <a:pt x="5850243" y="1053713"/>
                  <a:pt x="5854701" y="1053713"/>
                  <a:pt x="5859159" y="1053713"/>
                </a:cubicBezTo>
                <a:cubicBezTo>
                  <a:pt x="5859159" y="1065337"/>
                  <a:pt x="5859159" y="1074635"/>
                  <a:pt x="5859159" y="1086258"/>
                </a:cubicBezTo>
                <a:cubicBezTo>
                  <a:pt x="5888136" y="1083934"/>
                  <a:pt x="5914884" y="1081609"/>
                  <a:pt x="5943861" y="1079284"/>
                </a:cubicBezTo>
                <a:cubicBezTo>
                  <a:pt x="5943861" y="1067661"/>
                  <a:pt x="5943861" y="1058363"/>
                  <a:pt x="5943861" y="1046739"/>
                </a:cubicBezTo>
                <a:cubicBezTo>
                  <a:pt x="5959464" y="1046739"/>
                  <a:pt x="5975067" y="1046739"/>
                  <a:pt x="5988441" y="1046739"/>
                </a:cubicBezTo>
                <a:cubicBezTo>
                  <a:pt x="5988441" y="1039765"/>
                  <a:pt x="5988441" y="1035116"/>
                  <a:pt x="5988441" y="1028142"/>
                </a:cubicBezTo>
                <a:cubicBezTo>
                  <a:pt x="6019648" y="1028142"/>
                  <a:pt x="6050854" y="1028142"/>
                  <a:pt x="6082060" y="1028142"/>
                </a:cubicBezTo>
                <a:cubicBezTo>
                  <a:pt x="6082060" y="1032791"/>
                  <a:pt x="6082060" y="1035116"/>
                  <a:pt x="6082060" y="1039765"/>
                </a:cubicBezTo>
                <a:cubicBezTo>
                  <a:pt x="6102121" y="1039765"/>
                  <a:pt x="6122182" y="1039765"/>
                  <a:pt x="6142243" y="1039765"/>
                </a:cubicBezTo>
                <a:cubicBezTo>
                  <a:pt x="6142243" y="1042090"/>
                  <a:pt x="6142243" y="1044415"/>
                  <a:pt x="6142243" y="1046739"/>
                </a:cubicBezTo>
                <a:cubicBezTo>
                  <a:pt x="6146701" y="1046739"/>
                  <a:pt x="6153388" y="1046739"/>
                  <a:pt x="6160075" y="1046739"/>
                </a:cubicBezTo>
                <a:cubicBezTo>
                  <a:pt x="6160075" y="1049064"/>
                  <a:pt x="6160075" y="1051389"/>
                  <a:pt x="6160075" y="1053713"/>
                </a:cubicBezTo>
                <a:cubicBezTo>
                  <a:pt x="6164533" y="1053713"/>
                  <a:pt x="6171220" y="1053713"/>
                  <a:pt x="6175678" y="1053713"/>
                </a:cubicBezTo>
                <a:cubicBezTo>
                  <a:pt x="6175678" y="1047044"/>
                  <a:pt x="6175678" y="1040375"/>
                  <a:pt x="6175678" y="1033706"/>
                </a:cubicBezTo>
                <a:lnTo>
                  <a:pt x="6248967" y="1160647"/>
                </a:lnTo>
                <a:cubicBezTo>
                  <a:pt x="5767237" y="1160647"/>
                  <a:pt x="5049492" y="1160647"/>
                  <a:pt x="3980101" y="1160647"/>
                </a:cubicBezTo>
                <a:cubicBezTo>
                  <a:pt x="3980101" y="1160647"/>
                  <a:pt x="3980101" y="1160647"/>
                  <a:pt x="3980101" y="1063012"/>
                </a:cubicBezTo>
                <a:cubicBezTo>
                  <a:pt x="3980101" y="1063012"/>
                  <a:pt x="3980101" y="1063012"/>
                  <a:pt x="3980937" y="1063593"/>
                </a:cubicBezTo>
                <a:lnTo>
                  <a:pt x="3986788" y="1067661"/>
                </a:lnTo>
                <a:cubicBezTo>
                  <a:pt x="3986788" y="1067661"/>
                  <a:pt x="3986788" y="1067661"/>
                  <a:pt x="3993475" y="1037441"/>
                </a:cubicBezTo>
                <a:cubicBezTo>
                  <a:pt x="3993475" y="1037441"/>
                  <a:pt x="3993475" y="1037441"/>
                  <a:pt x="3994311" y="1037441"/>
                </a:cubicBezTo>
                <a:lnTo>
                  <a:pt x="4000162" y="1037441"/>
                </a:lnTo>
                <a:cubicBezTo>
                  <a:pt x="4000162" y="1037441"/>
                  <a:pt x="4000162" y="1037441"/>
                  <a:pt x="4009078" y="967701"/>
                </a:cubicBezTo>
                <a:lnTo>
                  <a:pt x="4004620" y="963052"/>
                </a:lnTo>
                <a:cubicBezTo>
                  <a:pt x="4004620" y="963052"/>
                  <a:pt x="4004620" y="963052"/>
                  <a:pt x="4004620" y="962180"/>
                </a:cubicBezTo>
                <a:lnTo>
                  <a:pt x="4004620" y="956078"/>
                </a:lnTo>
                <a:cubicBezTo>
                  <a:pt x="4004620" y="956078"/>
                  <a:pt x="4004620" y="956078"/>
                  <a:pt x="4005456" y="955497"/>
                </a:cubicBezTo>
                <a:lnTo>
                  <a:pt x="4011307" y="951429"/>
                </a:lnTo>
                <a:cubicBezTo>
                  <a:pt x="4011307" y="951429"/>
                  <a:pt x="4011307" y="951429"/>
                  <a:pt x="4011586" y="949685"/>
                </a:cubicBezTo>
                <a:lnTo>
                  <a:pt x="4013536" y="937481"/>
                </a:lnTo>
                <a:cubicBezTo>
                  <a:pt x="4013536" y="937481"/>
                  <a:pt x="4013536" y="937481"/>
                  <a:pt x="4014094" y="939224"/>
                </a:cubicBezTo>
                <a:lnTo>
                  <a:pt x="4017994" y="951429"/>
                </a:lnTo>
                <a:lnTo>
                  <a:pt x="4022452" y="956078"/>
                </a:lnTo>
                <a:cubicBezTo>
                  <a:pt x="4022452" y="956078"/>
                  <a:pt x="4022452" y="956078"/>
                  <a:pt x="4022452" y="957240"/>
                </a:cubicBezTo>
                <a:lnTo>
                  <a:pt x="4022452" y="965377"/>
                </a:lnTo>
                <a:lnTo>
                  <a:pt x="4017994" y="967701"/>
                </a:lnTo>
                <a:cubicBezTo>
                  <a:pt x="4017994" y="967701"/>
                  <a:pt x="4017994" y="967701"/>
                  <a:pt x="4029140" y="1035116"/>
                </a:cubicBezTo>
                <a:cubicBezTo>
                  <a:pt x="4029140" y="1035116"/>
                  <a:pt x="4029140" y="1035116"/>
                  <a:pt x="4030254" y="1035116"/>
                </a:cubicBezTo>
                <a:lnTo>
                  <a:pt x="4038056" y="1035116"/>
                </a:lnTo>
                <a:cubicBezTo>
                  <a:pt x="4038056" y="1035116"/>
                  <a:pt x="4038056" y="1035116"/>
                  <a:pt x="4044743" y="1067661"/>
                </a:cubicBezTo>
                <a:cubicBezTo>
                  <a:pt x="4044743" y="1067661"/>
                  <a:pt x="4044743" y="1067661"/>
                  <a:pt x="4078178" y="1074635"/>
                </a:cubicBezTo>
                <a:cubicBezTo>
                  <a:pt x="4078178" y="1074635"/>
                  <a:pt x="4078178" y="1074635"/>
                  <a:pt x="4078178" y="1035116"/>
                </a:cubicBezTo>
                <a:cubicBezTo>
                  <a:pt x="4078178" y="1035116"/>
                  <a:pt x="4078178" y="1035116"/>
                  <a:pt x="4133903" y="1035116"/>
                </a:cubicBezTo>
                <a:cubicBezTo>
                  <a:pt x="4133903" y="1035116"/>
                  <a:pt x="4133903" y="1035116"/>
                  <a:pt x="4156193" y="1051389"/>
                </a:cubicBezTo>
                <a:cubicBezTo>
                  <a:pt x="4156193" y="1051389"/>
                  <a:pt x="4156193" y="1051389"/>
                  <a:pt x="4157586" y="1051389"/>
                </a:cubicBezTo>
                <a:lnTo>
                  <a:pt x="4167338" y="1051389"/>
                </a:lnTo>
                <a:cubicBezTo>
                  <a:pt x="4167338" y="1051389"/>
                  <a:pt x="4167338" y="1051389"/>
                  <a:pt x="4168731" y="1049355"/>
                </a:cubicBezTo>
                <a:lnTo>
                  <a:pt x="4178483" y="1035116"/>
                </a:lnTo>
                <a:cubicBezTo>
                  <a:pt x="4178483" y="1035116"/>
                  <a:pt x="4178483" y="1035116"/>
                  <a:pt x="4180434" y="1035116"/>
                </a:cubicBezTo>
                <a:lnTo>
                  <a:pt x="4194086" y="1035116"/>
                </a:lnTo>
                <a:cubicBezTo>
                  <a:pt x="4194086" y="1035116"/>
                  <a:pt x="4194086" y="1035116"/>
                  <a:pt x="4194086" y="1100206"/>
                </a:cubicBezTo>
                <a:cubicBezTo>
                  <a:pt x="4194086" y="1100206"/>
                  <a:pt x="4194086" y="1100206"/>
                  <a:pt x="4195201" y="1100497"/>
                </a:cubicBezTo>
                <a:lnTo>
                  <a:pt x="4203002" y="1102531"/>
                </a:lnTo>
                <a:cubicBezTo>
                  <a:pt x="4203002" y="1102531"/>
                  <a:pt x="4203002" y="1102531"/>
                  <a:pt x="4203002" y="1101369"/>
                </a:cubicBezTo>
                <a:lnTo>
                  <a:pt x="4203002" y="1093232"/>
                </a:lnTo>
                <a:cubicBezTo>
                  <a:pt x="4203002" y="1093232"/>
                  <a:pt x="4203002" y="1093232"/>
                  <a:pt x="4227522" y="1093232"/>
                </a:cubicBezTo>
                <a:cubicBezTo>
                  <a:pt x="4227522" y="1093232"/>
                  <a:pt x="4227522" y="1093232"/>
                  <a:pt x="4227522" y="995597"/>
                </a:cubicBezTo>
                <a:cubicBezTo>
                  <a:pt x="4229751" y="993272"/>
                  <a:pt x="4229751" y="993272"/>
                  <a:pt x="4281018" y="993272"/>
                </a:cubicBezTo>
                <a:cubicBezTo>
                  <a:pt x="4281018" y="993272"/>
                  <a:pt x="4281018" y="993272"/>
                  <a:pt x="4281018" y="991819"/>
                </a:cubicBezTo>
                <a:lnTo>
                  <a:pt x="4281018" y="981649"/>
                </a:lnTo>
                <a:cubicBezTo>
                  <a:pt x="4281018" y="981649"/>
                  <a:pt x="4281018" y="981649"/>
                  <a:pt x="4303308" y="981649"/>
                </a:cubicBezTo>
                <a:cubicBezTo>
                  <a:pt x="4303308" y="981649"/>
                  <a:pt x="4303308" y="981649"/>
                  <a:pt x="4303308" y="980487"/>
                </a:cubicBezTo>
                <a:lnTo>
                  <a:pt x="4303308" y="972351"/>
                </a:lnTo>
                <a:cubicBezTo>
                  <a:pt x="4303308" y="972351"/>
                  <a:pt x="4303308" y="972351"/>
                  <a:pt x="4347888" y="972351"/>
                </a:cubicBezTo>
                <a:cubicBezTo>
                  <a:pt x="4347888" y="972351"/>
                  <a:pt x="4347888" y="972351"/>
                  <a:pt x="4347888" y="993272"/>
                </a:cubicBezTo>
                <a:cubicBezTo>
                  <a:pt x="4347888" y="993272"/>
                  <a:pt x="4347888" y="993272"/>
                  <a:pt x="4350117" y="994435"/>
                </a:cubicBezTo>
                <a:lnTo>
                  <a:pt x="4365720" y="1002571"/>
                </a:lnTo>
                <a:cubicBezTo>
                  <a:pt x="4365720" y="1002571"/>
                  <a:pt x="4365720" y="1002571"/>
                  <a:pt x="4365720" y="1032791"/>
                </a:cubicBezTo>
                <a:cubicBezTo>
                  <a:pt x="4365720" y="1032791"/>
                  <a:pt x="4365720" y="1032791"/>
                  <a:pt x="4367113" y="1033373"/>
                </a:cubicBezTo>
                <a:lnTo>
                  <a:pt x="4376865" y="1037441"/>
                </a:lnTo>
                <a:cubicBezTo>
                  <a:pt x="4376865" y="1037441"/>
                  <a:pt x="4376865" y="1037441"/>
                  <a:pt x="4376865" y="1036279"/>
                </a:cubicBezTo>
                <a:lnTo>
                  <a:pt x="4376865" y="1028142"/>
                </a:lnTo>
                <a:cubicBezTo>
                  <a:pt x="4376865" y="1028142"/>
                  <a:pt x="4376865" y="1028142"/>
                  <a:pt x="4377980" y="1028142"/>
                </a:cubicBezTo>
                <a:lnTo>
                  <a:pt x="4385782" y="1028142"/>
                </a:lnTo>
                <a:cubicBezTo>
                  <a:pt x="4385782" y="1028142"/>
                  <a:pt x="4385782" y="1028142"/>
                  <a:pt x="4385782" y="1027270"/>
                </a:cubicBezTo>
                <a:lnTo>
                  <a:pt x="4385782" y="1021168"/>
                </a:lnTo>
                <a:cubicBezTo>
                  <a:pt x="4385782" y="1021168"/>
                  <a:pt x="4385782" y="1021168"/>
                  <a:pt x="4384667" y="1021168"/>
                </a:cubicBezTo>
                <a:lnTo>
                  <a:pt x="4376865" y="1021168"/>
                </a:lnTo>
                <a:cubicBezTo>
                  <a:pt x="4376865" y="1021168"/>
                  <a:pt x="4376865" y="1021168"/>
                  <a:pt x="4376865" y="1020006"/>
                </a:cubicBezTo>
                <a:lnTo>
                  <a:pt x="4376865" y="1011870"/>
                </a:lnTo>
                <a:cubicBezTo>
                  <a:pt x="4376865" y="1011870"/>
                  <a:pt x="4376865" y="1011870"/>
                  <a:pt x="4377980" y="1011870"/>
                </a:cubicBezTo>
                <a:lnTo>
                  <a:pt x="4385782" y="1011870"/>
                </a:lnTo>
                <a:cubicBezTo>
                  <a:pt x="4385782" y="1011870"/>
                  <a:pt x="4385782" y="1011870"/>
                  <a:pt x="4385782" y="1010707"/>
                </a:cubicBezTo>
                <a:lnTo>
                  <a:pt x="4385782" y="1002571"/>
                </a:lnTo>
                <a:cubicBezTo>
                  <a:pt x="4385782" y="1002571"/>
                  <a:pt x="4385782" y="1002571"/>
                  <a:pt x="4384667" y="1002571"/>
                </a:cubicBezTo>
                <a:lnTo>
                  <a:pt x="4376865" y="1002571"/>
                </a:lnTo>
                <a:cubicBezTo>
                  <a:pt x="4376865" y="1002571"/>
                  <a:pt x="4376865" y="1002571"/>
                  <a:pt x="4376865" y="1001409"/>
                </a:cubicBezTo>
                <a:lnTo>
                  <a:pt x="4376865" y="993272"/>
                </a:lnTo>
                <a:cubicBezTo>
                  <a:pt x="4376865" y="993272"/>
                  <a:pt x="4376865" y="993272"/>
                  <a:pt x="4377980" y="993272"/>
                </a:cubicBezTo>
                <a:lnTo>
                  <a:pt x="4385782" y="993272"/>
                </a:lnTo>
                <a:cubicBezTo>
                  <a:pt x="4385782" y="993272"/>
                  <a:pt x="4385782" y="993272"/>
                  <a:pt x="4385782" y="992401"/>
                </a:cubicBezTo>
                <a:lnTo>
                  <a:pt x="4385782" y="986299"/>
                </a:lnTo>
                <a:cubicBezTo>
                  <a:pt x="4385782" y="986299"/>
                  <a:pt x="4385782" y="986299"/>
                  <a:pt x="4384667" y="986299"/>
                </a:cubicBezTo>
                <a:lnTo>
                  <a:pt x="4376865" y="986299"/>
                </a:lnTo>
                <a:cubicBezTo>
                  <a:pt x="4376865" y="986299"/>
                  <a:pt x="4376865" y="986299"/>
                  <a:pt x="4376865" y="985136"/>
                </a:cubicBezTo>
                <a:lnTo>
                  <a:pt x="4376865" y="977000"/>
                </a:lnTo>
                <a:cubicBezTo>
                  <a:pt x="4376865" y="977000"/>
                  <a:pt x="4376865" y="977000"/>
                  <a:pt x="4377980" y="977000"/>
                </a:cubicBezTo>
                <a:lnTo>
                  <a:pt x="4385782" y="977000"/>
                </a:lnTo>
                <a:cubicBezTo>
                  <a:pt x="4385782" y="977000"/>
                  <a:pt x="4385782" y="977000"/>
                  <a:pt x="4385782" y="975838"/>
                </a:cubicBezTo>
                <a:lnTo>
                  <a:pt x="4385782" y="967701"/>
                </a:lnTo>
                <a:cubicBezTo>
                  <a:pt x="4385782" y="967701"/>
                  <a:pt x="4385782" y="967701"/>
                  <a:pt x="4384667" y="967701"/>
                </a:cubicBezTo>
                <a:lnTo>
                  <a:pt x="4376865" y="967701"/>
                </a:lnTo>
                <a:cubicBezTo>
                  <a:pt x="4376865" y="967701"/>
                  <a:pt x="4376865" y="967701"/>
                  <a:pt x="4376865" y="966830"/>
                </a:cubicBezTo>
                <a:lnTo>
                  <a:pt x="4376865" y="960727"/>
                </a:lnTo>
                <a:cubicBezTo>
                  <a:pt x="4376865" y="960727"/>
                  <a:pt x="4376865" y="960727"/>
                  <a:pt x="4377980" y="960727"/>
                </a:cubicBezTo>
                <a:lnTo>
                  <a:pt x="4385782" y="960727"/>
                </a:lnTo>
                <a:cubicBezTo>
                  <a:pt x="4385782" y="960727"/>
                  <a:pt x="4385782" y="960727"/>
                  <a:pt x="4385782" y="959565"/>
                </a:cubicBezTo>
                <a:lnTo>
                  <a:pt x="4385782" y="951429"/>
                </a:lnTo>
                <a:cubicBezTo>
                  <a:pt x="4385782" y="951429"/>
                  <a:pt x="4385782" y="951429"/>
                  <a:pt x="4384667" y="951429"/>
                </a:cubicBezTo>
                <a:lnTo>
                  <a:pt x="4376865" y="951429"/>
                </a:lnTo>
                <a:cubicBezTo>
                  <a:pt x="4376865" y="951429"/>
                  <a:pt x="4376865" y="951429"/>
                  <a:pt x="4376865" y="950267"/>
                </a:cubicBezTo>
                <a:lnTo>
                  <a:pt x="4376865" y="942130"/>
                </a:lnTo>
                <a:cubicBezTo>
                  <a:pt x="4376865" y="942130"/>
                  <a:pt x="4376865" y="942130"/>
                  <a:pt x="4377980" y="942130"/>
                </a:cubicBezTo>
                <a:lnTo>
                  <a:pt x="4385782" y="942130"/>
                </a:lnTo>
                <a:cubicBezTo>
                  <a:pt x="4385782" y="942130"/>
                  <a:pt x="4385782" y="942130"/>
                  <a:pt x="4385782" y="940968"/>
                </a:cubicBezTo>
                <a:lnTo>
                  <a:pt x="4385782" y="932832"/>
                </a:lnTo>
                <a:cubicBezTo>
                  <a:pt x="4385782" y="932832"/>
                  <a:pt x="4385782" y="932832"/>
                  <a:pt x="4384667" y="932832"/>
                </a:cubicBezTo>
                <a:lnTo>
                  <a:pt x="4376865" y="932832"/>
                </a:lnTo>
                <a:cubicBezTo>
                  <a:pt x="4376865" y="932832"/>
                  <a:pt x="4376865" y="932832"/>
                  <a:pt x="4376865" y="931960"/>
                </a:cubicBezTo>
                <a:lnTo>
                  <a:pt x="4376865" y="925858"/>
                </a:lnTo>
                <a:cubicBezTo>
                  <a:pt x="4376865" y="925858"/>
                  <a:pt x="4376865" y="925858"/>
                  <a:pt x="4377980" y="925858"/>
                </a:cubicBezTo>
                <a:lnTo>
                  <a:pt x="4385782" y="925858"/>
                </a:lnTo>
                <a:cubicBezTo>
                  <a:pt x="4385782" y="925858"/>
                  <a:pt x="4385782" y="925858"/>
                  <a:pt x="4385782" y="924695"/>
                </a:cubicBezTo>
                <a:lnTo>
                  <a:pt x="4385782" y="916559"/>
                </a:lnTo>
                <a:cubicBezTo>
                  <a:pt x="4385782" y="916559"/>
                  <a:pt x="4385782" y="916559"/>
                  <a:pt x="4384667" y="916559"/>
                </a:cubicBezTo>
                <a:lnTo>
                  <a:pt x="4376865" y="916559"/>
                </a:lnTo>
                <a:cubicBezTo>
                  <a:pt x="4376865" y="916559"/>
                  <a:pt x="4376865" y="916559"/>
                  <a:pt x="4376865" y="915397"/>
                </a:cubicBezTo>
                <a:lnTo>
                  <a:pt x="4376865" y="907260"/>
                </a:lnTo>
                <a:cubicBezTo>
                  <a:pt x="4376865" y="907260"/>
                  <a:pt x="4376865" y="907260"/>
                  <a:pt x="4377980" y="907260"/>
                </a:cubicBezTo>
                <a:lnTo>
                  <a:pt x="4385782" y="907260"/>
                </a:lnTo>
                <a:cubicBezTo>
                  <a:pt x="4385782" y="907260"/>
                  <a:pt x="4385782" y="907260"/>
                  <a:pt x="4385782" y="906389"/>
                </a:cubicBezTo>
                <a:lnTo>
                  <a:pt x="4385782" y="900287"/>
                </a:lnTo>
                <a:cubicBezTo>
                  <a:pt x="4385782" y="900287"/>
                  <a:pt x="4385782" y="900287"/>
                  <a:pt x="4384667" y="900287"/>
                </a:cubicBezTo>
                <a:lnTo>
                  <a:pt x="4376865" y="900287"/>
                </a:lnTo>
                <a:cubicBezTo>
                  <a:pt x="4376865" y="900287"/>
                  <a:pt x="4376865" y="900287"/>
                  <a:pt x="4376865" y="899124"/>
                </a:cubicBezTo>
                <a:lnTo>
                  <a:pt x="4376865" y="890988"/>
                </a:lnTo>
                <a:cubicBezTo>
                  <a:pt x="4376865" y="890988"/>
                  <a:pt x="4376865" y="890988"/>
                  <a:pt x="4377980" y="890988"/>
                </a:cubicBezTo>
                <a:lnTo>
                  <a:pt x="4385782" y="890988"/>
                </a:lnTo>
                <a:cubicBezTo>
                  <a:pt x="4385782" y="890988"/>
                  <a:pt x="4385782" y="890988"/>
                  <a:pt x="4385782" y="889826"/>
                </a:cubicBezTo>
                <a:lnTo>
                  <a:pt x="4385782" y="881689"/>
                </a:lnTo>
                <a:cubicBezTo>
                  <a:pt x="4385782" y="881689"/>
                  <a:pt x="4385782" y="881689"/>
                  <a:pt x="4384667" y="881689"/>
                </a:cubicBezTo>
                <a:lnTo>
                  <a:pt x="4376865" y="881689"/>
                </a:lnTo>
                <a:cubicBezTo>
                  <a:pt x="4376865" y="881689"/>
                  <a:pt x="4376865" y="881689"/>
                  <a:pt x="4376865" y="880527"/>
                </a:cubicBezTo>
                <a:lnTo>
                  <a:pt x="4376865" y="872391"/>
                </a:lnTo>
                <a:cubicBezTo>
                  <a:pt x="4376865" y="872391"/>
                  <a:pt x="4376865" y="872391"/>
                  <a:pt x="4377980" y="872391"/>
                </a:cubicBezTo>
                <a:lnTo>
                  <a:pt x="4385782" y="872391"/>
                </a:lnTo>
                <a:cubicBezTo>
                  <a:pt x="4385782" y="872391"/>
                  <a:pt x="4385782" y="872391"/>
                  <a:pt x="4385782" y="871519"/>
                </a:cubicBezTo>
                <a:lnTo>
                  <a:pt x="4385782" y="865417"/>
                </a:lnTo>
                <a:cubicBezTo>
                  <a:pt x="4385782" y="865417"/>
                  <a:pt x="4385782" y="865417"/>
                  <a:pt x="4384667" y="865417"/>
                </a:cubicBezTo>
                <a:lnTo>
                  <a:pt x="4376865" y="865417"/>
                </a:lnTo>
                <a:cubicBezTo>
                  <a:pt x="4376865" y="865417"/>
                  <a:pt x="4376865" y="865417"/>
                  <a:pt x="4376865" y="864255"/>
                </a:cubicBezTo>
                <a:lnTo>
                  <a:pt x="4376865" y="856118"/>
                </a:lnTo>
                <a:cubicBezTo>
                  <a:pt x="4376865" y="856118"/>
                  <a:pt x="4376865" y="856118"/>
                  <a:pt x="4377980" y="856118"/>
                </a:cubicBezTo>
                <a:lnTo>
                  <a:pt x="4385782" y="856118"/>
                </a:lnTo>
                <a:cubicBezTo>
                  <a:pt x="4385782" y="856118"/>
                  <a:pt x="4385782" y="856118"/>
                  <a:pt x="4385782" y="854956"/>
                </a:cubicBezTo>
                <a:lnTo>
                  <a:pt x="4385782" y="846820"/>
                </a:lnTo>
                <a:cubicBezTo>
                  <a:pt x="4385782" y="846820"/>
                  <a:pt x="4385782" y="846820"/>
                  <a:pt x="4384667" y="846820"/>
                </a:cubicBezTo>
                <a:lnTo>
                  <a:pt x="4376865" y="846820"/>
                </a:lnTo>
                <a:cubicBezTo>
                  <a:pt x="4376865" y="846820"/>
                  <a:pt x="4376865" y="846820"/>
                  <a:pt x="4376865" y="845657"/>
                </a:cubicBezTo>
                <a:lnTo>
                  <a:pt x="4376865" y="837521"/>
                </a:lnTo>
                <a:cubicBezTo>
                  <a:pt x="4376865" y="837521"/>
                  <a:pt x="4376865" y="837521"/>
                  <a:pt x="4377980" y="837521"/>
                </a:cubicBezTo>
                <a:lnTo>
                  <a:pt x="4385782" y="837521"/>
                </a:lnTo>
                <a:cubicBezTo>
                  <a:pt x="4385782" y="837521"/>
                  <a:pt x="4385782" y="837521"/>
                  <a:pt x="4385782" y="836649"/>
                </a:cubicBezTo>
                <a:lnTo>
                  <a:pt x="4385782" y="830547"/>
                </a:lnTo>
                <a:cubicBezTo>
                  <a:pt x="4385782" y="830547"/>
                  <a:pt x="4385782" y="830547"/>
                  <a:pt x="4384667" y="830547"/>
                </a:cubicBezTo>
                <a:lnTo>
                  <a:pt x="4376865" y="830547"/>
                </a:lnTo>
                <a:cubicBezTo>
                  <a:pt x="4376865" y="830547"/>
                  <a:pt x="4376865" y="830547"/>
                  <a:pt x="4376865" y="829385"/>
                </a:cubicBezTo>
                <a:lnTo>
                  <a:pt x="4376865" y="821248"/>
                </a:lnTo>
                <a:cubicBezTo>
                  <a:pt x="4376865" y="821248"/>
                  <a:pt x="4376865" y="821248"/>
                  <a:pt x="4377980" y="821248"/>
                </a:cubicBezTo>
                <a:lnTo>
                  <a:pt x="4385782" y="821248"/>
                </a:lnTo>
                <a:cubicBezTo>
                  <a:pt x="4385782" y="821248"/>
                  <a:pt x="4385782" y="821248"/>
                  <a:pt x="4384667" y="819505"/>
                </a:cubicBezTo>
                <a:lnTo>
                  <a:pt x="4376865" y="807301"/>
                </a:lnTo>
                <a:cubicBezTo>
                  <a:pt x="4376865" y="807301"/>
                  <a:pt x="4376865" y="807301"/>
                  <a:pt x="4376865" y="770106"/>
                </a:cubicBezTo>
                <a:cubicBezTo>
                  <a:pt x="4376865" y="770106"/>
                  <a:pt x="4376865" y="770106"/>
                  <a:pt x="4526209" y="770106"/>
                </a:cubicBezTo>
                <a:cubicBezTo>
                  <a:pt x="4526209" y="770106"/>
                  <a:pt x="4526209" y="770106"/>
                  <a:pt x="4539583" y="791028"/>
                </a:cubicBezTo>
                <a:cubicBezTo>
                  <a:pt x="4539583" y="791028"/>
                  <a:pt x="4539583" y="791028"/>
                  <a:pt x="4539583" y="837521"/>
                </a:cubicBezTo>
                <a:cubicBezTo>
                  <a:pt x="4539583" y="837521"/>
                  <a:pt x="4539583" y="837521"/>
                  <a:pt x="4538469" y="837521"/>
                </a:cubicBezTo>
                <a:lnTo>
                  <a:pt x="4530667" y="837521"/>
                </a:lnTo>
                <a:cubicBezTo>
                  <a:pt x="4530667" y="837521"/>
                  <a:pt x="4530667" y="837521"/>
                  <a:pt x="4530667" y="838683"/>
                </a:cubicBezTo>
                <a:lnTo>
                  <a:pt x="4530667" y="846820"/>
                </a:lnTo>
                <a:cubicBezTo>
                  <a:pt x="4530667" y="846820"/>
                  <a:pt x="4530667" y="846820"/>
                  <a:pt x="4531782" y="846820"/>
                </a:cubicBezTo>
                <a:lnTo>
                  <a:pt x="4539583" y="846820"/>
                </a:lnTo>
                <a:cubicBezTo>
                  <a:pt x="4539583" y="846820"/>
                  <a:pt x="4539583" y="846820"/>
                  <a:pt x="4539583" y="847982"/>
                </a:cubicBezTo>
                <a:lnTo>
                  <a:pt x="4539583" y="856118"/>
                </a:lnTo>
                <a:cubicBezTo>
                  <a:pt x="4539583" y="856118"/>
                  <a:pt x="4539583" y="856118"/>
                  <a:pt x="4538469" y="856118"/>
                </a:cubicBezTo>
                <a:lnTo>
                  <a:pt x="4530667" y="856118"/>
                </a:lnTo>
                <a:cubicBezTo>
                  <a:pt x="4530667" y="856118"/>
                  <a:pt x="4530667" y="856118"/>
                  <a:pt x="4530667" y="857280"/>
                </a:cubicBezTo>
                <a:lnTo>
                  <a:pt x="4530667" y="865417"/>
                </a:lnTo>
                <a:cubicBezTo>
                  <a:pt x="4530667" y="865417"/>
                  <a:pt x="4530667" y="865417"/>
                  <a:pt x="4531782" y="865417"/>
                </a:cubicBezTo>
                <a:lnTo>
                  <a:pt x="4539583" y="865417"/>
                </a:lnTo>
                <a:cubicBezTo>
                  <a:pt x="4539583" y="865417"/>
                  <a:pt x="4539583" y="865417"/>
                  <a:pt x="4539583" y="866289"/>
                </a:cubicBezTo>
                <a:lnTo>
                  <a:pt x="4539583" y="872391"/>
                </a:lnTo>
                <a:cubicBezTo>
                  <a:pt x="4539583" y="872391"/>
                  <a:pt x="4539583" y="872391"/>
                  <a:pt x="4538469" y="872391"/>
                </a:cubicBezTo>
                <a:lnTo>
                  <a:pt x="4530667" y="872391"/>
                </a:lnTo>
                <a:cubicBezTo>
                  <a:pt x="4530667" y="872391"/>
                  <a:pt x="4530667" y="872391"/>
                  <a:pt x="4530667" y="873553"/>
                </a:cubicBezTo>
                <a:lnTo>
                  <a:pt x="4530667" y="881689"/>
                </a:lnTo>
                <a:cubicBezTo>
                  <a:pt x="4530667" y="881689"/>
                  <a:pt x="4530667" y="881689"/>
                  <a:pt x="4531782" y="881689"/>
                </a:cubicBezTo>
                <a:lnTo>
                  <a:pt x="4539583" y="881689"/>
                </a:lnTo>
                <a:cubicBezTo>
                  <a:pt x="4539583" y="881689"/>
                  <a:pt x="4539583" y="881689"/>
                  <a:pt x="4539583" y="882852"/>
                </a:cubicBezTo>
                <a:lnTo>
                  <a:pt x="4539583" y="890988"/>
                </a:lnTo>
                <a:cubicBezTo>
                  <a:pt x="4539583" y="890988"/>
                  <a:pt x="4539583" y="890988"/>
                  <a:pt x="4538469" y="890988"/>
                </a:cubicBezTo>
                <a:lnTo>
                  <a:pt x="4530667" y="890988"/>
                </a:lnTo>
                <a:cubicBezTo>
                  <a:pt x="4530667" y="890988"/>
                  <a:pt x="4530667" y="890988"/>
                  <a:pt x="4530667" y="892150"/>
                </a:cubicBezTo>
                <a:lnTo>
                  <a:pt x="4530667" y="900287"/>
                </a:lnTo>
                <a:cubicBezTo>
                  <a:pt x="4530667" y="900287"/>
                  <a:pt x="4530667" y="900287"/>
                  <a:pt x="4531782" y="900287"/>
                </a:cubicBezTo>
                <a:lnTo>
                  <a:pt x="4539583" y="900287"/>
                </a:lnTo>
                <a:cubicBezTo>
                  <a:pt x="4539583" y="900287"/>
                  <a:pt x="4539583" y="900287"/>
                  <a:pt x="4539583" y="901158"/>
                </a:cubicBezTo>
                <a:lnTo>
                  <a:pt x="4539583" y="907260"/>
                </a:lnTo>
                <a:cubicBezTo>
                  <a:pt x="4539583" y="907260"/>
                  <a:pt x="4539583" y="907260"/>
                  <a:pt x="4538469" y="907260"/>
                </a:cubicBezTo>
                <a:lnTo>
                  <a:pt x="4530667" y="907260"/>
                </a:lnTo>
                <a:cubicBezTo>
                  <a:pt x="4530667" y="907260"/>
                  <a:pt x="4530667" y="907260"/>
                  <a:pt x="4530667" y="908423"/>
                </a:cubicBezTo>
                <a:lnTo>
                  <a:pt x="4530667" y="916559"/>
                </a:lnTo>
                <a:cubicBezTo>
                  <a:pt x="4530667" y="916559"/>
                  <a:pt x="4530667" y="916559"/>
                  <a:pt x="4531782" y="916559"/>
                </a:cubicBezTo>
                <a:lnTo>
                  <a:pt x="4539583" y="916559"/>
                </a:lnTo>
                <a:cubicBezTo>
                  <a:pt x="4539583" y="916559"/>
                  <a:pt x="4539583" y="916559"/>
                  <a:pt x="4539583" y="917721"/>
                </a:cubicBezTo>
                <a:lnTo>
                  <a:pt x="4539583" y="925858"/>
                </a:lnTo>
                <a:cubicBezTo>
                  <a:pt x="4539583" y="925858"/>
                  <a:pt x="4539583" y="925858"/>
                  <a:pt x="4538469" y="925858"/>
                </a:cubicBezTo>
                <a:lnTo>
                  <a:pt x="4530667" y="925858"/>
                </a:lnTo>
                <a:cubicBezTo>
                  <a:pt x="4530667" y="925858"/>
                  <a:pt x="4530667" y="925858"/>
                  <a:pt x="4530667" y="926729"/>
                </a:cubicBezTo>
                <a:lnTo>
                  <a:pt x="4530667" y="932832"/>
                </a:lnTo>
                <a:cubicBezTo>
                  <a:pt x="4530667" y="932832"/>
                  <a:pt x="4530667" y="932832"/>
                  <a:pt x="4531782" y="932832"/>
                </a:cubicBezTo>
                <a:lnTo>
                  <a:pt x="4539583" y="932832"/>
                </a:lnTo>
                <a:cubicBezTo>
                  <a:pt x="4539583" y="932832"/>
                  <a:pt x="4539583" y="932832"/>
                  <a:pt x="4539583" y="933994"/>
                </a:cubicBezTo>
                <a:lnTo>
                  <a:pt x="4539583" y="942130"/>
                </a:lnTo>
                <a:cubicBezTo>
                  <a:pt x="4539583" y="942130"/>
                  <a:pt x="4539583" y="942130"/>
                  <a:pt x="4538469" y="942130"/>
                </a:cubicBezTo>
                <a:lnTo>
                  <a:pt x="4530667" y="942130"/>
                </a:lnTo>
                <a:cubicBezTo>
                  <a:pt x="4530667" y="942130"/>
                  <a:pt x="4530667" y="942130"/>
                  <a:pt x="4530667" y="943292"/>
                </a:cubicBezTo>
                <a:lnTo>
                  <a:pt x="4530667" y="951429"/>
                </a:lnTo>
                <a:cubicBezTo>
                  <a:pt x="4530667" y="951429"/>
                  <a:pt x="4530667" y="951429"/>
                  <a:pt x="4531782" y="951429"/>
                </a:cubicBezTo>
                <a:lnTo>
                  <a:pt x="4539583" y="951429"/>
                </a:lnTo>
                <a:cubicBezTo>
                  <a:pt x="4539583" y="951429"/>
                  <a:pt x="4539583" y="951429"/>
                  <a:pt x="4539583" y="952591"/>
                </a:cubicBezTo>
                <a:lnTo>
                  <a:pt x="4539583" y="960727"/>
                </a:lnTo>
                <a:cubicBezTo>
                  <a:pt x="4539583" y="960727"/>
                  <a:pt x="4539583" y="960727"/>
                  <a:pt x="4538469" y="960727"/>
                </a:cubicBezTo>
                <a:lnTo>
                  <a:pt x="4530667" y="960727"/>
                </a:lnTo>
                <a:cubicBezTo>
                  <a:pt x="4530667" y="960727"/>
                  <a:pt x="4530667" y="960727"/>
                  <a:pt x="4530667" y="961599"/>
                </a:cubicBezTo>
                <a:lnTo>
                  <a:pt x="4530667" y="967701"/>
                </a:lnTo>
                <a:cubicBezTo>
                  <a:pt x="4530667" y="967701"/>
                  <a:pt x="4530667" y="967701"/>
                  <a:pt x="4531782" y="967701"/>
                </a:cubicBezTo>
                <a:lnTo>
                  <a:pt x="4539583" y="967701"/>
                </a:lnTo>
                <a:cubicBezTo>
                  <a:pt x="4539583" y="967701"/>
                  <a:pt x="4539583" y="967701"/>
                  <a:pt x="4539583" y="968864"/>
                </a:cubicBezTo>
                <a:lnTo>
                  <a:pt x="4539583" y="977000"/>
                </a:lnTo>
                <a:cubicBezTo>
                  <a:pt x="4539583" y="977000"/>
                  <a:pt x="4539583" y="977000"/>
                  <a:pt x="4538469" y="977000"/>
                </a:cubicBezTo>
                <a:lnTo>
                  <a:pt x="4530667" y="977000"/>
                </a:lnTo>
                <a:cubicBezTo>
                  <a:pt x="4530667" y="977000"/>
                  <a:pt x="4530667" y="977000"/>
                  <a:pt x="4530667" y="978162"/>
                </a:cubicBezTo>
                <a:lnTo>
                  <a:pt x="4530667" y="986299"/>
                </a:lnTo>
                <a:cubicBezTo>
                  <a:pt x="4530667" y="986299"/>
                  <a:pt x="4530667" y="986299"/>
                  <a:pt x="4531782" y="986299"/>
                </a:cubicBezTo>
                <a:lnTo>
                  <a:pt x="4539583" y="986299"/>
                </a:lnTo>
                <a:cubicBezTo>
                  <a:pt x="4539583" y="986299"/>
                  <a:pt x="4539583" y="986299"/>
                  <a:pt x="4539583" y="987170"/>
                </a:cubicBezTo>
                <a:lnTo>
                  <a:pt x="4539583" y="993272"/>
                </a:lnTo>
                <a:cubicBezTo>
                  <a:pt x="4539583" y="993272"/>
                  <a:pt x="4539583" y="993272"/>
                  <a:pt x="4538469" y="993272"/>
                </a:cubicBezTo>
                <a:lnTo>
                  <a:pt x="4530667" y="993272"/>
                </a:lnTo>
                <a:cubicBezTo>
                  <a:pt x="4530667" y="993272"/>
                  <a:pt x="4530667" y="993272"/>
                  <a:pt x="4530667" y="994435"/>
                </a:cubicBezTo>
                <a:lnTo>
                  <a:pt x="4530667" y="1002571"/>
                </a:lnTo>
                <a:cubicBezTo>
                  <a:pt x="4530667" y="1002571"/>
                  <a:pt x="4530667" y="1002571"/>
                  <a:pt x="4531782" y="1002571"/>
                </a:cubicBezTo>
                <a:lnTo>
                  <a:pt x="4539583" y="1002571"/>
                </a:lnTo>
                <a:cubicBezTo>
                  <a:pt x="4539583" y="1002571"/>
                  <a:pt x="4539583" y="1002571"/>
                  <a:pt x="4539583" y="1003733"/>
                </a:cubicBezTo>
                <a:lnTo>
                  <a:pt x="4539583" y="1011870"/>
                </a:lnTo>
                <a:cubicBezTo>
                  <a:pt x="4539583" y="1011870"/>
                  <a:pt x="4539583" y="1011870"/>
                  <a:pt x="4538469" y="1011870"/>
                </a:cubicBezTo>
                <a:lnTo>
                  <a:pt x="4530667" y="1011870"/>
                </a:lnTo>
                <a:cubicBezTo>
                  <a:pt x="4530667" y="1011870"/>
                  <a:pt x="4530667" y="1011870"/>
                  <a:pt x="4530667" y="1013032"/>
                </a:cubicBezTo>
                <a:lnTo>
                  <a:pt x="4530667" y="1021168"/>
                </a:lnTo>
                <a:cubicBezTo>
                  <a:pt x="4530667" y="1021168"/>
                  <a:pt x="4530667" y="1021168"/>
                  <a:pt x="4531782" y="1021168"/>
                </a:cubicBezTo>
                <a:lnTo>
                  <a:pt x="4539583" y="1021168"/>
                </a:lnTo>
                <a:cubicBezTo>
                  <a:pt x="4539583" y="1021168"/>
                  <a:pt x="4539583" y="1021168"/>
                  <a:pt x="4539583" y="1022040"/>
                </a:cubicBezTo>
                <a:lnTo>
                  <a:pt x="4539583" y="1028142"/>
                </a:lnTo>
                <a:cubicBezTo>
                  <a:pt x="4539583" y="1028142"/>
                  <a:pt x="4539583" y="1028142"/>
                  <a:pt x="4538469" y="1028142"/>
                </a:cubicBezTo>
                <a:lnTo>
                  <a:pt x="4530667" y="1028142"/>
                </a:lnTo>
                <a:cubicBezTo>
                  <a:pt x="4530667" y="1028142"/>
                  <a:pt x="4530667" y="1028142"/>
                  <a:pt x="4530667" y="1029304"/>
                </a:cubicBezTo>
                <a:lnTo>
                  <a:pt x="4530667" y="1037441"/>
                </a:lnTo>
                <a:cubicBezTo>
                  <a:pt x="4530667" y="1037441"/>
                  <a:pt x="4530667" y="1037441"/>
                  <a:pt x="4555186" y="1058363"/>
                </a:cubicBezTo>
                <a:cubicBezTo>
                  <a:pt x="4555186" y="1063012"/>
                  <a:pt x="4555186" y="1063012"/>
                  <a:pt x="4554072" y="1063012"/>
                </a:cubicBezTo>
                <a:lnTo>
                  <a:pt x="4546270" y="1063012"/>
                </a:lnTo>
                <a:cubicBezTo>
                  <a:pt x="4546270" y="1063012"/>
                  <a:pt x="4546270" y="1063012"/>
                  <a:pt x="4546270" y="1088583"/>
                </a:cubicBezTo>
                <a:cubicBezTo>
                  <a:pt x="4546270" y="1088583"/>
                  <a:pt x="4546270" y="1088583"/>
                  <a:pt x="4547385" y="1088583"/>
                </a:cubicBezTo>
                <a:lnTo>
                  <a:pt x="4555186" y="1088583"/>
                </a:lnTo>
                <a:cubicBezTo>
                  <a:pt x="4555186" y="1088583"/>
                  <a:pt x="4555186" y="1088583"/>
                  <a:pt x="4555186" y="1087130"/>
                </a:cubicBezTo>
                <a:lnTo>
                  <a:pt x="4555186" y="1076960"/>
                </a:lnTo>
                <a:cubicBezTo>
                  <a:pt x="4555186" y="1076960"/>
                  <a:pt x="4555186" y="1076960"/>
                  <a:pt x="4556301" y="1076379"/>
                </a:cubicBezTo>
                <a:lnTo>
                  <a:pt x="4564102" y="1072311"/>
                </a:lnTo>
                <a:cubicBezTo>
                  <a:pt x="4564102" y="1072311"/>
                  <a:pt x="4564102" y="1072311"/>
                  <a:pt x="4566053" y="1072311"/>
                </a:cubicBezTo>
                <a:lnTo>
                  <a:pt x="4579706" y="1072311"/>
                </a:lnTo>
                <a:cubicBezTo>
                  <a:pt x="4579706" y="1072311"/>
                  <a:pt x="4579706" y="1072311"/>
                  <a:pt x="4579706" y="1073473"/>
                </a:cubicBezTo>
                <a:lnTo>
                  <a:pt x="4579706" y="1081609"/>
                </a:lnTo>
                <a:cubicBezTo>
                  <a:pt x="4579706" y="1081609"/>
                  <a:pt x="4579706" y="1081609"/>
                  <a:pt x="4581377" y="1081609"/>
                </a:cubicBezTo>
                <a:lnTo>
                  <a:pt x="4593080" y="1081609"/>
                </a:lnTo>
                <a:cubicBezTo>
                  <a:pt x="4593080" y="1086258"/>
                  <a:pt x="4593080" y="1086258"/>
                  <a:pt x="4594194" y="1086258"/>
                </a:cubicBezTo>
                <a:lnTo>
                  <a:pt x="4601996" y="1086258"/>
                </a:lnTo>
                <a:cubicBezTo>
                  <a:pt x="4601996" y="1086258"/>
                  <a:pt x="4601996" y="1086258"/>
                  <a:pt x="4626515" y="1118803"/>
                </a:cubicBezTo>
                <a:cubicBezTo>
                  <a:pt x="4626515" y="1118803"/>
                  <a:pt x="4626515" y="1118803"/>
                  <a:pt x="4626515" y="1153673"/>
                </a:cubicBezTo>
                <a:cubicBezTo>
                  <a:pt x="4626515" y="1153673"/>
                  <a:pt x="4626515" y="1153673"/>
                  <a:pt x="4627629" y="1153673"/>
                </a:cubicBezTo>
                <a:lnTo>
                  <a:pt x="4635431" y="1153673"/>
                </a:lnTo>
                <a:cubicBezTo>
                  <a:pt x="4635431" y="1153673"/>
                  <a:pt x="4635431" y="1153673"/>
                  <a:pt x="4635431" y="1151639"/>
                </a:cubicBezTo>
                <a:lnTo>
                  <a:pt x="4635431" y="1137401"/>
                </a:lnTo>
                <a:cubicBezTo>
                  <a:pt x="4635431" y="1137401"/>
                  <a:pt x="4635431" y="1137401"/>
                  <a:pt x="4636267" y="1137401"/>
                </a:cubicBezTo>
                <a:lnTo>
                  <a:pt x="4642118" y="1137401"/>
                </a:lnTo>
                <a:cubicBezTo>
                  <a:pt x="4642118" y="1137401"/>
                  <a:pt x="4642118" y="1137401"/>
                  <a:pt x="4642118" y="1138563"/>
                </a:cubicBezTo>
                <a:lnTo>
                  <a:pt x="4642118" y="1146699"/>
                </a:lnTo>
                <a:cubicBezTo>
                  <a:pt x="4651034" y="1149024"/>
                  <a:pt x="4651034" y="1149024"/>
                  <a:pt x="4651034" y="1097882"/>
                </a:cubicBezTo>
                <a:cubicBezTo>
                  <a:pt x="4651034" y="1097882"/>
                  <a:pt x="4651034" y="1097882"/>
                  <a:pt x="4688927" y="1097882"/>
                </a:cubicBezTo>
                <a:cubicBezTo>
                  <a:pt x="4688927" y="1097882"/>
                  <a:pt x="4688927" y="1097882"/>
                  <a:pt x="4688927" y="1023493"/>
                </a:cubicBezTo>
                <a:cubicBezTo>
                  <a:pt x="4688927" y="1023493"/>
                  <a:pt x="4688927" y="1023493"/>
                  <a:pt x="4724591" y="1023493"/>
                </a:cubicBezTo>
                <a:cubicBezTo>
                  <a:pt x="4724591" y="1023493"/>
                  <a:pt x="4724591" y="1023493"/>
                  <a:pt x="4724591" y="1022621"/>
                </a:cubicBezTo>
                <a:lnTo>
                  <a:pt x="4724591" y="1016519"/>
                </a:lnTo>
                <a:cubicBezTo>
                  <a:pt x="4724591" y="1016519"/>
                  <a:pt x="4724591" y="1016519"/>
                  <a:pt x="4746882" y="1016519"/>
                </a:cubicBezTo>
                <a:cubicBezTo>
                  <a:pt x="4746882" y="1016519"/>
                  <a:pt x="4746882" y="1016519"/>
                  <a:pt x="4746882" y="977000"/>
                </a:cubicBezTo>
                <a:cubicBezTo>
                  <a:pt x="4742423" y="977000"/>
                  <a:pt x="4742423" y="977000"/>
                  <a:pt x="4742423" y="975256"/>
                </a:cubicBezTo>
                <a:lnTo>
                  <a:pt x="4742423" y="963052"/>
                </a:lnTo>
                <a:lnTo>
                  <a:pt x="4746882" y="965377"/>
                </a:lnTo>
                <a:cubicBezTo>
                  <a:pt x="4746882" y="965377"/>
                  <a:pt x="4746882" y="965377"/>
                  <a:pt x="4751340" y="942130"/>
                </a:cubicBezTo>
                <a:cubicBezTo>
                  <a:pt x="4751340" y="942130"/>
                  <a:pt x="4751340" y="942130"/>
                  <a:pt x="4755798" y="965377"/>
                </a:cubicBezTo>
                <a:cubicBezTo>
                  <a:pt x="4758027" y="963052"/>
                  <a:pt x="4758027" y="963052"/>
                  <a:pt x="4758305" y="962180"/>
                </a:cubicBezTo>
                <a:lnTo>
                  <a:pt x="4760256" y="956078"/>
                </a:lnTo>
                <a:cubicBezTo>
                  <a:pt x="4760256" y="956078"/>
                  <a:pt x="4760256" y="956078"/>
                  <a:pt x="4760813" y="954916"/>
                </a:cubicBezTo>
                <a:lnTo>
                  <a:pt x="4764714" y="946779"/>
                </a:lnTo>
                <a:cubicBezTo>
                  <a:pt x="4764714" y="946779"/>
                  <a:pt x="4764714" y="946779"/>
                  <a:pt x="4765271" y="945617"/>
                </a:cubicBezTo>
                <a:lnTo>
                  <a:pt x="4769172" y="937481"/>
                </a:lnTo>
                <a:cubicBezTo>
                  <a:pt x="4769172" y="937481"/>
                  <a:pt x="4769172" y="937481"/>
                  <a:pt x="4770565" y="936609"/>
                </a:cubicBezTo>
                <a:lnTo>
                  <a:pt x="4780317" y="930507"/>
                </a:lnTo>
                <a:cubicBezTo>
                  <a:pt x="4780317" y="930507"/>
                  <a:pt x="4780317" y="930507"/>
                  <a:pt x="4781989" y="929345"/>
                </a:cubicBezTo>
                <a:lnTo>
                  <a:pt x="4793691" y="921208"/>
                </a:lnTo>
                <a:cubicBezTo>
                  <a:pt x="4793691" y="921208"/>
                  <a:pt x="4793691" y="921208"/>
                  <a:pt x="4794527" y="920046"/>
                </a:cubicBezTo>
                <a:lnTo>
                  <a:pt x="4800378" y="911910"/>
                </a:lnTo>
                <a:cubicBezTo>
                  <a:pt x="4800378" y="911910"/>
                  <a:pt x="4800378" y="911910"/>
                  <a:pt x="4800935" y="909876"/>
                </a:cubicBezTo>
                <a:lnTo>
                  <a:pt x="4804836" y="895637"/>
                </a:lnTo>
                <a:cubicBezTo>
                  <a:pt x="4804836" y="895637"/>
                  <a:pt x="4804836" y="895637"/>
                  <a:pt x="4805393" y="897671"/>
                </a:cubicBezTo>
                <a:lnTo>
                  <a:pt x="4809294" y="911910"/>
                </a:lnTo>
                <a:cubicBezTo>
                  <a:pt x="4809294" y="911910"/>
                  <a:pt x="4809294" y="911910"/>
                  <a:pt x="4809851" y="912781"/>
                </a:cubicBezTo>
                <a:lnTo>
                  <a:pt x="4813752" y="918884"/>
                </a:lnTo>
                <a:cubicBezTo>
                  <a:pt x="4813752" y="918884"/>
                  <a:pt x="4813752" y="918884"/>
                  <a:pt x="4815145" y="920046"/>
                </a:cubicBezTo>
                <a:lnTo>
                  <a:pt x="4824897" y="928182"/>
                </a:lnTo>
                <a:cubicBezTo>
                  <a:pt x="4824897" y="928182"/>
                  <a:pt x="4824897" y="928182"/>
                  <a:pt x="4826012" y="929345"/>
                </a:cubicBezTo>
                <a:lnTo>
                  <a:pt x="4833813" y="937481"/>
                </a:lnTo>
                <a:cubicBezTo>
                  <a:pt x="4833813" y="937481"/>
                  <a:pt x="4833813" y="937481"/>
                  <a:pt x="4834928" y="938643"/>
                </a:cubicBezTo>
                <a:lnTo>
                  <a:pt x="4842729" y="946779"/>
                </a:lnTo>
                <a:cubicBezTo>
                  <a:pt x="4842729" y="946779"/>
                  <a:pt x="4842729" y="946779"/>
                  <a:pt x="4843008" y="947942"/>
                </a:cubicBezTo>
                <a:lnTo>
                  <a:pt x="4844958" y="956078"/>
                </a:lnTo>
                <a:cubicBezTo>
                  <a:pt x="4844958" y="956078"/>
                  <a:pt x="4844958" y="956078"/>
                  <a:pt x="4845237" y="957240"/>
                </a:cubicBezTo>
                <a:lnTo>
                  <a:pt x="4847187" y="965377"/>
                </a:lnTo>
                <a:cubicBezTo>
                  <a:pt x="4851645" y="965377"/>
                  <a:pt x="4851645" y="965377"/>
                  <a:pt x="4853874" y="942130"/>
                </a:cubicBezTo>
                <a:cubicBezTo>
                  <a:pt x="4853874" y="942130"/>
                  <a:pt x="4853874" y="942130"/>
                  <a:pt x="4858332" y="965377"/>
                </a:cubicBezTo>
                <a:cubicBezTo>
                  <a:pt x="4862790" y="965377"/>
                  <a:pt x="4862790" y="965377"/>
                  <a:pt x="4862790" y="967120"/>
                </a:cubicBezTo>
                <a:lnTo>
                  <a:pt x="4862790" y="979325"/>
                </a:lnTo>
                <a:cubicBezTo>
                  <a:pt x="4858332" y="979325"/>
                  <a:pt x="4858332" y="979325"/>
                  <a:pt x="4858332" y="1011870"/>
                </a:cubicBezTo>
                <a:cubicBezTo>
                  <a:pt x="4858332" y="1011870"/>
                  <a:pt x="4858332" y="1011870"/>
                  <a:pt x="4859447" y="1011870"/>
                </a:cubicBezTo>
                <a:lnTo>
                  <a:pt x="4867248" y="1011870"/>
                </a:lnTo>
                <a:cubicBezTo>
                  <a:pt x="4867248" y="1016519"/>
                  <a:pt x="4867248" y="1016519"/>
                  <a:pt x="4868084" y="1016519"/>
                </a:cubicBezTo>
                <a:lnTo>
                  <a:pt x="4873935" y="1016519"/>
                </a:lnTo>
                <a:cubicBezTo>
                  <a:pt x="4873935" y="1016519"/>
                  <a:pt x="4873935" y="1016519"/>
                  <a:pt x="4873935" y="1015357"/>
                </a:cubicBezTo>
                <a:lnTo>
                  <a:pt x="4873935" y="1007220"/>
                </a:lnTo>
                <a:cubicBezTo>
                  <a:pt x="4873935" y="1007220"/>
                  <a:pt x="4873935" y="1007220"/>
                  <a:pt x="4876164" y="1007220"/>
                </a:cubicBezTo>
                <a:lnTo>
                  <a:pt x="4891767" y="1007220"/>
                </a:lnTo>
                <a:cubicBezTo>
                  <a:pt x="4891767" y="1007220"/>
                  <a:pt x="4891767" y="1007220"/>
                  <a:pt x="4891767" y="1005186"/>
                </a:cubicBezTo>
                <a:lnTo>
                  <a:pt x="4891767" y="990948"/>
                </a:lnTo>
                <a:cubicBezTo>
                  <a:pt x="4891767" y="990948"/>
                  <a:pt x="4891767" y="990948"/>
                  <a:pt x="4929661" y="990948"/>
                </a:cubicBezTo>
                <a:cubicBezTo>
                  <a:pt x="4929661" y="990948"/>
                  <a:pt x="4929661" y="990948"/>
                  <a:pt x="4929661" y="992401"/>
                </a:cubicBezTo>
                <a:lnTo>
                  <a:pt x="4929661" y="1002571"/>
                </a:lnTo>
                <a:cubicBezTo>
                  <a:pt x="4929661" y="1002571"/>
                  <a:pt x="4929661" y="1002571"/>
                  <a:pt x="4949722" y="1002571"/>
                </a:cubicBezTo>
                <a:cubicBezTo>
                  <a:pt x="4949722" y="1002571"/>
                  <a:pt x="4949722" y="1002571"/>
                  <a:pt x="4949722" y="1004896"/>
                </a:cubicBezTo>
                <a:lnTo>
                  <a:pt x="4949722" y="1021168"/>
                </a:lnTo>
                <a:cubicBezTo>
                  <a:pt x="4945264" y="1021168"/>
                  <a:pt x="4945264" y="1021168"/>
                  <a:pt x="4945264" y="1022040"/>
                </a:cubicBezTo>
                <a:lnTo>
                  <a:pt x="4945264" y="1028142"/>
                </a:lnTo>
                <a:cubicBezTo>
                  <a:pt x="4949722" y="1028142"/>
                  <a:pt x="4949722" y="1028142"/>
                  <a:pt x="4949722" y="1029886"/>
                </a:cubicBezTo>
                <a:lnTo>
                  <a:pt x="4949722" y="1042090"/>
                </a:lnTo>
                <a:lnTo>
                  <a:pt x="4945264" y="1046739"/>
                </a:lnTo>
                <a:cubicBezTo>
                  <a:pt x="4945264" y="1046739"/>
                  <a:pt x="4945264" y="1046739"/>
                  <a:pt x="4945264" y="1102531"/>
                </a:cubicBezTo>
                <a:cubicBezTo>
                  <a:pt x="4945264" y="1102531"/>
                  <a:pt x="4945264" y="1102531"/>
                  <a:pt x="4947214" y="1102531"/>
                </a:cubicBezTo>
                <a:lnTo>
                  <a:pt x="4960867" y="1102531"/>
                </a:lnTo>
                <a:cubicBezTo>
                  <a:pt x="4960867" y="1107180"/>
                  <a:pt x="4960867" y="1107180"/>
                  <a:pt x="4962538" y="1107180"/>
                </a:cubicBezTo>
                <a:lnTo>
                  <a:pt x="4974241" y="1107180"/>
                </a:lnTo>
                <a:cubicBezTo>
                  <a:pt x="4974241" y="1107180"/>
                  <a:pt x="4974241" y="1107180"/>
                  <a:pt x="4974241" y="1109214"/>
                </a:cubicBezTo>
                <a:lnTo>
                  <a:pt x="4974241" y="1123453"/>
                </a:lnTo>
                <a:cubicBezTo>
                  <a:pt x="4974241" y="1123453"/>
                  <a:pt x="4974241" y="1123453"/>
                  <a:pt x="4975913" y="1123453"/>
                </a:cubicBezTo>
                <a:lnTo>
                  <a:pt x="4987615" y="1123453"/>
                </a:lnTo>
                <a:cubicBezTo>
                  <a:pt x="4987615" y="1123453"/>
                  <a:pt x="4987615" y="1123453"/>
                  <a:pt x="4987615" y="1121419"/>
                </a:cubicBezTo>
                <a:lnTo>
                  <a:pt x="4987615" y="1107180"/>
                </a:lnTo>
                <a:cubicBezTo>
                  <a:pt x="4987615" y="1107180"/>
                  <a:pt x="4987615" y="1107180"/>
                  <a:pt x="4989565" y="1106018"/>
                </a:cubicBezTo>
                <a:lnTo>
                  <a:pt x="5003218" y="1097882"/>
                </a:lnTo>
                <a:cubicBezTo>
                  <a:pt x="5003218" y="1097882"/>
                  <a:pt x="5003218" y="1097882"/>
                  <a:pt x="5003218" y="1076960"/>
                </a:cubicBezTo>
                <a:cubicBezTo>
                  <a:pt x="4998760" y="1076960"/>
                  <a:pt x="4998760" y="1076960"/>
                  <a:pt x="4998760" y="1053713"/>
                </a:cubicBezTo>
                <a:cubicBezTo>
                  <a:pt x="4998760" y="1053713"/>
                  <a:pt x="4998760" y="1053713"/>
                  <a:pt x="4999874" y="1053713"/>
                </a:cubicBezTo>
                <a:lnTo>
                  <a:pt x="5007676" y="1053713"/>
                </a:lnTo>
                <a:cubicBezTo>
                  <a:pt x="5007676" y="1051389"/>
                  <a:pt x="5007676" y="1051389"/>
                  <a:pt x="5027737" y="1051389"/>
                </a:cubicBezTo>
                <a:cubicBezTo>
                  <a:pt x="5027737" y="1051389"/>
                  <a:pt x="5027737" y="1051389"/>
                  <a:pt x="5027737" y="1050226"/>
                </a:cubicBezTo>
                <a:lnTo>
                  <a:pt x="5027737" y="1042090"/>
                </a:lnTo>
                <a:cubicBezTo>
                  <a:pt x="5027737" y="1042090"/>
                  <a:pt x="5027737" y="1042090"/>
                  <a:pt x="5029409" y="1042090"/>
                </a:cubicBezTo>
                <a:lnTo>
                  <a:pt x="5041111" y="1042090"/>
                </a:lnTo>
                <a:cubicBezTo>
                  <a:pt x="5041111" y="1042090"/>
                  <a:pt x="5041111" y="1042090"/>
                  <a:pt x="5041111" y="925858"/>
                </a:cubicBezTo>
                <a:cubicBezTo>
                  <a:pt x="5041111" y="925858"/>
                  <a:pt x="5041111" y="925858"/>
                  <a:pt x="5042226" y="925858"/>
                </a:cubicBezTo>
                <a:lnTo>
                  <a:pt x="5050027" y="925858"/>
                </a:lnTo>
                <a:cubicBezTo>
                  <a:pt x="5050027" y="925858"/>
                  <a:pt x="5050027" y="925858"/>
                  <a:pt x="5050027" y="923533"/>
                </a:cubicBezTo>
                <a:lnTo>
                  <a:pt x="5050027" y="907260"/>
                </a:lnTo>
                <a:cubicBezTo>
                  <a:pt x="5052256" y="907260"/>
                  <a:pt x="5052256" y="907260"/>
                  <a:pt x="5052256" y="860767"/>
                </a:cubicBezTo>
                <a:cubicBezTo>
                  <a:pt x="5052256" y="860767"/>
                  <a:pt x="5052256" y="860767"/>
                  <a:pt x="5053371" y="860767"/>
                </a:cubicBezTo>
                <a:lnTo>
                  <a:pt x="5061172" y="860767"/>
                </a:lnTo>
                <a:cubicBezTo>
                  <a:pt x="5061172" y="860767"/>
                  <a:pt x="5061172" y="860767"/>
                  <a:pt x="5061172" y="861930"/>
                </a:cubicBezTo>
                <a:lnTo>
                  <a:pt x="5061172" y="870066"/>
                </a:lnTo>
                <a:cubicBezTo>
                  <a:pt x="5065630" y="870066"/>
                  <a:pt x="5065630" y="870066"/>
                  <a:pt x="5065630" y="867741"/>
                </a:cubicBezTo>
                <a:lnTo>
                  <a:pt x="5065630" y="851469"/>
                </a:lnTo>
                <a:cubicBezTo>
                  <a:pt x="5065630" y="851469"/>
                  <a:pt x="5065630" y="851469"/>
                  <a:pt x="5067023" y="850888"/>
                </a:cubicBezTo>
                <a:lnTo>
                  <a:pt x="5076775" y="846820"/>
                </a:lnTo>
                <a:cubicBezTo>
                  <a:pt x="5076775" y="846820"/>
                  <a:pt x="5076775" y="846820"/>
                  <a:pt x="5077890" y="847401"/>
                </a:cubicBezTo>
                <a:lnTo>
                  <a:pt x="5085691" y="851469"/>
                </a:lnTo>
                <a:cubicBezTo>
                  <a:pt x="5085691" y="851469"/>
                  <a:pt x="5085691" y="851469"/>
                  <a:pt x="5087363" y="851469"/>
                </a:cubicBezTo>
                <a:lnTo>
                  <a:pt x="5099065" y="851469"/>
                </a:lnTo>
                <a:cubicBezTo>
                  <a:pt x="5099065" y="851469"/>
                  <a:pt x="5099065" y="851469"/>
                  <a:pt x="5099065" y="821248"/>
                </a:cubicBezTo>
                <a:cubicBezTo>
                  <a:pt x="5099065" y="821248"/>
                  <a:pt x="5099065" y="821248"/>
                  <a:pt x="5100180" y="821248"/>
                </a:cubicBezTo>
                <a:lnTo>
                  <a:pt x="5107981" y="821248"/>
                </a:lnTo>
                <a:cubicBezTo>
                  <a:pt x="5107981" y="825898"/>
                  <a:pt x="5107981" y="825898"/>
                  <a:pt x="5109374" y="825898"/>
                </a:cubicBezTo>
                <a:lnTo>
                  <a:pt x="5119127" y="825898"/>
                </a:lnTo>
                <a:cubicBezTo>
                  <a:pt x="5119127" y="821248"/>
                  <a:pt x="5119127" y="821248"/>
                  <a:pt x="5120241" y="821248"/>
                </a:cubicBezTo>
                <a:lnTo>
                  <a:pt x="5128043" y="821248"/>
                </a:lnTo>
                <a:cubicBezTo>
                  <a:pt x="5128043" y="821248"/>
                  <a:pt x="5128043" y="821248"/>
                  <a:pt x="5128043" y="856118"/>
                </a:cubicBezTo>
                <a:cubicBezTo>
                  <a:pt x="5128043" y="856118"/>
                  <a:pt x="5128043" y="856118"/>
                  <a:pt x="5129436" y="857280"/>
                </a:cubicBezTo>
                <a:lnTo>
                  <a:pt x="5139188" y="865417"/>
                </a:lnTo>
                <a:cubicBezTo>
                  <a:pt x="5136959" y="872391"/>
                  <a:pt x="5136959" y="872391"/>
                  <a:pt x="5161478" y="872391"/>
                </a:cubicBezTo>
                <a:cubicBezTo>
                  <a:pt x="5161478" y="872391"/>
                  <a:pt x="5161478" y="872391"/>
                  <a:pt x="5161478" y="870938"/>
                </a:cubicBezTo>
                <a:lnTo>
                  <a:pt x="5161478" y="860767"/>
                </a:lnTo>
                <a:cubicBezTo>
                  <a:pt x="5161478" y="860767"/>
                  <a:pt x="5161478" y="860767"/>
                  <a:pt x="5190455" y="851469"/>
                </a:cubicBezTo>
                <a:cubicBezTo>
                  <a:pt x="5190455" y="851469"/>
                  <a:pt x="5190455" y="851469"/>
                  <a:pt x="5190455" y="850307"/>
                </a:cubicBezTo>
                <a:lnTo>
                  <a:pt x="5190455" y="842170"/>
                </a:lnTo>
                <a:cubicBezTo>
                  <a:pt x="5190455" y="842170"/>
                  <a:pt x="5190455" y="842170"/>
                  <a:pt x="5191291" y="842170"/>
                </a:cubicBezTo>
                <a:lnTo>
                  <a:pt x="5197142" y="842170"/>
                </a:lnTo>
                <a:cubicBezTo>
                  <a:pt x="5197142" y="842170"/>
                  <a:pt x="5197142" y="842170"/>
                  <a:pt x="5197142" y="841299"/>
                </a:cubicBezTo>
                <a:lnTo>
                  <a:pt x="5197142" y="835196"/>
                </a:lnTo>
                <a:cubicBezTo>
                  <a:pt x="5197142" y="835196"/>
                  <a:pt x="5197142" y="835196"/>
                  <a:pt x="5199371" y="835196"/>
                </a:cubicBezTo>
                <a:lnTo>
                  <a:pt x="5214974" y="835196"/>
                </a:lnTo>
                <a:cubicBezTo>
                  <a:pt x="5214974" y="835196"/>
                  <a:pt x="5214974" y="835196"/>
                  <a:pt x="5214974" y="836068"/>
                </a:cubicBezTo>
                <a:lnTo>
                  <a:pt x="5214974" y="842170"/>
                </a:lnTo>
                <a:cubicBezTo>
                  <a:pt x="5214974" y="842170"/>
                  <a:pt x="5214974" y="842170"/>
                  <a:pt x="5216646" y="842170"/>
                </a:cubicBezTo>
                <a:lnTo>
                  <a:pt x="5228348" y="842170"/>
                </a:lnTo>
                <a:cubicBezTo>
                  <a:pt x="5228348" y="842170"/>
                  <a:pt x="5228348" y="842170"/>
                  <a:pt x="5228348" y="843914"/>
                </a:cubicBezTo>
                <a:lnTo>
                  <a:pt x="5228348" y="856118"/>
                </a:lnTo>
                <a:cubicBezTo>
                  <a:pt x="5228348" y="856118"/>
                  <a:pt x="5228348" y="856118"/>
                  <a:pt x="5252867" y="856118"/>
                </a:cubicBezTo>
                <a:cubicBezTo>
                  <a:pt x="5252867" y="856118"/>
                  <a:pt x="5252867" y="856118"/>
                  <a:pt x="5252867" y="854956"/>
                </a:cubicBezTo>
                <a:lnTo>
                  <a:pt x="5252867" y="846820"/>
                </a:lnTo>
                <a:cubicBezTo>
                  <a:pt x="5252867" y="846820"/>
                  <a:pt x="5252867" y="846820"/>
                  <a:pt x="5254260" y="846820"/>
                </a:cubicBezTo>
                <a:lnTo>
                  <a:pt x="5264012" y="846820"/>
                </a:lnTo>
                <a:cubicBezTo>
                  <a:pt x="5264012" y="846820"/>
                  <a:pt x="5264012" y="846820"/>
                  <a:pt x="5264012" y="845657"/>
                </a:cubicBezTo>
                <a:lnTo>
                  <a:pt x="5264012" y="837521"/>
                </a:lnTo>
                <a:cubicBezTo>
                  <a:pt x="5264012" y="837521"/>
                  <a:pt x="5264012" y="837521"/>
                  <a:pt x="5265684" y="837521"/>
                </a:cubicBezTo>
                <a:lnTo>
                  <a:pt x="5277386" y="837521"/>
                </a:lnTo>
                <a:cubicBezTo>
                  <a:pt x="5277386" y="837521"/>
                  <a:pt x="5277386" y="837521"/>
                  <a:pt x="5277386" y="838683"/>
                </a:cubicBezTo>
                <a:lnTo>
                  <a:pt x="5277386" y="846820"/>
                </a:lnTo>
                <a:cubicBezTo>
                  <a:pt x="5281844" y="846820"/>
                  <a:pt x="5281844" y="846820"/>
                  <a:pt x="5281844" y="791028"/>
                </a:cubicBezTo>
                <a:cubicBezTo>
                  <a:pt x="5281844" y="791028"/>
                  <a:pt x="5281844" y="791028"/>
                  <a:pt x="5382150" y="791028"/>
                </a:cubicBezTo>
                <a:cubicBezTo>
                  <a:pt x="5382150" y="791028"/>
                  <a:pt x="5382150" y="791028"/>
                  <a:pt x="5382150" y="865417"/>
                </a:cubicBezTo>
                <a:cubicBezTo>
                  <a:pt x="5382150" y="865417"/>
                  <a:pt x="5382150" y="865417"/>
                  <a:pt x="5384379" y="865417"/>
                </a:cubicBezTo>
                <a:lnTo>
                  <a:pt x="5399982" y="865417"/>
                </a:lnTo>
                <a:cubicBezTo>
                  <a:pt x="5399982" y="865417"/>
                  <a:pt x="5399982" y="865417"/>
                  <a:pt x="5399982" y="781729"/>
                </a:cubicBezTo>
                <a:cubicBezTo>
                  <a:pt x="5399982" y="781729"/>
                  <a:pt x="5399982" y="781729"/>
                  <a:pt x="5422272" y="770106"/>
                </a:cubicBezTo>
                <a:cubicBezTo>
                  <a:pt x="5422272" y="770106"/>
                  <a:pt x="5422272" y="770106"/>
                  <a:pt x="5451249" y="770106"/>
                </a:cubicBezTo>
                <a:cubicBezTo>
                  <a:pt x="5451249" y="770106"/>
                  <a:pt x="5451249" y="770106"/>
                  <a:pt x="5453200" y="768363"/>
                </a:cubicBezTo>
                <a:close/>
                <a:moveTo>
                  <a:pt x="1102596" y="0"/>
                </a:moveTo>
                <a:cubicBezTo>
                  <a:pt x="1102596" y="18"/>
                  <a:pt x="1102612" y="2040"/>
                  <a:pt x="1104622" y="246443"/>
                </a:cubicBezTo>
                <a:cubicBezTo>
                  <a:pt x="1104634" y="246467"/>
                  <a:pt x="1105279" y="247808"/>
                  <a:pt x="1143129" y="326429"/>
                </a:cubicBezTo>
                <a:cubicBezTo>
                  <a:pt x="1143137" y="326429"/>
                  <a:pt x="1143248" y="326429"/>
                  <a:pt x="1145156" y="326429"/>
                </a:cubicBezTo>
                <a:lnTo>
                  <a:pt x="1159343" y="326429"/>
                </a:lnTo>
                <a:cubicBezTo>
                  <a:pt x="1159343" y="326443"/>
                  <a:pt x="1159343" y="327005"/>
                  <a:pt x="1159343" y="350208"/>
                </a:cubicBezTo>
                <a:cubicBezTo>
                  <a:pt x="1159345" y="350214"/>
                  <a:pt x="1159383" y="350272"/>
                  <a:pt x="1159850" y="351019"/>
                </a:cubicBezTo>
                <a:lnTo>
                  <a:pt x="1163396" y="356694"/>
                </a:lnTo>
                <a:cubicBezTo>
                  <a:pt x="1163396" y="356714"/>
                  <a:pt x="1163396" y="358229"/>
                  <a:pt x="1163396" y="471268"/>
                </a:cubicBezTo>
                <a:cubicBezTo>
                  <a:pt x="1163405" y="471268"/>
                  <a:pt x="1163545" y="471268"/>
                  <a:pt x="1165676" y="471268"/>
                </a:cubicBezTo>
                <a:lnTo>
                  <a:pt x="1181637" y="471268"/>
                </a:lnTo>
                <a:cubicBezTo>
                  <a:pt x="1181637" y="471288"/>
                  <a:pt x="1181637" y="472923"/>
                  <a:pt x="1181637" y="611783"/>
                </a:cubicBezTo>
                <a:cubicBezTo>
                  <a:pt x="1181647" y="611782"/>
                  <a:pt x="1181759" y="611761"/>
                  <a:pt x="1183157" y="611513"/>
                </a:cubicBezTo>
                <a:lnTo>
                  <a:pt x="1193797" y="609622"/>
                </a:lnTo>
                <a:cubicBezTo>
                  <a:pt x="1193797" y="609644"/>
                  <a:pt x="1193767" y="610978"/>
                  <a:pt x="1191770" y="698254"/>
                </a:cubicBezTo>
                <a:cubicBezTo>
                  <a:pt x="1191780" y="698256"/>
                  <a:pt x="1191891" y="698276"/>
                  <a:pt x="1193290" y="698525"/>
                </a:cubicBezTo>
                <a:lnTo>
                  <a:pt x="1203930" y="700416"/>
                </a:lnTo>
                <a:cubicBezTo>
                  <a:pt x="1203932" y="700423"/>
                  <a:pt x="1203952" y="700487"/>
                  <a:pt x="1204183" y="701227"/>
                </a:cubicBezTo>
                <a:lnTo>
                  <a:pt x="1205957" y="706902"/>
                </a:lnTo>
                <a:cubicBezTo>
                  <a:pt x="1205959" y="706893"/>
                  <a:pt x="1206004" y="706750"/>
                  <a:pt x="1206717" y="704470"/>
                </a:cubicBezTo>
                <a:lnTo>
                  <a:pt x="1212037" y="687446"/>
                </a:lnTo>
                <a:cubicBezTo>
                  <a:pt x="1212044" y="687446"/>
                  <a:pt x="1212144" y="687446"/>
                  <a:pt x="1213810" y="687446"/>
                </a:cubicBezTo>
                <a:lnTo>
                  <a:pt x="1226224" y="687446"/>
                </a:lnTo>
                <a:cubicBezTo>
                  <a:pt x="1226224" y="687463"/>
                  <a:pt x="1226224" y="688156"/>
                  <a:pt x="1226224" y="719872"/>
                </a:cubicBezTo>
                <a:cubicBezTo>
                  <a:pt x="1226230" y="719877"/>
                  <a:pt x="1226307" y="719917"/>
                  <a:pt x="1227237" y="720413"/>
                </a:cubicBezTo>
                <a:lnTo>
                  <a:pt x="1234331" y="724196"/>
                </a:lnTo>
                <a:cubicBezTo>
                  <a:pt x="1234331" y="724205"/>
                  <a:pt x="1234331" y="724306"/>
                  <a:pt x="1234331" y="725547"/>
                </a:cubicBezTo>
                <a:lnTo>
                  <a:pt x="1234331" y="735005"/>
                </a:lnTo>
                <a:cubicBezTo>
                  <a:pt x="1234351" y="735005"/>
                  <a:pt x="1235259" y="735005"/>
                  <a:pt x="1278918" y="735005"/>
                </a:cubicBezTo>
                <a:cubicBezTo>
                  <a:pt x="1278918" y="735013"/>
                  <a:pt x="1278918" y="735096"/>
                  <a:pt x="1278918" y="736086"/>
                </a:cubicBezTo>
                <a:lnTo>
                  <a:pt x="1278918" y="743652"/>
                </a:lnTo>
                <a:cubicBezTo>
                  <a:pt x="1278927" y="743652"/>
                  <a:pt x="1279048" y="743652"/>
                  <a:pt x="1280944" y="743652"/>
                </a:cubicBezTo>
                <a:lnTo>
                  <a:pt x="1295131" y="743652"/>
                </a:lnTo>
                <a:cubicBezTo>
                  <a:pt x="1295131" y="743634"/>
                  <a:pt x="1295131" y="742905"/>
                  <a:pt x="1295131" y="713387"/>
                </a:cubicBezTo>
                <a:cubicBezTo>
                  <a:pt x="1295152" y="713387"/>
                  <a:pt x="1296082" y="713387"/>
                  <a:pt x="1339718" y="713387"/>
                </a:cubicBezTo>
                <a:cubicBezTo>
                  <a:pt x="1339718" y="713379"/>
                  <a:pt x="1339718" y="713282"/>
                  <a:pt x="1339718" y="712036"/>
                </a:cubicBezTo>
                <a:lnTo>
                  <a:pt x="1339718" y="702578"/>
                </a:lnTo>
                <a:cubicBezTo>
                  <a:pt x="1339724" y="702578"/>
                  <a:pt x="1339798" y="702578"/>
                  <a:pt x="1340732" y="702578"/>
                </a:cubicBezTo>
                <a:lnTo>
                  <a:pt x="1347825" y="702578"/>
                </a:lnTo>
                <a:cubicBezTo>
                  <a:pt x="1347825" y="702571"/>
                  <a:pt x="1347825" y="702458"/>
                  <a:pt x="1347825" y="700687"/>
                </a:cubicBezTo>
                <a:lnTo>
                  <a:pt x="1347825" y="687446"/>
                </a:lnTo>
                <a:cubicBezTo>
                  <a:pt x="1347834" y="687446"/>
                  <a:pt x="1347906" y="687446"/>
                  <a:pt x="1348585" y="687446"/>
                </a:cubicBezTo>
                <a:lnTo>
                  <a:pt x="1353905" y="687446"/>
                </a:lnTo>
                <a:cubicBezTo>
                  <a:pt x="1353905" y="687439"/>
                  <a:pt x="1353905" y="687354"/>
                  <a:pt x="1353905" y="686365"/>
                </a:cubicBezTo>
                <a:lnTo>
                  <a:pt x="1353905" y="678798"/>
                </a:lnTo>
                <a:cubicBezTo>
                  <a:pt x="1353913" y="678798"/>
                  <a:pt x="1354037" y="678798"/>
                  <a:pt x="1355932" y="678798"/>
                </a:cubicBezTo>
                <a:lnTo>
                  <a:pt x="1370119" y="678798"/>
                </a:lnTo>
                <a:cubicBezTo>
                  <a:pt x="1370119" y="678805"/>
                  <a:pt x="1370119" y="678882"/>
                  <a:pt x="1370119" y="679879"/>
                </a:cubicBezTo>
                <a:lnTo>
                  <a:pt x="1370119" y="687446"/>
                </a:lnTo>
                <a:cubicBezTo>
                  <a:pt x="1370130" y="687446"/>
                  <a:pt x="1370631" y="687446"/>
                  <a:pt x="1392412" y="687446"/>
                </a:cubicBezTo>
                <a:cubicBezTo>
                  <a:pt x="1392412" y="687438"/>
                  <a:pt x="1392412" y="687324"/>
                  <a:pt x="1392412" y="685554"/>
                </a:cubicBezTo>
                <a:lnTo>
                  <a:pt x="1392412" y="672313"/>
                </a:lnTo>
                <a:cubicBezTo>
                  <a:pt x="1392418" y="672313"/>
                  <a:pt x="1392515" y="672313"/>
                  <a:pt x="1394186" y="672313"/>
                </a:cubicBezTo>
                <a:lnTo>
                  <a:pt x="1406599" y="672313"/>
                </a:lnTo>
                <a:cubicBezTo>
                  <a:pt x="1406599" y="672325"/>
                  <a:pt x="1406599" y="672839"/>
                  <a:pt x="1406599" y="696093"/>
                </a:cubicBezTo>
                <a:cubicBezTo>
                  <a:pt x="1406606" y="696093"/>
                  <a:pt x="1406686" y="696093"/>
                  <a:pt x="1407613" y="696093"/>
                </a:cubicBezTo>
                <a:lnTo>
                  <a:pt x="1414706" y="696093"/>
                </a:lnTo>
                <a:cubicBezTo>
                  <a:pt x="1414706" y="696087"/>
                  <a:pt x="1414706" y="696006"/>
                  <a:pt x="1414706" y="695012"/>
                </a:cubicBezTo>
                <a:lnTo>
                  <a:pt x="1414706" y="687446"/>
                </a:lnTo>
                <a:cubicBezTo>
                  <a:pt x="1414715" y="687446"/>
                  <a:pt x="1414833" y="687446"/>
                  <a:pt x="1416479" y="687446"/>
                </a:cubicBezTo>
                <a:lnTo>
                  <a:pt x="1428893" y="687446"/>
                </a:lnTo>
                <a:cubicBezTo>
                  <a:pt x="1428893" y="687459"/>
                  <a:pt x="1428893" y="688018"/>
                  <a:pt x="1428893" y="713387"/>
                </a:cubicBezTo>
                <a:cubicBezTo>
                  <a:pt x="1428901" y="713387"/>
                  <a:pt x="1429019" y="713387"/>
                  <a:pt x="1430920" y="713387"/>
                </a:cubicBezTo>
                <a:lnTo>
                  <a:pt x="1445106" y="713387"/>
                </a:lnTo>
                <a:cubicBezTo>
                  <a:pt x="1445106" y="713398"/>
                  <a:pt x="1445106" y="713513"/>
                  <a:pt x="1445106" y="715008"/>
                </a:cubicBezTo>
                <a:lnTo>
                  <a:pt x="1445106" y="726358"/>
                </a:lnTo>
                <a:cubicBezTo>
                  <a:pt x="1445114" y="726358"/>
                  <a:pt x="1445185" y="726358"/>
                  <a:pt x="1445866" y="726358"/>
                </a:cubicBezTo>
                <a:lnTo>
                  <a:pt x="1451187" y="726358"/>
                </a:lnTo>
                <a:cubicBezTo>
                  <a:pt x="1451187" y="726350"/>
                  <a:pt x="1451187" y="726274"/>
                  <a:pt x="1451187" y="725547"/>
                </a:cubicBezTo>
                <a:lnTo>
                  <a:pt x="1451187" y="719872"/>
                </a:lnTo>
                <a:cubicBezTo>
                  <a:pt x="1451204" y="719872"/>
                  <a:pt x="1451923" y="719872"/>
                  <a:pt x="1481587" y="719872"/>
                </a:cubicBezTo>
                <a:cubicBezTo>
                  <a:pt x="1481587" y="719886"/>
                  <a:pt x="1481587" y="720449"/>
                  <a:pt x="1481587" y="743652"/>
                </a:cubicBezTo>
                <a:cubicBezTo>
                  <a:pt x="1481594" y="743652"/>
                  <a:pt x="1481673" y="743652"/>
                  <a:pt x="1482600" y="743652"/>
                </a:cubicBezTo>
                <a:lnTo>
                  <a:pt x="1489694" y="743652"/>
                </a:lnTo>
                <a:cubicBezTo>
                  <a:pt x="1489694" y="743659"/>
                  <a:pt x="1489694" y="743732"/>
                  <a:pt x="1489694" y="744733"/>
                </a:cubicBezTo>
                <a:lnTo>
                  <a:pt x="1489694" y="752299"/>
                </a:lnTo>
                <a:cubicBezTo>
                  <a:pt x="1489703" y="752299"/>
                  <a:pt x="1489776" y="752299"/>
                  <a:pt x="1490454" y="752299"/>
                </a:cubicBezTo>
                <a:lnTo>
                  <a:pt x="1495774" y="752299"/>
                </a:lnTo>
                <a:cubicBezTo>
                  <a:pt x="1495774" y="752292"/>
                  <a:pt x="1495774" y="752172"/>
                  <a:pt x="1495774" y="750137"/>
                </a:cubicBezTo>
                <a:lnTo>
                  <a:pt x="1495774" y="735005"/>
                </a:lnTo>
                <a:cubicBezTo>
                  <a:pt x="1495781" y="735005"/>
                  <a:pt x="1495859" y="735005"/>
                  <a:pt x="1496787" y="735005"/>
                </a:cubicBezTo>
                <a:lnTo>
                  <a:pt x="1503881" y="735005"/>
                </a:lnTo>
                <a:cubicBezTo>
                  <a:pt x="1503881" y="735013"/>
                  <a:pt x="1503881" y="735096"/>
                  <a:pt x="1503881" y="736086"/>
                </a:cubicBezTo>
                <a:lnTo>
                  <a:pt x="1503881" y="743652"/>
                </a:lnTo>
                <a:lnTo>
                  <a:pt x="1509201" y="741659"/>
                </a:lnTo>
                <a:cubicBezTo>
                  <a:pt x="1509961" y="741287"/>
                  <a:pt x="1509961" y="741085"/>
                  <a:pt x="1509961" y="740679"/>
                </a:cubicBezTo>
                <a:lnTo>
                  <a:pt x="1509961" y="735005"/>
                </a:lnTo>
                <a:cubicBezTo>
                  <a:pt x="1509978" y="735005"/>
                  <a:pt x="1510779" y="735005"/>
                  <a:pt x="1548468" y="735005"/>
                </a:cubicBezTo>
                <a:cubicBezTo>
                  <a:pt x="1548468" y="735019"/>
                  <a:pt x="1548468" y="735566"/>
                  <a:pt x="1548468" y="758784"/>
                </a:cubicBezTo>
                <a:cubicBezTo>
                  <a:pt x="1548476" y="758784"/>
                  <a:pt x="1548594" y="758784"/>
                  <a:pt x="1550494" y="758784"/>
                </a:cubicBezTo>
                <a:lnTo>
                  <a:pt x="1564681" y="758784"/>
                </a:lnTo>
                <a:cubicBezTo>
                  <a:pt x="1564681" y="758792"/>
                  <a:pt x="1564681" y="758874"/>
                  <a:pt x="1564681" y="759865"/>
                </a:cubicBezTo>
                <a:lnTo>
                  <a:pt x="1564681" y="767431"/>
                </a:lnTo>
                <a:cubicBezTo>
                  <a:pt x="1564690" y="767431"/>
                  <a:pt x="1564813" y="767431"/>
                  <a:pt x="1566455" y="767431"/>
                </a:cubicBezTo>
                <a:lnTo>
                  <a:pt x="1578868" y="767431"/>
                </a:lnTo>
                <a:cubicBezTo>
                  <a:pt x="1578868" y="767419"/>
                  <a:pt x="1578868" y="766908"/>
                  <a:pt x="1578868" y="743652"/>
                </a:cubicBezTo>
                <a:cubicBezTo>
                  <a:pt x="1578875" y="743652"/>
                  <a:pt x="1578953" y="743652"/>
                  <a:pt x="1579881" y="743652"/>
                </a:cubicBezTo>
                <a:lnTo>
                  <a:pt x="1586975" y="743652"/>
                </a:lnTo>
                <a:cubicBezTo>
                  <a:pt x="1586975" y="743633"/>
                  <a:pt x="1586975" y="742862"/>
                  <a:pt x="1586975" y="711225"/>
                </a:cubicBezTo>
                <a:cubicBezTo>
                  <a:pt x="1586982" y="711225"/>
                  <a:pt x="1587059" y="711225"/>
                  <a:pt x="1587988" y="711225"/>
                </a:cubicBezTo>
                <a:lnTo>
                  <a:pt x="1595082" y="711225"/>
                </a:lnTo>
                <a:cubicBezTo>
                  <a:pt x="1595082" y="711219"/>
                  <a:pt x="1595082" y="711110"/>
                  <a:pt x="1595082" y="709334"/>
                </a:cubicBezTo>
                <a:lnTo>
                  <a:pt x="1595082" y="696093"/>
                </a:lnTo>
                <a:cubicBezTo>
                  <a:pt x="1593055" y="696093"/>
                  <a:pt x="1593055" y="696093"/>
                  <a:pt x="1593815" y="694471"/>
                </a:cubicBezTo>
                <a:lnTo>
                  <a:pt x="1599135" y="683122"/>
                </a:lnTo>
                <a:cubicBezTo>
                  <a:pt x="1599140" y="683139"/>
                  <a:pt x="1599335" y="683813"/>
                  <a:pt x="1607242" y="711225"/>
                </a:cubicBezTo>
                <a:cubicBezTo>
                  <a:pt x="1607250" y="711225"/>
                  <a:pt x="1607323" y="711225"/>
                  <a:pt x="1608002" y="711225"/>
                </a:cubicBezTo>
                <a:lnTo>
                  <a:pt x="1613322" y="711225"/>
                </a:lnTo>
                <a:cubicBezTo>
                  <a:pt x="1613322" y="711212"/>
                  <a:pt x="1613322" y="710033"/>
                  <a:pt x="1613322" y="605298"/>
                </a:cubicBezTo>
                <a:cubicBezTo>
                  <a:pt x="1613332" y="605298"/>
                  <a:pt x="1613446" y="605298"/>
                  <a:pt x="1614842" y="605298"/>
                </a:cubicBezTo>
                <a:lnTo>
                  <a:pt x="1625482" y="605298"/>
                </a:lnTo>
                <a:cubicBezTo>
                  <a:pt x="1625482" y="605276"/>
                  <a:pt x="1625482" y="604266"/>
                  <a:pt x="1625482" y="557739"/>
                </a:cubicBezTo>
                <a:cubicBezTo>
                  <a:pt x="1625499" y="557739"/>
                  <a:pt x="1626124" y="557739"/>
                  <a:pt x="1651829" y="557739"/>
                </a:cubicBezTo>
                <a:cubicBezTo>
                  <a:pt x="1651829" y="557727"/>
                  <a:pt x="1651829" y="557217"/>
                  <a:pt x="1651829" y="536121"/>
                </a:cubicBezTo>
                <a:cubicBezTo>
                  <a:pt x="1651848" y="536121"/>
                  <a:pt x="1652637" y="536121"/>
                  <a:pt x="1686283" y="536121"/>
                </a:cubicBezTo>
                <a:cubicBezTo>
                  <a:pt x="1686283" y="536129"/>
                  <a:pt x="1686283" y="536259"/>
                  <a:pt x="1686283" y="538553"/>
                </a:cubicBezTo>
                <a:lnTo>
                  <a:pt x="1686283" y="555577"/>
                </a:lnTo>
                <a:cubicBezTo>
                  <a:pt x="1686292" y="555577"/>
                  <a:pt x="1686423" y="555577"/>
                  <a:pt x="1688563" y="555577"/>
                </a:cubicBezTo>
                <a:lnTo>
                  <a:pt x="1704523" y="555577"/>
                </a:lnTo>
                <a:cubicBezTo>
                  <a:pt x="1704523" y="555595"/>
                  <a:pt x="1704523" y="556489"/>
                  <a:pt x="1704523" y="603136"/>
                </a:cubicBezTo>
                <a:cubicBezTo>
                  <a:pt x="1704529" y="603136"/>
                  <a:pt x="1704605" y="603136"/>
                  <a:pt x="1705536" y="603136"/>
                </a:cubicBezTo>
                <a:lnTo>
                  <a:pt x="1712630" y="603136"/>
                </a:lnTo>
                <a:lnTo>
                  <a:pt x="1726817" y="607460"/>
                </a:lnTo>
                <a:cubicBezTo>
                  <a:pt x="1726817" y="607470"/>
                  <a:pt x="1726817" y="608120"/>
                  <a:pt x="1726817" y="646372"/>
                </a:cubicBezTo>
                <a:cubicBezTo>
                  <a:pt x="1726823" y="646372"/>
                  <a:pt x="1726898" y="646372"/>
                  <a:pt x="1727830" y="646372"/>
                </a:cubicBezTo>
                <a:lnTo>
                  <a:pt x="1734923" y="646372"/>
                </a:lnTo>
                <a:cubicBezTo>
                  <a:pt x="1734923" y="646382"/>
                  <a:pt x="1734923" y="646488"/>
                  <a:pt x="1734923" y="647993"/>
                </a:cubicBezTo>
                <a:lnTo>
                  <a:pt x="1734923" y="659342"/>
                </a:lnTo>
                <a:cubicBezTo>
                  <a:pt x="1734931" y="659342"/>
                  <a:pt x="1735055" y="659342"/>
                  <a:pt x="1736950" y="659342"/>
                </a:cubicBezTo>
                <a:lnTo>
                  <a:pt x="1751137" y="659342"/>
                </a:lnTo>
                <a:lnTo>
                  <a:pt x="1757217" y="665828"/>
                </a:lnTo>
                <a:cubicBezTo>
                  <a:pt x="1757217" y="665840"/>
                  <a:pt x="1757217" y="666326"/>
                  <a:pt x="1757217" y="687446"/>
                </a:cubicBezTo>
                <a:cubicBezTo>
                  <a:pt x="1757226" y="687446"/>
                  <a:pt x="1757357" y="687446"/>
                  <a:pt x="1759497" y="687446"/>
                </a:cubicBezTo>
                <a:lnTo>
                  <a:pt x="1775457" y="687446"/>
                </a:lnTo>
                <a:cubicBezTo>
                  <a:pt x="1775457" y="687453"/>
                  <a:pt x="1775457" y="687533"/>
                  <a:pt x="1775457" y="688526"/>
                </a:cubicBezTo>
                <a:lnTo>
                  <a:pt x="1775457" y="696093"/>
                </a:lnTo>
                <a:cubicBezTo>
                  <a:pt x="1775466" y="696093"/>
                  <a:pt x="1775565" y="696093"/>
                  <a:pt x="1776724" y="696093"/>
                </a:cubicBezTo>
                <a:lnTo>
                  <a:pt x="1785591" y="696093"/>
                </a:lnTo>
                <a:cubicBezTo>
                  <a:pt x="1785591" y="696102"/>
                  <a:pt x="1785591" y="696231"/>
                  <a:pt x="1785591" y="698254"/>
                </a:cubicBezTo>
                <a:lnTo>
                  <a:pt x="1785591" y="713387"/>
                </a:lnTo>
                <a:cubicBezTo>
                  <a:pt x="1789644" y="713387"/>
                  <a:pt x="1789644" y="713387"/>
                  <a:pt x="1789644" y="711495"/>
                </a:cubicBezTo>
                <a:lnTo>
                  <a:pt x="1789644" y="698254"/>
                </a:lnTo>
                <a:cubicBezTo>
                  <a:pt x="1789650" y="698254"/>
                  <a:pt x="1789728" y="698254"/>
                  <a:pt x="1790657" y="698254"/>
                </a:cubicBezTo>
                <a:lnTo>
                  <a:pt x="1797751" y="698254"/>
                </a:lnTo>
                <a:cubicBezTo>
                  <a:pt x="1797751" y="698265"/>
                  <a:pt x="1797751" y="698384"/>
                  <a:pt x="1797751" y="699876"/>
                </a:cubicBezTo>
                <a:lnTo>
                  <a:pt x="1797751" y="711225"/>
                </a:lnTo>
                <a:cubicBezTo>
                  <a:pt x="1797760" y="711225"/>
                  <a:pt x="1797833" y="711225"/>
                  <a:pt x="1798511" y="711225"/>
                </a:cubicBezTo>
                <a:lnTo>
                  <a:pt x="1803831" y="711225"/>
                </a:lnTo>
                <a:cubicBezTo>
                  <a:pt x="1803831" y="706902"/>
                  <a:pt x="1803831" y="706902"/>
                  <a:pt x="1852471" y="706902"/>
                </a:cubicBezTo>
                <a:cubicBezTo>
                  <a:pt x="1852471" y="706911"/>
                  <a:pt x="1852471" y="707012"/>
                  <a:pt x="1852471" y="708253"/>
                </a:cubicBezTo>
                <a:lnTo>
                  <a:pt x="1852471" y="717710"/>
                </a:lnTo>
                <a:cubicBezTo>
                  <a:pt x="1852479" y="717710"/>
                  <a:pt x="1852554" y="717710"/>
                  <a:pt x="1853231" y="717710"/>
                </a:cubicBezTo>
                <a:lnTo>
                  <a:pt x="1858552" y="717710"/>
                </a:lnTo>
                <a:cubicBezTo>
                  <a:pt x="1858552" y="717719"/>
                  <a:pt x="1858552" y="717841"/>
                  <a:pt x="1858552" y="719872"/>
                </a:cubicBezTo>
                <a:lnTo>
                  <a:pt x="1858552" y="735005"/>
                </a:lnTo>
                <a:cubicBezTo>
                  <a:pt x="1858560" y="735001"/>
                  <a:pt x="1858676" y="734923"/>
                  <a:pt x="1860578" y="733654"/>
                </a:cubicBezTo>
                <a:lnTo>
                  <a:pt x="1874765" y="724196"/>
                </a:lnTo>
                <a:cubicBezTo>
                  <a:pt x="1874767" y="724177"/>
                  <a:pt x="1874898" y="723302"/>
                  <a:pt x="1880845" y="683122"/>
                </a:cubicBezTo>
                <a:cubicBezTo>
                  <a:pt x="1880854" y="683120"/>
                  <a:pt x="1880923" y="683094"/>
                  <a:pt x="1881605" y="682852"/>
                </a:cubicBezTo>
                <a:lnTo>
                  <a:pt x="1886925" y="680960"/>
                </a:lnTo>
                <a:cubicBezTo>
                  <a:pt x="1886925" y="680944"/>
                  <a:pt x="1886958" y="679883"/>
                  <a:pt x="1888952" y="611783"/>
                </a:cubicBezTo>
                <a:cubicBezTo>
                  <a:pt x="1888952" y="611801"/>
                  <a:pt x="1888985" y="612892"/>
                  <a:pt x="1890979" y="680960"/>
                </a:cubicBezTo>
                <a:cubicBezTo>
                  <a:pt x="1890988" y="680963"/>
                  <a:pt x="1891059" y="680988"/>
                  <a:pt x="1891739" y="681230"/>
                </a:cubicBezTo>
                <a:lnTo>
                  <a:pt x="1897059" y="683122"/>
                </a:lnTo>
                <a:cubicBezTo>
                  <a:pt x="1897059" y="683102"/>
                  <a:pt x="1897059" y="681769"/>
                  <a:pt x="1897059" y="596651"/>
                </a:cubicBezTo>
                <a:cubicBezTo>
                  <a:pt x="1901112" y="596651"/>
                  <a:pt x="1901112" y="596651"/>
                  <a:pt x="1901112" y="564224"/>
                </a:cubicBezTo>
                <a:cubicBezTo>
                  <a:pt x="1901124" y="564224"/>
                  <a:pt x="1901810" y="564224"/>
                  <a:pt x="1939619" y="564224"/>
                </a:cubicBezTo>
                <a:cubicBezTo>
                  <a:pt x="1939619" y="564241"/>
                  <a:pt x="1939619" y="564959"/>
                  <a:pt x="1939619" y="596651"/>
                </a:cubicBezTo>
                <a:cubicBezTo>
                  <a:pt x="1939628" y="596651"/>
                  <a:pt x="1939700" y="596651"/>
                  <a:pt x="1940379" y="596651"/>
                </a:cubicBezTo>
                <a:lnTo>
                  <a:pt x="1945699" y="596651"/>
                </a:lnTo>
                <a:cubicBezTo>
                  <a:pt x="1945699" y="596630"/>
                  <a:pt x="1945699" y="595324"/>
                  <a:pt x="1945699" y="514503"/>
                </a:cubicBezTo>
                <a:cubicBezTo>
                  <a:pt x="1945705" y="514503"/>
                  <a:pt x="1945804" y="514503"/>
                  <a:pt x="1947473" y="514503"/>
                </a:cubicBezTo>
                <a:lnTo>
                  <a:pt x="1959886" y="514503"/>
                </a:lnTo>
                <a:cubicBezTo>
                  <a:pt x="1959886" y="514496"/>
                  <a:pt x="1959886" y="514385"/>
                  <a:pt x="1959886" y="512612"/>
                </a:cubicBezTo>
                <a:lnTo>
                  <a:pt x="1959886" y="499371"/>
                </a:lnTo>
                <a:cubicBezTo>
                  <a:pt x="1959897" y="499371"/>
                  <a:pt x="1960395" y="499371"/>
                  <a:pt x="1982180" y="499371"/>
                </a:cubicBezTo>
                <a:cubicBezTo>
                  <a:pt x="1982180" y="499364"/>
                  <a:pt x="1982180" y="499283"/>
                  <a:pt x="1982180" y="498290"/>
                </a:cubicBezTo>
                <a:lnTo>
                  <a:pt x="1982180" y="490724"/>
                </a:lnTo>
                <a:cubicBezTo>
                  <a:pt x="1982187" y="490724"/>
                  <a:pt x="1982297" y="490724"/>
                  <a:pt x="1983953" y="490724"/>
                </a:cubicBezTo>
                <a:lnTo>
                  <a:pt x="1996367" y="490724"/>
                </a:lnTo>
                <a:cubicBezTo>
                  <a:pt x="1996367" y="490732"/>
                  <a:pt x="1996367" y="490811"/>
                  <a:pt x="1996367" y="491805"/>
                </a:cubicBezTo>
                <a:lnTo>
                  <a:pt x="1996367" y="499371"/>
                </a:lnTo>
                <a:cubicBezTo>
                  <a:pt x="1996376" y="499371"/>
                  <a:pt x="1996449" y="499371"/>
                  <a:pt x="1997127" y="499371"/>
                </a:cubicBezTo>
                <a:lnTo>
                  <a:pt x="2002447" y="499371"/>
                </a:lnTo>
                <a:lnTo>
                  <a:pt x="2012580" y="495047"/>
                </a:lnTo>
                <a:lnTo>
                  <a:pt x="2016633" y="498290"/>
                </a:lnTo>
                <a:lnTo>
                  <a:pt x="2016633" y="490724"/>
                </a:lnTo>
                <a:cubicBezTo>
                  <a:pt x="2016642" y="490724"/>
                  <a:pt x="2016779" y="490724"/>
                  <a:pt x="2018913" y="490724"/>
                </a:cubicBezTo>
                <a:lnTo>
                  <a:pt x="2034874" y="490724"/>
                </a:lnTo>
                <a:cubicBezTo>
                  <a:pt x="2034874" y="490732"/>
                  <a:pt x="2034874" y="490811"/>
                  <a:pt x="2034874" y="491805"/>
                </a:cubicBezTo>
                <a:lnTo>
                  <a:pt x="2034874" y="499371"/>
                </a:lnTo>
                <a:cubicBezTo>
                  <a:pt x="2034893" y="499371"/>
                  <a:pt x="2035629" y="499371"/>
                  <a:pt x="2065274" y="499371"/>
                </a:cubicBezTo>
                <a:cubicBezTo>
                  <a:pt x="2065274" y="499381"/>
                  <a:pt x="2065274" y="499490"/>
                  <a:pt x="2065274" y="500992"/>
                </a:cubicBezTo>
                <a:lnTo>
                  <a:pt x="2065274" y="512342"/>
                </a:lnTo>
                <a:cubicBezTo>
                  <a:pt x="2065291" y="512342"/>
                  <a:pt x="2065931" y="512342"/>
                  <a:pt x="2091621" y="512342"/>
                </a:cubicBezTo>
                <a:cubicBezTo>
                  <a:pt x="2091621" y="512358"/>
                  <a:pt x="2091621" y="513038"/>
                  <a:pt x="2091621" y="542606"/>
                </a:cubicBezTo>
                <a:cubicBezTo>
                  <a:pt x="2091630" y="542606"/>
                  <a:pt x="2091703" y="542606"/>
                  <a:pt x="2092381" y="542606"/>
                </a:cubicBezTo>
                <a:lnTo>
                  <a:pt x="2097701" y="542606"/>
                </a:lnTo>
                <a:cubicBezTo>
                  <a:pt x="2097701" y="542613"/>
                  <a:pt x="2097701" y="542699"/>
                  <a:pt x="2097701" y="543687"/>
                </a:cubicBezTo>
                <a:lnTo>
                  <a:pt x="2097701" y="551254"/>
                </a:lnTo>
                <a:cubicBezTo>
                  <a:pt x="2101755" y="551254"/>
                  <a:pt x="2101755" y="551254"/>
                  <a:pt x="2101755" y="581518"/>
                </a:cubicBezTo>
                <a:cubicBezTo>
                  <a:pt x="2101764" y="581518"/>
                  <a:pt x="2101838" y="581518"/>
                  <a:pt x="2102515" y="581518"/>
                </a:cubicBezTo>
                <a:lnTo>
                  <a:pt x="2107835" y="581518"/>
                </a:lnTo>
                <a:cubicBezTo>
                  <a:pt x="2107835" y="581527"/>
                  <a:pt x="2107835" y="581594"/>
                  <a:pt x="2107835" y="582329"/>
                </a:cubicBezTo>
                <a:lnTo>
                  <a:pt x="2107835" y="588004"/>
                </a:lnTo>
                <a:cubicBezTo>
                  <a:pt x="2107841" y="588004"/>
                  <a:pt x="2107919" y="588004"/>
                  <a:pt x="2108848" y="588004"/>
                </a:cubicBezTo>
                <a:lnTo>
                  <a:pt x="2115941" y="588004"/>
                </a:lnTo>
                <a:cubicBezTo>
                  <a:pt x="2115941" y="588021"/>
                  <a:pt x="2115941" y="588734"/>
                  <a:pt x="2115941" y="618269"/>
                </a:cubicBezTo>
                <a:cubicBezTo>
                  <a:pt x="2115949" y="618269"/>
                  <a:pt x="2116069" y="618269"/>
                  <a:pt x="2117968" y="618269"/>
                </a:cubicBezTo>
                <a:lnTo>
                  <a:pt x="2132155" y="618269"/>
                </a:lnTo>
                <a:cubicBezTo>
                  <a:pt x="2132155" y="618285"/>
                  <a:pt x="2132155" y="618865"/>
                  <a:pt x="2132155" y="642048"/>
                </a:cubicBezTo>
                <a:cubicBezTo>
                  <a:pt x="2134182" y="642048"/>
                  <a:pt x="2134182" y="642048"/>
                  <a:pt x="2134182" y="643669"/>
                </a:cubicBezTo>
                <a:lnTo>
                  <a:pt x="2134182" y="655019"/>
                </a:lnTo>
                <a:cubicBezTo>
                  <a:pt x="2134191" y="655019"/>
                  <a:pt x="2134261" y="655019"/>
                  <a:pt x="2134942" y="655019"/>
                </a:cubicBezTo>
                <a:lnTo>
                  <a:pt x="2140262" y="655019"/>
                </a:lnTo>
                <a:cubicBezTo>
                  <a:pt x="2140262" y="655033"/>
                  <a:pt x="2140262" y="655596"/>
                  <a:pt x="2140262" y="678798"/>
                </a:cubicBezTo>
                <a:cubicBezTo>
                  <a:pt x="2140270" y="678798"/>
                  <a:pt x="2140369" y="678798"/>
                  <a:pt x="2141528" y="678798"/>
                </a:cubicBezTo>
                <a:lnTo>
                  <a:pt x="2150395" y="678798"/>
                </a:lnTo>
                <a:cubicBezTo>
                  <a:pt x="2152422" y="680960"/>
                  <a:pt x="2152422" y="680960"/>
                  <a:pt x="2152422" y="682852"/>
                </a:cubicBezTo>
                <a:lnTo>
                  <a:pt x="2152422" y="696093"/>
                </a:lnTo>
                <a:cubicBezTo>
                  <a:pt x="2152427" y="696086"/>
                  <a:pt x="2152514" y="695979"/>
                  <a:pt x="2153942" y="694201"/>
                </a:cubicBezTo>
                <a:lnTo>
                  <a:pt x="2164582" y="680960"/>
                </a:lnTo>
                <a:cubicBezTo>
                  <a:pt x="2164597" y="680960"/>
                  <a:pt x="2165236" y="680960"/>
                  <a:pt x="2192956" y="680960"/>
                </a:cubicBezTo>
                <a:cubicBezTo>
                  <a:pt x="2192956" y="680985"/>
                  <a:pt x="2192956" y="682386"/>
                  <a:pt x="2192956" y="767431"/>
                </a:cubicBezTo>
                <a:cubicBezTo>
                  <a:pt x="2192964" y="767431"/>
                  <a:pt x="2193040" y="767431"/>
                  <a:pt x="2193716" y="767431"/>
                </a:cubicBezTo>
                <a:lnTo>
                  <a:pt x="2199036" y="767431"/>
                </a:lnTo>
                <a:cubicBezTo>
                  <a:pt x="2199040" y="767423"/>
                  <a:pt x="2199099" y="767323"/>
                  <a:pt x="2199796" y="766080"/>
                </a:cubicBezTo>
                <a:lnTo>
                  <a:pt x="2205116" y="756622"/>
                </a:lnTo>
                <a:cubicBezTo>
                  <a:pt x="2205116" y="756629"/>
                  <a:pt x="2205116" y="756728"/>
                  <a:pt x="2205116" y="758514"/>
                </a:cubicBezTo>
                <a:lnTo>
                  <a:pt x="2205116" y="771755"/>
                </a:lnTo>
                <a:cubicBezTo>
                  <a:pt x="2209169" y="771755"/>
                  <a:pt x="2209169" y="771755"/>
                  <a:pt x="2209169" y="726358"/>
                </a:cubicBezTo>
                <a:cubicBezTo>
                  <a:pt x="2209178" y="726358"/>
                  <a:pt x="2209248" y="726358"/>
                  <a:pt x="2209929" y="726358"/>
                </a:cubicBezTo>
                <a:lnTo>
                  <a:pt x="2215249" y="726358"/>
                </a:lnTo>
                <a:cubicBezTo>
                  <a:pt x="2215249" y="726343"/>
                  <a:pt x="2215249" y="725343"/>
                  <a:pt x="2215249" y="661504"/>
                </a:cubicBezTo>
                <a:cubicBezTo>
                  <a:pt x="2215256" y="661504"/>
                  <a:pt x="2215337" y="661504"/>
                  <a:pt x="2216263" y="661504"/>
                </a:cubicBezTo>
                <a:lnTo>
                  <a:pt x="2223356" y="661504"/>
                </a:lnTo>
                <a:cubicBezTo>
                  <a:pt x="2223362" y="661483"/>
                  <a:pt x="2223626" y="660543"/>
                  <a:pt x="2235516" y="618269"/>
                </a:cubicBezTo>
                <a:cubicBezTo>
                  <a:pt x="2235525" y="618269"/>
                  <a:pt x="2235622" y="618269"/>
                  <a:pt x="2236783" y="618269"/>
                </a:cubicBezTo>
                <a:lnTo>
                  <a:pt x="2245650" y="618269"/>
                </a:lnTo>
                <a:cubicBezTo>
                  <a:pt x="2245655" y="618292"/>
                  <a:pt x="2245881" y="619258"/>
                  <a:pt x="2255783" y="661504"/>
                </a:cubicBezTo>
                <a:cubicBezTo>
                  <a:pt x="2255789" y="661504"/>
                  <a:pt x="2255863" y="661504"/>
                  <a:pt x="2256796" y="661504"/>
                </a:cubicBezTo>
                <a:lnTo>
                  <a:pt x="2263890" y="661504"/>
                </a:lnTo>
                <a:cubicBezTo>
                  <a:pt x="2263890" y="661515"/>
                  <a:pt x="2263890" y="662182"/>
                  <a:pt x="2263890" y="700416"/>
                </a:cubicBezTo>
                <a:cubicBezTo>
                  <a:pt x="2263897" y="700416"/>
                  <a:pt x="2263996" y="700416"/>
                  <a:pt x="2265663" y="700416"/>
                </a:cubicBezTo>
                <a:lnTo>
                  <a:pt x="2278077" y="700416"/>
                </a:lnTo>
                <a:cubicBezTo>
                  <a:pt x="2278077" y="700424"/>
                  <a:pt x="2278077" y="700546"/>
                  <a:pt x="2278077" y="702578"/>
                </a:cubicBezTo>
                <a:lnTo>
                  <a:pt x="2278077" y="717710"/>
                </a:lnTo>
                <a:cubicBezTo>
                  <a:pt x="2282130" y="717710"/>
                  <a:pt x="2282130" y="717710"/>
                  <a:pt x="2282130" y="715549"/>
                </a:cubicBezTo>
                <a:lnTo>
                  <a:pt x="2282130" y="700416"/>
                </a:lnTo>
                <a:cubicBezTo>
                  <a:pt x="2282140" y="700416"/>
                  <a:pt x="2282252" y="700416"/>
                  <a:pt x="2283650" y="700416"/>
                </a:cubicBezTo>
                <a:lnTo>
                  <a:pt x="2294290" y="700416"/>
                </a:lnTo>
                <a:cubicBezTo>
                  <a:pt x="2294290" y="700426"/>
                  <a:pt x="2294290" y="700543"/>
                  <a:pt x="2294290" y="702037"/>
                </a:cubicBezTo>
                <a:lnTo>
                  <a:pt x="2294290" y="713387"/>
                </a:lnTo>
                <a:cubicBezTo>
                  <a:pt x="2294306" y="713387"/>
                  <a:pt x="2295015" y="713387"/>
                  <a:pt x="2324691" y="713387"/>
                </a:cubicBezTo>
                <a:cubicBezTo>
                  <a:pt x="2324691" y="713370"/>
                  <a:pt x="2324691" y="712599"/>
                  <a:pt x="2324691" y="676637"/>
                </a:cubicBezTo>
                <a:cubicBezTo>
                  <a:pt x="2324699" y="676637"/>
                  <a:pt x="2324792" y="676637"/>
                  <a:pt x="2325957" y="676637"/>
                </a:cubicBezTo>
                <a:lnTo>
                  <a:pt x="2334824" y="676637"/>
                </a:lnTo>
                <a:cubicBezTo>
                  <a:pt x="2334824" y="676648"/>
                  <a:pt x="2334824" y="677142"/>
                  <a:pt x="2334824" y="698254"/>
                </a:cubicBezTo>
                <a:cubicBezTo>
                  <a:pt x="2336851" y="698254"/>
                  <a:pt x="2336851" y="698254"/>
                  <a:pt x="2336851" y="665828"/>
                </a:cubicBezTo>
                <a:cubicBezTo>
                  <a:pt x="2336865" y="665828"/>
                  <a:pt x="2337406" y="665828"/>
                  <a:pt x="2359144" y="665828"/>
                </a:cubicBezTo>
                <a:cubicBezTo>
                  <a:pt x="2359144" y="665818"/>
                  <a:pt x="2359144" y="665698"/>
                  <a:pt x="2359144" y="664206"/>
                </a:cubicBezTo>
                <a:lnTo>
                  <a:pt x="2359144" y="652857"/>
                </a:lnTo>
                <a:cubicBezTo>
                  <a:pt x="2359152" y="652857"/>
                  <a:pt x="2359227" y="652857"/>
                  <a:pt x="2359904" y="652857"/>
                </a:cubicBezTo>
                <a:lnTo>
                  <a:pt x="2365224" y="652857"/>
                </a:lnTo>
                <a:cubicBezTo>
                  <a:pt x="2365224" y="652851"/>
                  <a:pt x="2365224" y="652738"/>
                  <a:pt x="2365224" y="650966"/>
                </a:cubicBezTo>
                <a:lnTo>
                  <a:pt x="2365224" y="637725"/>
                </a:lnTo>
                <a:lnTo>
                  <a:pt x="2369278" y="644210"/>
                </a:lnTo>
                <a:cubicBezTo>
                  <a:pt x="2369286" y="644210"/>
                  <a:pt x="2369415" y="644210"/>
                  <a:pt x="2371558" y="644210"/>
                </a:cubicBezTo>
                <a:lnTo>
                  <a:pt x="2387518" y="644210"/>
                </a:lnTo>
                <a:cubicBezTo>
                  <a:pt x="2387518" y="644202"/>
                  <a:pt x="2387518" y="644134"/>
                  <a:pt x="2387518" y="643399"/>
                </a:cubicBezTo>
                <a:lnTo>
                  <a:pt x="2387518" y="637725"/>
                </a:lnTo>
                <a:cubicBezTo>
                  <a:pt x="2387527" y="637725"/>
                  <a:pt x="2387601" y="637725"/>
                  <a:pt x="2388278" y="637725"/>
                </a:cubicBezTo>
                <a:lnTo>
                  <a:pt x="2393598" y="637725"/>
                </a:lnTo>
                <a:cubicBezTo>
                  <a:pt x="2393598" y="637734"/>
                  <a:pt x="2393598" y="637834"/>
                  <a:pt x="2393598" y="639076"/>
                </a:cubicBezTo>
                <a:lnTo>
                  <a:pt x="2393598" y="648534"/>
                </a:lnTo>
                <a:cubicBezTo>
                  <a:pt x="2393613" y="648534"/>
                  <a:pt x="2394346" y="648534"/>
                  <a:pt x="2432105" y="648534"/>
                </a:cubicBezTo>
                <a:cubicBezTo>
                  <a:pt x="2432105" y="648552"/>
                  <a:pt x="2432105" y="650062"/>
                  <a:pt x="2432105" y="786887"/>
                </a:cubicBezTo>
                <a:cubicBezTo>
                  <a:pt x="2432115" y="786887"/>
                  <a:pt x="2432230" y="786887"/>
                  <a:pt x="2433625" y="786887"/>
                </a:cubicBezTo>
                <a:lnTo>
                  <a:pt x="2444265" y="786887"/>
                </a:lnTo>
                <a:cubicBezTo>
                  <a:pt x="2444265" y="782564"/>
                  <a:pt x="2444265" y="778240"/>
                  <a:pt x="2444265" y="773917"/>
                </a:cubicBezTo>
                <a:cubicBezTo>
                  <a:pt x="2446292" y="773917"/>
                  <a:pt x="2446292" y="773917"/>
                  <a:pt x="2448319" y="773917"/>
                </a:cubicBezTo>
                <a:cubicBezTo>
                  <a:pt x="2448319" y="778240"/>
                  <a:pt x="2448319" y="782564"/>
                  <a:pt x="2448319" y="786887"/>
                </a:cubicBezTo>
                <a:cubicBezTo>
                  <a:pt x="2458452" y="786887"/>
                  <a:pt x="2468586" y="786887"/>
                  <a:pt x="2478719" y="786887"/>
                </a:cubicBezTo>
                <a:cubicBezTo>
                  <a:pt x="2478719" y="776078"/>
                  <a:pt x="2478719" y="767431"/>
                  <a:pt x="2478719" y="756622"/>
                </a:cubicBezTo>
                <a:cubicBezTo>
                  <a:pt x="2482773" y="756622"/>
                  <a:pt x="2486826" y="756622"/>
                  <a:pt x="2490879" y="756622"/>
                </a:cubicBezTo>
                <a:lnTo>
                  <a:pt x="2503039" y="754461"/>
                </a:lnTo>
                <a:cubicBezTo>
                  <a:pt x="2505066" y="754461"/>
                  <a:pt x="2505066" y="756622"/>
                  <a:pt x="2507093" y="756622"/>
                </a:cubicBezTo>
                <a:lnTo>
                  <a:pt x="2517226" y="756622"/>
                </a:lnTo>
                <a:cubicBezTo>
                  <a:pt x="2517226" y="767431"/>
                  <a:pt x="2517226" y="778240"/>
                  <a:pt x="2517226" y="786887"/>
                </a:cubicBezTo>
                <a:cubicBezTo>
                  <a:pt x="2519253" y="786887"/>
                  <a:pt x="2521280" y="786887"/>
                  <a:pt x="2525333" y="786887"/>
                </a:cubicBezTo>
                <a:cubicBezTo>
                  <a:pt x="2525333" y="793373"/>
                  <a:pt x="2525333" y="799858"/>
                  <a:pt x="2525333" y="804182"/>
                </a:cubicBezTo>
                <a:lnTo>
                  <a:pt x="2534669" y="805087"/>
                </a:lnTo>
                <a:lnTo>
                  <a:pt x="2547627" y="805087"/>
                </a:lnTo>
                <a:cubicBezTo>
                  <a:pt x="2547627" y="799278"/>
                  <a:pt x="2547627" y="795106"/>
                  <a:pt x="2547627" y="789049"/>
                </a:cubicBezTo>
                <a:lnTo>
                  <a:pt x="2615583" y="789049"/>
                </a:lnTo>
                <a:lnTo>
                  <a:pt x="2615583" y="703796"/>
                </a:lnTo>
                <a:lnTo>
                  <a:pt x="2687591" y="703796"/>
                </a:lnTo>
                <a:lnTo>
                  <a:pt x="2687591" y="782564"/>
                </a:lnTo>
                <a:cubicBezTo>
                  <a:pt x="2688226" y="782564"/>
                  <a:pt x="2688861" y="782564"/>
                  <a:pt x="2689495" y="782564"/>
                </a:cubicBezTo>
                <a:lnTo>
                  <a:pt x="2690737" y="805087"/>
                </a:lnTo>
                <a:lnTo>
                  <a:pt x="2700413" y="805087"/>
                </a:lnTo>
                <a:cubicBezTo>
                  <a:pt x="2700949" y="797873"/>
                  <a:pt x="2701655" y="790219"/>
                  <a:pt x="2701655" y="782564"/>
                </a:cubicBezTo>
                <a:cubicBezTo>
                  <a:pt x="2703682" y="782564"/>
                  <a:pt x="2705709" y="782564"/>
                  <a:pt x="2707735" y="782564"/>
                </a:cubicBezTo>
                <a:lnTo>
                  <a:pt x="2708977" y="805087"/>
                </a:lnTo>
                <a:lnTo>
                  <a:pt x="2759599" y="805087"/>
                </a:lnTo>
                <a:lnTo>
                  <a:pt x="2759599" y="642059"/>
                </a:lnTo>
                <a:lnTo>
                  <a:pt x="2956926" y="642059"/>
                </a:lnTo>
                <a:lnTo>
                  <a:pt x="2956926" y="805087"/>
                </a:lnTo>
                <a:lnTo>
                  <a:pt x="2975623" y="805087"/>
                </a:lnTo>
                <a:lnTo>
                  <a:pt x="2975623" y="722394"/>
                </a:lnTo>
                <a:lnTo>
                  <a:pt x="3070743" y="722394"/>
                </a:lnTo>
                <a:cubicBezTo>
                  <a:pt x="3074818" y="616373"/>
                  <a:pt x="3078196" y="510899"/>
                  <a:pt x="3082673" y="404253"/>
                </a:cubicBezTo>
                <a:cubicBezTo>
                  <a:pt x="3072540" y="404253"/>
                  <a:pt x="3048220" y="391282"/>
                  <a:pt x="3070513" y="382635"/>
                </a:cubicBezTo>
                <a:cubicBezTo>
                  <a:pt x="3068486" y="380473"/>
                  <a:pt x="3066460" y="378311"/>
                  <a:pt x="3064433" y="378311"/>
                </a:cubicBezTo>
                <a:cubicBezTo>
                  <a:pt x="3064433" y="365341"/>
                  <a:pt x="3062406" y="363179"/>
                  <a:pt x="3072540" y="354532"/>
                </a:cubicBezTo>
                <a:cubicBezTo>
                  <a:pt x="3072540" y="350208"/>
                  <a:pt x="3072540" y="343723"/>
                  <a:pt x="3072540" y="337238"/>
                </a:cubicBezTo>
                <a:cubicBezTo>
                  <a:pt x="3076593" y="337238"/>
                  <a:pt x="3080647" y="337238"/>
                  <a:pt x="3086727" y="337238"/>
                </a:cubicBezTo>
                <a:cubicBezTo>
                  <a:pt x="3086727" y="328590"/>
                  <a:pt x="3086727" y="322105"/>
                  <a:pt x="3086727" y="315620"/>
                </a:cubicBezTo>
                <a:cubicBezTo>
                  <a:pt x="3086727" y="313458"/>
                  <a:pt x="3088753" y="313458"/>
                  <a:pt x="3088753" y="311296"/>
                </a:cubicBezTo>
                <a:cubicBezTo>
                  <a:pt x="3088753" y="285355"/>
                  <a:pt x="3088753" y="259414"/>
                  <a:pt x="3088753" y="233472"/>
                </a:cubicBezTo>
                <a:cubicBezTo>
                  <a:pt x="3088753" y="231310"/>
                  <a:pt x="3086727" y="229149"/>
                  <a:pt x="3086727" y="226987"/>
                </a:cubicBezTo>
                <a:cubicBezTo>
                  <a:pt x="3088753" y="224825"/>
                  <a:pt x="3090780" y="222663"/>
                  <a:pt x="3092807" y="220501"/>
                </a:cubicBezTo>
                <a:cubicBezTo>
                  <a:pt x="3092807" y="201045"/>
                  <a:pt x="3092807" y="181589"/>
                  <a:pt x="3092807" y="162133"/>
                </a:cubicBezTo>
                <a:cubicBezTo>
                  <a:pt x="3092807" y="159972"/>
                  <a:pt x="3092807" y="159972"/>
                  <a:pt x="3094833" y="157810"/>
                </a:cubicBezTo>
                <a:cubicBezTo>
                  <a:pt x="3094833" y="140516"/>
                  <a:pt x="3094833" y="121060"/>
                  <a:pt x="3094833" y="101604"/>
                </a:cubicBezTo>
                <a:cubicBezTo>
                  <a:pt x="3096860" y="92957"/>
                  <a:pt x="3096860" y="88633"/>
                  <a:pt x="3096860" y="82148"/>
                </a:cubicBezTo>
                <a:cubicBezTo>
                  <a:pt x="3100914" y="88633"/>
                  <a:pt x="3100914" y="92957"/>
                  <a:pt x="3100914" y="99442"/>
                </a:cubicBezTo>
                <a:cubicBezTo>
                  <a:pt x="3102940" y="121060"/>
                  <a:pt x="3102940" y="140516"/>
                  <a:pt x="3102940" y="157810"/>
                </a:cubicBezTo>
                <a:cubicBezTo>
                  <a:pt x="3104967" y="181589"/>
                  <a:pt x="3104967" y="201045"/>
                  <a:pt x="3104967" y="220501"/>
                </a:cubicBezTo>
                <a:cubicBezTo>
                  <a:pt x="3106994" y="222663"/>
                  <a:pt x="3109020" y="224825"/>
                  <a:pt x="3111047" y="226987"/>
                </a:cubicBezTo>
                <a:cubicBezTo>
                  <a:pt x="3111047" y="229149"/>
                  <a:pt x="3109020" y="231310"/>
                  <a:pt x="3109020" y="233472"/>
                </a:cubicBezTo>
                <a:cubicBezTo>
                  <a:pt x="3109020" y="259414"/>
                  <a:pt x="3109020" y="285355"/>
                  <a:pt x="3109020" y="311296"/>
                </a:cubicBezTo>
                <a:cubicBezTo>
                  <a:pt x="3109020" y="313458"/>
                  <a:pt x="3111047" y="313458"/>
                  <a:pt x="3111047" y="315620"/>
                </a:cubicBezTo>
                <a:cubicBezTo>
                  <a:pt x="3111047" y="322105"/>
                  <a:pt x="3111047" y="328590"/>
                  <a:pt x="3111047" y="337238"/>
                </a:cubicBezTo>
                <a:cubicBezTo>
                  <a:pt x="3115100" y="337238"/>
                  <a:pt x="3121180" y="337238"/>
                  <a:pt x="3125234" y="337238"/>
                </a:cubicBezTo>
                <a:cubicBezTo>
                  <a:pt x="3125234" y="343723"/>
                  <a:pt x="3125234" y="350208"/>
                  <a:pt x="3125234" y="354532"/>
                </a:cubicBezTo>
                <a:cubicBezTo>
                  <a:pt x="3133341" y="363179"/>
                  <a:pt x="3133341" y="363179"/>
                  <a:pt x="3133341" y="378311"/>
                </a:cubicBezTo>
                <a:cubicBezTo>
                  <a:pt x="3131314" y="378311"/>
                  <a:pt x="3129287" y="380473"/>
                  <a:pt x="3127261" y="382635"/>
                </a:cubicBezTo>
                <a:cubicBezTo>
                  <a:pt x="3147527" y="393444"/>
                  <a:pt x="3123207" y="402091"/>
                  <a:pt x="3115100" y="404253"/>
                </a:cubicBezTo>
                <a:cubicBezTo>
                  <a:pt x="3117127" y="488562"/>
                  <a:pt x="3121180" y="572871"/>
                  <a:pt x="3123207" y="657181"/>
                </a:cubicBezTo>
                <a:cubicBezTo>
                  <a:pt x="3145501" y="657181"/>
                  <a:pt x="3167794" y="657181"/>
                  <a:pt x="3188061" y="657181"/>
                </a:cubicBezTo>
                <a:cubicBezTo>
                  <a:pt x="3188061" y="683122"/>
                  <a:pt x="3188061" y="709063"/>
                  <a:pt x="3188061" y="732843"/>
                </a:cubicBezTo>
                <a:cubicBezTo>
                  <a:pt x="3192115" y="732843"/>
                  <a:pt x="3194141" y="732843"/>
                  <a:pt x="3196168" y="732843"/>
                </a:cubicBezTo>
                <a:cubicBezTo>
                  <a:pt x="3196168" y="730681"/>
                  <a:pt x="3198195" y="728519"/>
                  <a:pt x="3198195" y="726358"/>
                </a:cubicBezTo>
                <a:cubicBezTo>
                  <a:pt x="3200221" y="726358"/>
                  <a:pt x="3202248" y="726358"/>
                  <a:pt x="3204275" y="726358"/>
                </a:cubicBezTo>
                <a:cubicBezTo>
                  <a:pt x="3204275" y="728519"/>
                  <a:pt x="3204275" y="730681"/>
                  <a:pt x="3206302" y="735005"/>
                </a:cubicBezTo>
                <a:cubicBezTo>
                  <a:pt x="3210355" y="735005"/>
                  <a:pt x="3214408" y="735005"/>
                  <a:pt x="3218462" y="735005"/>
                </a:cubicBezTo>
                <a:cubicBezTo>
                  <a:pt x="3218462" y="732843"/>
                  <a:pt x="3218462" y="730681"/>
                  <a:pt x="3218462" y="728519"/>
                </a:cubicBezTo>
                <a:cubicBezTo>
                  <a:pt x="3226568" y="728519"/>
                  <a:pt x="3232648" y="728519"/>
                  <a:pt x="3240755" y="728519"/>
                </a:cubicBezTo>
                <a:cubicBezTo>
                  <a:pt x="3240755" y="730681"/>
                  <a:pt x="3240755" y="732843"/>
                  <a:pt x="3240755" y="735005"/>
                </a:cubicBezTo>
                <a:cubicBezTo>
                  <a:pt x="3246835" y="735005"/>
                  <a:pt x="3254942" y="735005"/>
                  <a:pt x="3261022" y="735005"/>
                </a:cubicBezTo>
                <a:cubicBezTo>
                  <a:pt x="3261022" y="750137"/>
                  <a:pt x="3261022" y="765270"/>
                  <a:pt x="3261022" y="780402"/>
                </a:cubicBezTo>
                <a:cubicBezTo>
                  <a:pt x="3265076" y="780402"/>
                  <a:pt x="3271156" y="780402"/>
                  <a:pt x="3275209" y="780402"/>
                </a:cubicBezTo>
                <a:cubicBezTo>
                  <a:pt x="3275209" y="776078"/>
                  <a:pt x="3275209" y="771755"/>
                  <a:pt x="3275209" y="767431"/>
                </a:cubicBezTo>
                <a:cubicBezTo>
                  <a:pt x="3281289" y="767431"/>
                  <a:pt x="3287369" y="767431"/>
                  <a:pt x="3291423" y="767431"/>
                </a:cubicBezTo>
                <a:cubicBezTo>
                  <a:pt x="3291423" y="706902"/>
                  <a:pt x="3291423" y="648534"/>
                  <a:pt x="3291423" y="588004"/>
                </a:cubicBezTo>
                <a:cubicBezTo>
                  <a:pt x="3293449" y="585842"/>
                  <a:pt x="3295476" y="583680"/>
                  <a:pt x="3297503" y="581518"/>
                </a:cubicBezTo>
                <a:cubicBezTo>
                  <a:pt x="3321823" y="581518"/>
                  <a:pt x="3346143" y="581518"/>
                  <a:pt x="3370464" y="581518"/>
                </a:cubicBezTo>
                <a:lnTo>
                  <a:pt x="3370464" y="590166"/>
                </a:lnTo>
                <a:lnTo>
                  <a:pt x="3380597" y="590166"/>
                </a:lnTo>
                <a:cubicBezTo>
                  <a:pt x="3380597" y="629078"/>
                  <a:pt x="3380597" y="667990"/>
                  <a:pt x="3380597" y="704740"/>
                </a:cubicBezTo>
                <a:cubicBezTo>
                  <a:pt x="3388704" y="704740"/>
                  <a:pt x="3394784" y="704740"/>
                  <a:pt x="3402891" y="704740"/>
                </a:cubicBezTo>
                <a:cubicBezTo>
                  <a:pt x="3402891" y="683122"/>
                  <a:pt x="3402891" y="661504"/>
                  <a:pt x="3402891" y="637725"/>
                </a:cubicBezTo>
                <a:cubicBezTo>
                  <a:pt x="3410997" y="637725"/>
                  <a:pt x="3421131" y="637725"/>
                  <a:pt x="3429238" y="637725"/>
                </a:cubicBezTo>
                <a:cubicBezTo>
                  <a:pt x="3431264" y="637725"/>
                  <a:pt x="3431264" y="635563"/>
                  <a:pt x="3433291" y="633401"/>
                </a:cubicBezTo>
                <a:lnTo>
                  <a:pt x="3441398" y="633401"/>
                </a:lnTo>
                <a:cubicBezTo>
                  <a:pt x="3443424" y="635563"/>
                  <a:pt x="3443424" y="637725"/>
                  <a:pt x="3445451" y="637725"/>
                </a:cubicBezTo>
                <a:cubicBezTo>
                  <a:pt x="3451531" y="637725"/>
                  <a:pt x="3459638" y="637725"/>
                  <a:pt x="3467745" y="637725"/>
                </a:cubicBezTo>
                <a:cubicBezTo>
                  <a:pt x="3467745" y="598813"/>
                  <a:pt x="3467745" y="559901"/>
                  <a:pt x="3467745" y="520989"/>
                </a:cubicBezTo>
                <a:cubicBezTo>
                  <a:pt x="3467759" y="520986"/>
                  <a:pt x="3468626" y="520822"/>
                  <a:pt x="3524492" y="510180"/>
                </a:cubicBezTo>
                <a:cubicBezTo>
                  <a:pt x="3524492" y="510187"/>
                  <a:pt x="3524492" y="510261"/>
                  <a:pt x="3524492" y="511261"/>
                </a:cubicBezTo>
                <a:lnTo>
                  <a:pt x="3524492" y="518827"/>
                </a:lnTo>
                <a:cubicBezTo>
                  <a:pt x="3524509" y="518827"/>
                  <a:pt x="3525153" y="518827"/>
                  <a:pt x="3550839" y="518827"/>
                </a:cubicBezTo>
                <a:cubicBezTo>
                  <a:pt x="3550839" y="518849"/>
                  <a:pt x="3550839" y="521220"/>
                  <a:pt x="3550839" y="773917"/>
                </a:cubicBezTo>
                <a:cubicBezTo>
                  <a:pt x="3556919" y="773917"/>
                  <a:pt x="3565026" y="773917"/>
                  <a:pt x="3573133" y="773917"/>
                </a:cubicBezTo>
                <a:cubicBezTo>
                  <a:pt x="3573133" y="771755"/>
                  <a:pt x="3573133" y="771755"/>
                  <a:pt x="3573133" y="769593"/>
                </a:cubicBezTo>
                <a:cubicBezTo>
                  <a:pt x="3577186" y="769593"/>
                  <a:pt x="3581239" y="769593"/>
                  <a:pt x="3585293" y="769593"/>
                </a:cubicBezTo>
                <a:cubicBezTo>
                  <a:pt x="3585293" y="771755"/>
                  <a:pt x="3585293" y="771755"/>
                  <a:pt x="3585293" y="773917"/>
                </a:cubicBezTo>
                <a:cubicBezTo>
                  <a:pt x="3593400" y="773917"/>
                  <a:pt x="3601506" y="773917"/>
                  <a:pt x="3609613" y="773917"/>
                </a:cubicBezTo>
                <a:cubicBezTo>
                  <a:pt x="3609613" y="769593"/>
                  <a:pt x="3609613" y="765270"/>
                  <a:pt x="3609613" y="760946"/>
                </a:cubicBezTo>
                <a:cubicBezTo>
                  <a:pt x="3619747" y="760946"/>
                  <a:pt x="3629880" y="760946"/>
                  <a:pt x="3637987" y="760946"/>
                </a:cubicBezTo>
                <a:cubicBezTo>
                  <a:pt x="3642040" y="756622"/>
                  <a:pt x="3646094" y="756622"/>
                  <a:pt x="3650147" y="756622"/>
                </a:cubicBezTo>
                <a:cubicBezTo>
                  <a:pt x="3656227" y="760946"/>
                  <a:pt x="3664334" y="760946"/>
                  <a:pt x="3670414" y="760946"/>
                </a:cubicBezTo>
                <a:cubicBezTo>
                  <a:pt x="3670414" y="754461"/>
                  <a:pt x="3670414" y="750137"/>
                  <a:pt x="3670414" y="743652"/>
                </a:cubicBezTo>
                <a:lnTo>
                  <a:pt x="3678521" y="743652"/>
                </a:lnTo>
                <a:cubicBezTo>
                  <a:pt x="3678521" y="739328"/>
                  <a:pt x="3678521" y="735005"/>
                  <a:pt x="3678521" y="730681"/>
                </a:cubicBezTo>
                <a:cubicBezTo>
                  <a:pt x="3696761" y="730681"/>
                  <a:pt x="3717028" y="730681"/>
                  <a:pt x="3735268" y="730681"/>
                </a:cubicBezTo>
                <a:cubicBezTo>
                  <a:pt x="3735268" y="719872"/>
                  <a:pt x="3735268" y="711225"/>
                  <a:pt x="3735268" y="700416"/>
                </a:cubicBezTo>
                <a:cubicBezTo>
                  <a:pt x="3741348" y="700416"/>
                  <a:pt x="3747428" y="700416"/>
                  <a:pt x="3753508" y="700416"/>
                </a:cubicBezTo>
                <a:cubicBezTo>
                  <a:pt x="3753508" y="698254"/>
                  <a:pt x="3753508" y="696093"/>
                  <a:pt x="3753508" y="693931"/>
                </a:cubicBezTo>
                <a:cubicBezTo>
                  <a:pt x="3757562" y="693931"/>
                  <a:pt x="3761615" y="693931"/>
                  <a:pt x="3765668" y="693931"/>
                </a:cubicBezTo>
                <a:cubicBezTo>
                  <a:pt x="3765668" y="696093"/>
                  <a:pt x="3765668" y="698254"/>
                  <a:pt x="3765668" y="700416"/>
                </a:cubicBezTo>
                <a:cubicBezTo>
                  <a:pt x="3771748" y="700416"/>
                  <a:pt x="3775802" y="700416"/>
                  <a:pt x="3781882" y="700416"/>
                </a:cubicBezTo>
                <a:cubicBezTo>
                  <a:pt x="3781882" y="715549"/>
                  <a:pt x="3781882" y="732843"/>
                  <a:pt x="3781882" y="750137"/>
                </a:cubicBezTo>
                <a:cubicBezTo>
                  <a:pt x="3792015" y="750137"/>
                  <a:pt x="3804176" y="750137"/>
                  <a:pt x="3814309" y="750137"/>
                </a:cubicBezTo>
                <a:cubicBezTo>
                  <a:pt x="3814309" y="741490"/>
                  <a:pt x="3814309" y="732843"/>
                  <a:pt x="3814309" y="724196"/>
                </a:cubicBezTo>
                <a:cubicBezTo>
                  <a:pt x="3826469" y="724196"/>
                  <a:pt x="3840656" y="724196"/>
                  <a:pt x="3852816" y="724196"/>
                </a:cubicBezTo>
                <a:cubicBezTo>
                  <a:pt x="3852816" y="713387"/>
                  <a:pt x="3852816" y="704740"/>
                  <a:pt x="3852816" y="693931"/>
                </a:cubicBezTo>
                <a:cubicBezTo>
                  <a:pt x="3869030" y="693931"/>
                  <a:pt x="3885243" y="693931"/>
                  <a:pt x="3901457" y="693931"/>
                </a:cubicBezTo>
                <a:cubicBezTo>
                  <a:pt x="3901457" y="693960"/>
                  <a:pt x="3901457" y="695735"/>
                  <a:pt x="3901457" y="805087"/>
                </a:cubicBezTo>
                <a:lnTo>
                  <a:pt x="3901457" y="818866"/>
                </a:lnTo>
                <a:lnTo>
                  <a:pt x="3967332" y="818866"/>
                </a:lnTo>
                <a:lnTo>
                  <a:pt x="3967332" y="924638"/>
                </a:lnTo>
                <a:lnTo>
                  <a:pt x="3967332" y="1030409"/>
                </a:lnTo>
                <a:lnTo>
                  <a:pt x="3967332" y="1160647"/>
                </a:lnTo>
                <a:lnTo>
                  <a:pt x="3901457" y="1160647"/>
                </a:lnTo>
                <a:lnTo>
                  <a:pt x="3730337" y="1160647"/>
                </a:lnTo>
                <a:lnTo>
                  <a:pt x="1373612" y="1160647"/>
                </a:lnTo>
                <a:cubicBezTo>
                  <a:pt x="1373605" y="1160647"/>
                  <a:pt x="1372430" y="1160647"/>
                  <a:pt x="1200143" y="1160647"/>
                </a:cubicBezTo>
                <a:lnTo>
                  <a:pt x="1088349" y="1160647"/>
                </a:lnTo>
                <a:lnTo>
                  <a:pt x="1036189" y="1160647"/>
                </a:lnTo>
                <a:cubicBezTo>
                  <a:pt x="834841" y="1160647"/>
                  <a:pt x="513343" y="1160647"/>
                  <a:pt x="0" y="1160647"/>
                </a:cubicBezTo>
                <a:lnTo>
                  <a:pt x="45065" y="1082592"/>
                </a:lnTo>
                <a:cubicBezTo>
                  <a:pt x="58273" y="1081488"/>
                  <a:pt x="71508" y="1080386"/>
                  <a:pt x="85243" y="1079284"/>
                </a:cubicBezTo>
                <a:cubicBezTo>
                  <a:pt x="85243" y="1067661"/>
                  <a:pt x="85243" y="1058363"/>
                  <a:pt x="85243" y="1046739"/>
                </a:cubicBezTo>
                <a:cubicBezTo>
                  <a:pt x="100846" y="1046739"/>
                  <a:pt x="116449" y="1046739"/>
                  <a:pt x="129823" y="1046739"/>
                </a:cubicBezTo>
                <a:cubicBezTo>
                  <a:pt x="129823" y="1039765"/>
                  <a:pt x="129823" y="1035116"/>
                  <a:pt x="129823" y="1028142"/>
                </a:cubicBezTo>
                <a:cubicBezTo>
                  <a:pt x="161030" y="1028142"/>
                  <a:pt x="192236" y="1028142"/>
                  <a:pt x="223442" y="1028142"/>
                </a:cubicBezTo>
                <a:cubicBezTo>
                  <a:pt x="223442" y="1032791"/>
                  <a:pt x="223442" y="1035116"/>
                  <a:pt x="223442" y="1039765"/>
                </a:cubicBezTo>
                <a:cubicBezTo>
                  <a:pt x="243503" y="1039765"/>
                  <a:pt x="263564" y="1039765"/>
                  <a:pt x="283625" y="1039765"/>
                </a:cubicBezTo>
                <a:cubicBezTo>
                  <a:pt x="283625" y="1042090"/>
                  <a:pt x="283625" y="1044415"/>
                  <a:pt x="283625" y="1046739"/>
                </a:cubicBezTo>
                <a:cubicBezTo>
                  <a:pt x="288083" y="1046739"/>
                  <a:pt x="294770" y="1046739"/>
                  <a:pt x="301457" y="1046739"/>
                </a:cubicBezTo>
                <a:cubicBezTo>
                  <a:pt x="301457" y="1049064"/>
                  <a:pt x="301457" y="1051389"/>
                  <a:pt x="301457" y="1053713"/>
                </a:cubicBezTo>
                <a:cubicBezTo>
                  <a:pt x="305915" y="1053713"/>
                  <a:pt x="312602" y="1053713"/>
                  <a:pt x="317060" y="1053713"/>
                </a:cubicBezTo>
                <a:cubicBezTo>
                  <a:pt x="317060" y="1018844"/>
                  <a:pt x="317060" y="983974"/>
                  <a:pt x="317060" y="949104"/>
                </a:cubicBezTo>
                <a:cubicBezTo>
                  <a:pt x="332663" y="944455"/>
                  <a:pt x="348267" y="939806"/>
                  <a:pt x="363870" y="935156"/>
                </a:cubicBezTo>
                <a:cubicBezTo>
                  <a:pt x="392847" y="935156"/>
                  <a:pt x="421824" y="935156"/>
                  <a:pt x="450801" y="935156"/>
                </a:cubicBezTo>
                <a:cubicBezTo>
                  <a:pt x="450801" y="879365"/>
                  <a:pt x="450801" y="823573"/>
                  <a:pt x="450801" y="767782"/>
                </a:cubicBezTo>
                <a:cubicBezTo>
                  <a:pt x="457488" y="763132"/>
                  <a:pt x="466404" y="760808"/>
                  <a:pt x="475320" y="756158"/>
                </a:cubicBezTo>
                <a:cubicBezTo>
                  <a:pt x="510984" y="751509"/>
                  <a:pt x="546649" y="744535"/>
                  <a:pt x="582313" y="737561"/>
                </a:cubicBezTo>
                <a:cubicBezTo>
                  <a:pt x="595687" y="742210"/>
                  <a:pt x="606832" y="746860"/>
                  <a:pt x="620206" y="749184"/>
                </a:cubicBezTo>
                <a:cubicBezTo>
                  <a:pt x="622435" y="751509"/>
                  <a:pt x="624664" y="753834"/>
                  <a:pt x="626893" y="756158"/>
                </a:cubicBezTo>
                <a:cubicBezTo>
                  <a:pt x="626893" y="860767"/>
                  <a:pt x="626893" y="965377"/>
                  <a:pt x="626893" y="1067661"/>
                </a:cubicBezTo>
                <a:cubicBezTo>
                  <a:pt x="631351" y="1067661"/>
                  <a:pt x="635809" y="1067661"/>
                  <a:pt x="642496" y="1067661"/>
                </a:cubicBezTo>
                <a:cubicBezTo>
                  <a:pt x="642496" y="1025818"/>
                  <a:pt x="642496" y="983974"/>
                  <a:pt x="642496" y="942130"/>
                </a:cubicBezTo>
                <a:cubicBezTo>
                  <a:pt x="646954" y="942130"/>
                  <a:pt x="651412" y="942130"/>
                  <a:pt x="655870" y="942130"/>
                </a:cubicBezTo>
                <a:cubicBezTo>
                  <a:pt x="655870" y="937481"/>
                  <a:pt x="655870" y="935156"/>
                  <a:pt x="655870" y="930507"/>
                </a:cubicBezTo>
                <a:cubicBezTo>
                  <a:pt x="660328" y="928182"/>
                  <a:pt x="664786" y="925858"/>
                  <a:pt x="669244" y="923533"/>
                </a:cubicBezTo>
                <a:lnTo>
                  <a:pt x="680389" y="923533"/>
                </a:lnTo>
                <a:cubicBezTo>
                  <a:pt x="680389" y="918884"/>
                  <a:pt x="680389" y="916559"/>
                  <a:pt x="680389" y="911910"/>
                </a:cubicBezTo>
                <a:cubicBezTo>
                  <a:pt x="682618" y="909585"/>
                  <a:pt x="687076" y="907260"/>
                  <a:pt x="689305" y="904936"/>
                </a:cubicBezTo>
                <a:cubicBezTo>
                  <a:pt x="695993" y="904936"/>
                  <a:pt x="704909" y="904936"/>
                  <a:pt x="711596" y="904936"/>
                </a:cubicBezTo>
                <a:cubicBezTo>
                  <a:pt x="711596" y="916559"/>
                  <a:pt x="711596" y="930507"/>
                  <a:pt x="711596" y="942130"/>
                </a:cubicBezTo>
                <a:cubicBezTo>
                  <a:pt x="727199" y="942130"/>
                  <a:pt x="742802" y="942130"/>
                  <a:pt x="758405" y="942130"/>
                </a:cubicBezTo>
                <a:cubicBezTo>
                  <a:pt x="758405" y="986299"/>
                  <a:pt x="758405" y="1028142"/>
                  <a:pt x="758405" y="1072311"/>
                </a:cubicBezTo>
                <a:cubicBezTo>
                  <a:pt x="765092" y="1072311"/>
                  <a:pt x="771779" y="1072311"/>
                  <a:pt x="776237" y="1072311"/>
                </a:cubicBezTo>
                <a:cubicBezTo>
                  <a:pt x="782924" y="1069986"/>
                  <a:pt x="787382" y="1067661"/>
                  <a:pt x="794069" y="1065337"/>
                </a:cubicBezTo>
                <a:cubicBezTo>
                  <a:pt x="794069" y="1060687"/>
                  <a:pt x="794069" y="1058363"/>
                  <a:pt x="794069" y="1056038"/>
                </a:cubicBezTo>
                <a:cubicBezTo>
                  <a:pt x="791840" y="1056038"/>
                  <a:pt x="789611" y="1053713"/>
                  <a:pt x="787382" y="1053713"/>
                </a:cubicBezTo>
                <a:cubicBezTo>
                  <a:pt x="787382" y="1051389"/>
                  <a:pt x="787382" y="1049064"/>
                  <a:pt x="787382" y="1046739"/>
                </a:cubicBezTo>
                <a:cubicBezTo>
                  <a:pt x="789611" y="1044415"/>
                  <a:pt x="791840" y="1044415"/>
                  <a:pt x="794069" y="1042090"/>
                </a:cubicBezTo>
                <a:cubicBezTo>
                  <a:pt x="794069" y="1025818"/>
                  <a:pt x="794069" y="1007220"/>
                  <a:pt x="794069" y="990948"/>
                </a:cubicBezTo>
                <a:cubicBezTo>
                  <a:pt x="791840" y="990948"/>
                  <a:pt x="789611" y="988623"/>
                  <a:pt x="787382" y="988623"/>
                </a:cubicBezTo>
                <a:cubicBezTo>
                  <a:pt x="787382" y="986299"/>
                  <a:pt x="787382" y="983974"/>
                  <a:pt x="787382" y="981649"/>
                </a:cubicBezTo>
                <a:cubicBezTo>
                  <a:pt x="789611" y="979325"/>
                  <a:pt x="791840" y="979325"/>
                  <a:pt x="794069" y="977000"/>
                </a:cubicBezTo>
                <a:lnTo>
                  <a:pt x="798527" y="972351"/>
                </a:lnTo>
                <a:lnTo>
                  <a:pt x="798527" y="963052"/>
                </a:lnTo>
                <a:cubicBezTo>
                  <a:pt x="796298" y="963052"/>
                  <a:pt x="796298" y="963052"/>
                  <a:pt x="794069" y="963052"/>
                </a:cubicBezTo>
                <a:cubicBezTo>
                  <a:pt x="794069" y="960727"/>
                  <a:pt x="794069" y="958403"/>
                  <a:pt x="794069" y="956078"/>
                </a:cubicBezTo>
                <a:cubicBezTo>
                  <a:pt x="796298" y="956078"/>
                  <a:pt x="798527" y="953753"/>
                  <a:pt x="800756" y="951429"/>
                </a:cubicBezTo>
                <a:cubicBezTo>
                  <a:pt x="802985" y="923533"/>
                  <a:pt x="809672" y="900287"/>
                  <a:pt x="836420" y="886339"/>
                </a:cubicBezTo>
                <a:cubicBezTo>
                  <a:pt x="834191" y="886339"/>
                  <a:pt x="834191" y="884014"/>
                  <a:pt x="831962" y="884014"/>
                </a:cubicBezTo>
                <a:cubicBezTo>
                  <a:pt x="831962" y="881689"/>
                  <a:pt x="831962" y="879365"/>
                  <a:pt x="831962" y="877040"/>
                </a:cubicBezTo>
                <a:cubicBezTo>
                  <a:pt x="834191" y="877040"/>
                  <a:pt x="836420" y="874715"/>
                  <a:pt x="838649" y="874715"/>
                </a:cubicBezTo>
                <a:cubicBezTo>
                  <a:pt x="838649" y="870066"/>
                  <a:pt x="838649" y="867741"/>
                  <a:pt x="838649" y="865417"/>
                </a:cubicBezTo>
                <a:cubicBezTo>
                  <a:pt x="840878" y="865417"/>
                  <a:pt x="840878" y="865417"/>
                  <a:pt x="843107" y="865417"/>
                </a:cubicBezTo>
                <a:cubicBezTo>
                  <a:pt x="843107" y="858443"/>
                  <a:pt x="843107" y="851469"/>
                  <a:pt x="843107" y="844495"/>
                </a:cubicBezTo>
                <a:cubicBezTo>
                  <a:pt x="840878" y="844495"/>
                  <a:pt x="840878" y="844495"/>
                  <a:pt x="838649" y="844495"/>
                </a:cubicBezTo>
                <a:cubicBezTo>
                  <a:pt x="838649" y="842170"/>
                  <a:pt x="838649" y="842170"/>
                  <a:pt x="838649" y="839846"/>
                </a:cubicBezTo>
                <a:lnTo>
                  <a:pt x="843107" y="837521"/>
                </a:lnTo>
                <a:cubicBezTo>
                  <a:pt x="847565" y="832872"/>
                  <a:pt x="849794" y="828222"/>
                  <a:pt x="854252" y="821248"/>
                </a:cubicBezTo>
                <a:cubicBezTo>
                  <a:pt x="856481" y="816599"/>
                  <a:pt x="856481" y="814275"/>
                  <a:pt x="856481" y="811950"/>
                </a:cubicBezTo>
                <a:cubicBezTo>
                  <a:pt x="852023" y="804976"/>
                  <a:pt x="852023" y="793353"/>
                  <a:pt x="856481" y="786379"/>
                </a:cubicBezTo>
                <a:cubicBezTo>
                  <a:pt x="856482" y="786376"/>
                  <a:pt x="856497" y="786330"/>
                  <a:pt x="856760" y="785507"/>
                </a:cubicBezTo>
                <a:lnTo>
                  <a:pt x="858710" y="779405"/>
                </a:lnTo>
                <a:cubicBezTo>
                  <a:pt x="858711" y="779408"/>
                  <a:pt x="858726" y="779454"/>
                  <a:pt x="858989" y="780277"/>
                </a:cubicBezTo>
                <a:lnTo>
                  <a:pt x="860939" y="786379"/>
                </a:lnTo>
                <a:cubicBezTo>
                  <a:pt x="865397" y="793353"/>
                  <a:pt x="867626" y="804976"/>
                  <a:pt x="863168" y="811950"/>
                </a:cubicBezTo>
                <a:cubicBezTo>
                  <a:pt x="863168" y="814275"/>
                  <a:pt x="863168" y="816599"/>
                  <a:pt x="863168" y="818924"/>
                </a:cubicBezTo>
                <a:cubicBezTo>
                  <a:pt x="867626" y="825898"/>
                  <a:pt x="872084" y="832872"/>
                  <a:pt x="874314" y="837521"/>
                </a:cubicBezTo>
                <a:cubicBezTo>
                  <a:pt x="876543" y="837521"/>
                  <a:pt x="876543" y="839846"/>
                  <a:pt x="878772" y="839846"/>
                </a:cubicBezTo>
                <a:cubicBezTo>
                  <a:pt x="878772" y="842170"/>
                  <a:pt x="878772" y="842170"/>
                  <a:pt x="878772" y="844495"/>
                </a:cubicBezTo>
                <a:cubicBezTo>
                  <a:pt x="876543" y="851469"/>
                  <a:pt x="876543" y="858443"/>
                  <a:pt x="876543" y="865417"/>
                </a:cubicBezTo>
                <a:cubicBezTo>
                  <a:pt x="881001" y="867741"/>
                  <a:pt x="881001" y="870066"/>
                  <a:pt x="881001" y="874715"/>
                </a:cubicBezTo>
                <a:lnTo>
                  <a:pt x="885459" y="877040"/>
                </a:lnTo>
                <a:cubicBezTo>
                  <a:pt x="885459" y="879365"/>
                  <a:pt x="885459" y="881689"/>
                  <a:pt x="885459" y="884014"/>
                </a:cubicBezTo>
                <a:cubicBezTo>
                  <a:pt x="883230" y="886339"/>
                  <a:pt x="883230" y="886339"/>
                  <a:pt x="881001" y="886339"/>
                </a:cubicBezTo>
                <a:cubicBezTo>
                  <a:pt x="894375" y="893313"/>
                  <a:pt x="902177" y="902612"/>
                  <a:pt x="907192" y="913654"/>
                </a:cubicBezTo>
                <a:lnTo>
                  <a:pt x="907615" y="915339"/>
                </a:lnTo>
                <a:lnTo>
                  <a:pt x="953954" y="915339"/>
                </a:lnTo>
                <a:lnTo>
                  <a:pt x="990768" y="907956"/>
                </a:lnTo>
                <a:lnTo>
                  <a:pt x="990768" y="886329"/>
                </a:lnTo>
                <a:lnTo>
                  <a:pt x="942487" y="886329"/>
                </a:lnTo>
                <a:cubicBezTo>
                  <a:pt x="942487" y="886306"/>
                  <a:pt x="942487" y="884414"/>
                  <a:pt x="942487" y="724196"/>
                </a:cubicBezTo>
                <a:cubicBezTo>
                  <a:pt x="942498" y="724196"/>
                  <a:pt x="942969" y="724196"/>
                  <a:pt x="962754" y="724196"/>
                </a:cubicBezTo>
                <a:cubicBezTo>
                  <a:pt x="962758" y="724190"/>
                  <a:pt x="962795" y="724108"/>
                  <a:pt x="963261" y="723115"/>
                </a:cubicBezTo>
                <a:lnTo>
                  <a:pt x="966807" y="715549"/>
                </a:lnTo>
                <a:cubicBezTo>
                  <a:pt x="966816" y="715550"/>
                  <a:pt x="966929" y="715568"/>
                  <a:pt x="968581" y="715819"/>
                </a:cubicBezTo>
                <a:lnTo>
                  <a:pt x="980994" y="717710"/>
                </a:lnTo>
                <a:cubicBezTo>
                  <a:pt x="980997" y="717720"/>
                  <a:pt x="981035" y="717821"/>
                  <a:pt x="981501" y="719062"/>
                </a:cubicBezTo>
                <a:lnTo>
                  <a:pt x="985047" y="728519"/>
                </a:lnTo>
                <a:cubicBezTo>
                  <a:pt x="985061" y="728520"/>
                  <a:pt x="985657" y="728570"/>
                  <a:pt x="1011394" y="730681"/>
                </a:cubicBezTo>
                <a:cubicBezTo>
                  <a:pt x="1011394" y="730661"/>
                  <a:pt x="1011394" y="729131"/>
                  <a:pt x="1011394" y="607460"/>
                </a:cubicBezTo>
                <a:cubicBezTo>
                  <a:pt x="1011403" y="607460"/>
                  <a:pt x="1011522" y="607460"/>
                  <a:pt x="1013421" y="607460"/>
                </a:cubicBezTo>
                <a:lnTo>
                  <a:pt x="1027608" y="607460"/>
                </a:lnTo>
                <a:cubicBezTo>
                  <a:pt x="1027608" y="607438"/>
                  <a:pt x="1027608" y="605724"/>
                  <a:pt x="1027608" y="471268"/>
                </a:cubicBezTo>
                <a:cubicBezTo>
                  <a:pt x="1027616" y="471268"/>
                  <a:pt x="1027724" y="471268"/>
                  <a:pt x="1029381" y="471268"/>
                </a:cubicBezTo>
                <a:lnTo>
                  <a:pt x="1041795" y="471268"/>
                </a:lnTo>
                <a:cubicBezTo>
                  <a:pt x="1041795" y="471251"/>
                  <a:pt x="1041795" y="469845"/>
                  <a:pt x="1041795" y="356694"/>
                </a:cubicBezTo>
                <a:cubicBezTo>
                  <a:pt x="1045848" y="354532"/>
                  <a:pt x="1045848" y="354532"/>
                  <a:pt x="1045848" y="328590"/>
                </a:cubicBezTo>
                <a:cubicBezTo>
                  <a:pt x="1045855" y="328590"/>
                  <a:pt x="1045975" y="328590"/>
                  <a:pt x="1047875" y="328590"/>
                </a:cubicBezTo>
                <a:lnTo>
                  <a:pt x="1062062" y="328590"/>
                </a:lnTo>
                <a:cubicBezTo>
                  <a:pt x="1062073" y="328567"/>
                  <a:pt x="1062679" y="327200"/>
                  <a:pt x="1098542" y="246443"/>
                </a:cubicBezTo>
                <a:cubicBezTo>
                  <a:pt x="1098542" y="246429"/>
                  <a:pt x="1098576" y="244478"/>
                  <a:pt x="1102596" y="0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ko-KR" altLang="en-US" sz="2701"/>
          </a:p>
        </p:txBody>
      </p:sp>
      <p:sp>
        <p:nvSpPr>
          <p:cNvPr id="38" name="Freeform 33">
            <a:extLst>
              <a:ext uri="{FF2B5EF4-FFF2-40B4-BE49-F238E27FC236}">
                <a16:creationId xmlns:a16="http://schemas.microsoft.com/office/drawing/2014/main" xmlns="" id="{51FB67DD-76D0-4614-B99B-AEEBD5201680}"/>
              </a:ext>
            </a:extLst>
          </p:cNvPr>
          <p:cNvSpPr>
            <a:spLocks noChangeAspect="1"/>
          </p:cNvSpPr>
          <p:nvPr/>
        </p:nvSpPr>
        <p:spPr>
          <a:xfrm>
            <a:off x="9142350" y="3096204"/>
            <a:ext cx="1308166" cy="612226"/>
          </a:xfrm>
          <a:custGeom>
            <a:avLst/>
            <a:gdLst/>
            <a:ahLst/>
            <a:cxnLst/>
            <a:rect l="l" t="t" r="r" b="b"/>
            <a:pathLst>
              <a:path w="2601365" h="1217445">
                <a:moveTo>
                  <a:pt x="518058" y="120"/>
                </a:moveTo>
                <a:cubicBezTo>
                  <a:pt x="699936" y="-4015"/>
                  <a:pt x="794568" y="100203"/>
                  <a:pt x="820680" y="159272"/>
                </a:cubicBezTo>
                <a:cubicBezTo>
                  <a:pt x="875496" y="131298"/>
                  <a:pt x="962595" y="113500"/>
                  <a:pt x="1035317" y="152769"/>
                </a:cubicBezTo>
                <a:cubicBezTo>
                  <a:pt x="1094530" y="181085"/>
                  <a:pt x="1129714" y="248595"/>
                  <a:pt x="1116493" y="318816"/>
                </a:cubicBezTo>
                <a:cubicBezTo>
                  <a:pt x="1241132" y="298164"/>
                  <a:pt x="1339013" y="377215"/>
                  <a:pt x="1360137" y="413389"/>
                </a:cubicBezTo>
                <a:cubicBezTo>
                  <a:pt x="1371427" y="433879"/>
                  <a:pt x="1381000" y="462541"/>
                  <a:pt x="1382394" y="494326"/>
                </a:cubicBezTo>
                <a:cubicBezTo>
                  <a:pt x="1429405" y="444430"/>
                  <a:pt x="1497901" y="404502"/>
                  <a:pt x="1593680" y="389269"/>
                </a:cubicBezTo>
                <a:cubicBezTo>
                  <a:pt x="1608036" y="387841"/>
                  <a:pt x="1621954" y="386998"/>
                  <a:pt x="1635441" y="386692"/>
                </a:cubicBezTo>
                <a:cubicBezTo>
                  <a:pt x="1837742" y="382093"/>
                  <a:pt x="1942999" y="498014"/>
                  <a:pt x="1972044" y="563716"/>
                </a:cubicBezTo>
                <a:cubicBezTo>
                  <a:pt x="2033016" y="532600"/>
                  <a:pt x="2129895" y="512804"/>
                  <a:pt x="2210783" y="556482"/>
                </a:cubicBezTo>
                <a:cubicBezTo>
                  <a:pt x="2276646" y="587978"/>
                  <a:pt x="2315780" y="663068"/>
                  <a:pt x="2301075" y="741176"/>
                </a:cubicBezTo>
                <a:cubicBezTo>
                  <a:pt x="2439710" y="718204"/>
                  <a:pt x="2548582" y="806132"/>
                  <a:pt x="2572078" y="846369"/>
                </a:cubicBezTo>
                <a:cubicBezTo>
                  <a:pt x="2602853" y="902221"/>
                  <a:pt x="2622158" y="1012661"/>
                  <a:pt x="2562962" y="1090479"/>
                </a:cubicBezTo>
                <a:cubicBezTo>
                  <a:pt x="2497680" y="1166932"/>
                  <a:pt x="2415802" y="1210619"/>
                  <a:pt x="2300728" y="1217445"/>
                </a:cubicBezTo>
                <a:lnTo>
                  <a:pt x="1376271" y="1214715"/>
                </a:lnTo>
                <a:lnTo>
                  <a:pt x="1371014" y="1214296"/>
                </a:lnTo>
                <a:lnTo>
                  <a:pt x="1349870" y="1217445"/>
                </a:lnTo>
                <a:lnTo>
                  <a:pt x="425412" y="1214715"/>
                </a:lnTo>
                <a:cubicBezTo>
                  <a:pt x="352385" y="1213804"/>
                  <a:pt x="143262" y="1166477"/>
                  <a:pt x="111728" y="1007201"/>
                </a:cubicBezTo>
                <a:cubicBezTo>
                  <a:pt x="99003" y="932568"/>
                  <a:pt x="112016" y="775279"/>
                  <a:pt x="334859" y="727329"/>
                </a:cubicBezTo>
                <a:cubicBezTo>
                  <a:pt x="333957" y="621147"/>
                  <a:pt x="402519" y="427487"/>
                  <a:pt x="642822" y="389269"/>
                </a:cubicBezTo>
                <a:cubicBezTo>
                  <a:pt x="657177" y="387841"/>
                  <a:pt x="671096" y="386999"/>
                  <a:pt x="684582" y="386692"/>
                </a:cubicBezTo>
                <a:cubicBezTo>
                  <a:pt x="886883" y="382093"/>
                  <a:pt x="992141" y="498014"/>
                  <a:pt x="1021185" y="563716"/>
                </a:cubicBezTo>
                <a:cubicBezTo>
                  <a:pt x="1082157" y="532600"/>
                  <a:pt x="1179036" y="512804"/>
                  <a:pt x="1259924" y="556482"/>
                </a:cubicBezTo>
                <a:cubicBezTo>
                  <a:pt x="1281172" y="566643"/>
                  <a:pt x="1299638" y="581341"/>
                  <a:pt x="1313023" y="600362"/>
                </a:cubicBezTo>
                <a:cubicBezTo>
                  <a:pt x="1323561" y="572635"/>
                  <a:pt x="1339067" y="545030"/>
                  <a:pt x="1360422" y="519839"/>
                </a:cubicBezTo>
                <a:cubicBezTo>
                  <a:pt x="1348923" y="509093"/>
                  <a:pt x="1335621" y="500357"/>
                  <a:pt x="1321193" y="493457"/>
                </a:cubicBezTo>
                <a:cubicBezTo>
                  <a:pt x="1229057" y="443705"/>
                  <a:pt x="1118707" y="466254"/>
                  <a:pt x="1049257" y="501696"/>
                </a:cubicBezTo>
                <a:cubicBezTo>
                  <a:pt x="1013968" y="421869"/>
                  <a:pt x="879907" y="276958"/>
                  <a:pt x="618280" y="302992"/>
                </a:cubicBezTo>
                <a:cubicBezTo>
                  <a:pt x="344563" y="346524"/>
                  <a:pt x="266466" y="567113"/>
                  <a:pt x="267494" y="688061"/>
                </a:cubicBezTo>
                <a:cubicBezTo>
                  <a:pt x="229475" y="696241"/>
                  <a:pt x="196818" y="707216"/>
                  <a:pt x="169021" y="720685"/>
                </a:cubicBezTo>
                <a:cubicBezTo>
                  <a:pt x="96879" y="695133"/>
                  <a:pt x="20314" y="645246"/>
                  <a:pt x="3037" y="557984"/>
                </a:cubicBezTo>
                <a:cubicBezTo>
                  <a:pt x="-8404" y="490887"/>
                  <a:pt x="3296" y="349476"/>
                  <a:pt x="203642" y="306367"/>
                </a:cubicBezTo>
                <a:cubicBezTo>
                  <a:pt x="202831" y="210905"/>
                  <a:pt x="264472" y="36796"/>
                  <a:pt x="480514" y="2437"/>
                </a:cubicBezTo>
                <a:cubicBezTo>
                  <a:pt x="493420" y="1153"/>
                  <a:pt x="505933" y="395"/>
                  <a:pt x="518058" y="12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95E689C-011A-48E2-9B78-5D913B675296}"/>
              </a:ext>
            </a:extLst>
          </p:cNvPr>
          <p:cNvSpPr txBox="1"/>
          <p:nvPr/>
        </p:nvSpPr>
        <p:spPr>
          <a:xfrm>
            <a:off x="2673285" y="946811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5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доверяем вам</a:t>
            </a:r>
            <a:endParaRPr lang="ko-KR" altLang="en-US" sz="5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6D3D5DE-4662-4D99-BCCB-521040DF87FF}"/>
              </a:ext>
            </a:extLst>
          </p:cNvPr>
          <p:cNvSpPr txBox="1"/>
          <p:nvPr/>
        </p:nvSpPr>
        <p:spPr>
          <a:xfrm>
            <a:off x="2360043" y="4513298"/>
            <a:ext cx="71504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8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надеемся на вашу честность.</a:t>
            </a:r>
          </a:p>
          <a:p>
            <a:pPr algn="ctr"/>
            <a:r>
              <a:rPr lang="ru-RU" altLang="ko-KR" sz="28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отложите свои мобильные устройства, планшеты и смарт-часы на время игры.</a:t>
            </a:r>
          </a:p>
          <a:p>
            <a:pPr algn="ctr"/>
            <a:r>
              <a:rPr lang="ru-RU" altLang="ko-KR" sz="2800" dirty="0">
                <a:solidFill>
                  <a:srgbClr val="3D3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пожалеете ;)</a:t>
            </a:r>
            <a:endParaRPr lang="en-US" altLang="ko-KR" sz="2800" dirty="0">
              <a:solidFill>
                <a:srgbClr val="3D3D3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7414" y="1243025"/>
            <a:ext cx="554784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28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48A2979-A456-4286-B8FC-8FF4C0C58EFD}"/>
              </a:ext>
            </a:extLst>
          </p:cNvPr>
          <p:cNvSpPr txBox="1"/>
          <p:nvPr/>
        </p:nvSpPr>
        <p:spPr>
          <a:xfrm>
            <a:off x="5178852" y="2787627"/>
            <a:ext cx="658528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1. Разминка.</a:t>
            </a:r>
            <a:endParaRPr lang="ko-KR" alt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882712DC-81A8-4652-9155-DE4373E2537F}"/>
              </a:ext>
            </a:extLst>
          </p:cNvPr>
          <p:cNvGrpSpPr/>
          <p:nvPr/>
        </p:nvGrpSpPr>
        <p:grpSpPr>
          <a:xfrm>
            <a:off x="2687100" y="2479156"/>
            <a:ext cx="1803158" cy="1899687"/>
            <a:chOff x="2723195" y="2479155"/>
            <a:chExt cx="1803158" cy="1899687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A5806FC4-4069-4307-8345-A7F2B0CF25A3}"/>
                </a:ext>
              </a:extLst>
            </p:cNvPr>
            <p:cNvSpPr/>
            <p:nvPr/>
          </p:nvSpPr>
          <p:spPr>
            <a:xfrm>
              <a:off x="2723195" y="2521519"/>
              <a:ext cx="1799146" cy="1806936"/>
            </a:xfrm>
            <a:custGeom>
              <a:avLst/>
              <a:gdLst>
                <a:gd name="connsiteX0" fmla="*/ 22263 w 1799146"/>
                <a:gd name="connsiteY0" fmla="*/ 69045 h 1806936"/>
                <a:gd name="connsiteX1" fmla="*/ 756190 w 1799146"/>
                <a:gd name="connsiteY1" fmla="*/ 141235 h 1806936"/>
                <a:gd name="connsiteX2" fmla="*/ 1682621 w 1799146"/>
                <a:gd name="connsiteY2" fmla="*/ 44982 h 1806936"/>
                <a:gd name="connsiteX3" fmla="*/ 1658558 w 1799146"/>
                <a:gd name="connsiteY3" fmla="*/ 983445 h 1806936"/>
                <a:gd name="connsiteX4" fmla="*/ 1754811 w 1799146"/>
                <a:gd name="connsiteY4" fmla="*/ 1753466 h 1806936"/>
                <a:gd name="connsiteX5" fmla="*/ 840411 w 1799146"/>
                <a:gd name="connsiteY5" fmla="*/ 1681277 h 1806936"/>
                <a:gd name="connsiteX6" fmla="*/ 46326 w 1799146"/>
                <a:gd name="connsiteY6" fmla="*/ 1765498 h 1806936"/>
                <a:gd name="connsiteX7" fmla="*/ 178674 w 1799146"/>
                <a:gd name="connsiteY7" fmla="*/ 911256 h 1806936"/>
                <a:gd name="connsiteX8" fmla="*/ 22263 w 1799146"/>
                <a:gd name="connsiteY8" fmla="*/ 69045 h 18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146" h="1806936">
                  <a:moveTo>
                    <a:pt x="22263" y="69045"/>
                  </a:moveTo>
                  <a:cubicBezTo>
                    <a:pt x="118516" y="-59292"/>
                    <a:pt x="479464" y="145246"/>
                    <a:pt x="756190" y="141235"/>
                  </a:cubicBezTo>
                  <a:cubicBezTo>
                    <a:pt x="1032916" y="137225"/>
                    <a:pt x="1532226" y="-95386"/>
                    <a:pt x="1682621" y="44982"/>
                  </a:cubicBezTo>
                  <a:cubicBezTo>
                    <a:pt x="1833016" y="185350"/>
                    <a:pt x="1646526" y="698698"/>
                    <a:pt x="1658558" y="983445"/>
                  </a:cubicBezTo>
                  <a:cubicBezTo>
                    <a:pt x="1670590" y="1268192"/>
                    <a:pt x="1891169" y="1637161"/>
                    <a:pt x="1754811" y="1753466"/>
                  </a:cubicBezTo>
                  <a:cubicBezTo>
                    <a:pt x="1618453" y="1869771"/>
                    <a:pt x="1125158" y="1679272"/>
                    <a:pt x="840411" y="1681277"/>
                  </a:cubicBezTo>
                  <a:cubicBezTo>
                    <a:pt x="555664" y="1683282"/>
                    <a:pt x="156615" y="1893835"/>
                    <a:pt x="46326" y="1765498"/>
                  </a:cubicBezTo>
                  <a:cubicBezTo>
                    <a:pt x="-63963" y="1637161"/>
                    <a:pt x="184690" y="1191993"/>
                    <a:pt x="178674" y="911256"/>
                  </a:cubicBezTo>
                  <a:cubicBezTo>
                    <a:pt x="172658" y="630519"/>
                    <a:pt x="-73990" y="197382"/>
                    <a:pt x="22263" y="6904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3A5ED13C-1C22-41FC-B6AB-58C62C988CD7}"/>
                </a:ext>
              </a:extLst>
            </p:cNvPr>
            <p:cNvSpPr/>
            <p:nvPr/>
          </p:nvSpPr>
          <p:spPr>
            <a:xfrm rot="18149754">
              <a:off x="2676936" y="2538727"/>
              <a:ext cx="1899687" cy="1780543"/>
            </a:xfrm>
            <a:custGeom>
              <a:avLst/>
              <a:gdLst>
                <a:gd name="connsiteX0" fmla="*/ 166912 w 6470369"/>
                <a:gd name="connsiteY0" fmla="*/ 60281 h 3649722"/>
                <a:gd name="connsiteX1" fmla="*/ 3331217 w 6470369"/>
                <a:gd name="connsiteY1" fmla="*/ 409197 h 3649722"/>
                <a:gd name="connsiteX2" fmla="*/ 6266922 w 6470369"/>
                <a:gd name="connsiteY2" fmla="*/ 96376 h 3649722"/>
                <a:gd name="connsiteX3" fmla="*/ 6074417 w 6470369"/>
                <a:gd name="connsiteY3" fmla="*/ 1985334 h 3649722"/>
                <a:gd name="connsiteX4" fmla="*/ 6303017 w 6470369"/>
                <a:gd name="connsiteY4" fmla="*/ 3561471 h 3649722"/>
                <a:gd name="connsiteX5" fmla="*/ 3198870 w 6470369"/>
                <a:gd name="connsiteY5" fmla="*/ 3380997 h 3649722"/>
                <a:gd name="connsiteX6" fmla="*/ 142849 w 6470369"/>
                <a:gd name="connsiteY6" fmla="*/ 3573502 h 3649722"/>
                <a:gd name="connsiteX7" fmla="*/ 467701 w 6470369"/>
                <a:gd name="connsiteY7" fmla="*/ 1889081 h 3649722"/>
                <a:gd name="connsiteX8" fmla="*/ 166912 w 6470369"/>
                <a:gd name="connsiteY8" fmla="*/ 60281 h 3649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70369" h="3649722">
                  <a:moveTo>
                    <a:pt x="166912" y="60281"/>
                  </a:moveTo>
                  <a:cubicBezTo>
                    <a:pt x="644165" y="-186366"/>
                    <a:pt x="2314549" y="403181"/>
                    <a:pt x="3331217" y="409197"/>
                  </a:cubicBezTo>
                  <a:cubicBezTo>
                    <a:pt x="4347885" y="415213"/>
                    <a:pt x="5809722" y="-166314"/>
                    <a:pt x="6266922" y="96376"/>
                  </a:cubicBezTo>
                  <a:cubicBezTo>
                    <a:pt x="6724122" y="359066"/>
                    <a:pt x="6068401" y="1407818"/>
                    <a:pt x="6074417" y="1985334"/>
                  </a:cubicBezTo>
                  <a:cubicBezTo>
                    <a:pt x="6080433" y="2562850"/>
                    <a:pt x="6782275" y="3328861"/>
                    <a:pt x="6303017" y="3561471"/>
                  </a:cubicBezTo>
                  <a:cubicBezTo>
                    <a:pt x="5823759" y="3794082"/>
                    <a:pt x="4225565" y="3378992"/>
                    <a:pt x="3198870" y="3380997"/>
                  </a:cubicBezTo>
                  <a:cubicBezTo>
                    <a:pt x="2172175" y="3383002"/>
                    <a:pt x="598044" y="3822155"/>
                    <a:pt x="142849" y="3573502"/>
                  </a:cubicBezTo>
                  <a:cubicBezTo>
                    <a:pt x="-312346" y="3324849"/>
                    <a:pt x="465696" y="2470607"/>
                    <a:pt x="467701" y="1889081"/>
                  </a:cubicBezTo>
                  <a:cubicBezTo>
                    <a:pt x="469706" y="1307555"/>
                    <a:pt x="-310341" y="306928"/>
                    <a:pt x="166912" y="602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7E1483A0-D299-457A-9766-73F0F75DD001}"/>
                </a:ext>
              </a:extLst>
            </p:cNvPr>
            <p:cNvSpPr/>
            <p:nvPr/>
          </p:nvSpPr>
          <p:spPr>
            <a:xfrm rot="20942360">
              <a:off x="2727207" y="2525531"/>
              <a:ext cx="1799146" cy="1806936"/>
            </a:xfrm>
            <a:custGeom>
              <a:avLst/>
              <a:gdLst>
                <a:gd name="connsiteX0" fmla="*/ 22263 w 1799146"/>
                <a:gd name="connsiteY0" fmla="*/ 69045 h 1806936"/>
                <a:gd name="connsiteX1" fmla="*/ 756190 w 1799146"/>
                <a:gd name="connsiteY1" fmla="*/ 141235 h 1806936"/>
                <a:gd name="connsiteX2" fmla="*/ 1682621 w 1799146"/>
                <a:gd name="connsiteY2" fmla="*/ 44982 h 1806936"/>
                <a:gd name="connsiteX3" fmla="*/ 1658558 w 1799146"/>
                <a:gd name="connsiteY3" fmla="*/ 983445 h 1806936"/>
                <a:gd name="connsiteX4" fmla="*/ 1754811 w 1799146"/>
                <a:gd name="connsiteY4" fmla="*/ 1753466 h 1806936"/>
                <a:gd name="connsiteX5" fmla="*/ 840411 w 1799146"/>
                <a:gd name="connsiteY5" fmla="*/ 1681277 h 1806936"/>
                <a:gd name="connsiteX6" fmla="*/ 46326 w 1799146"/>
                <a:gd name="connsiteY6" fmla="*/ 1765498 h 1806936"/>
                <a:gd name="connsiteX7" fmla="*/ 178674 w 1799146"/>
                <a:gd name="connsiteY7" fmla="*/ 911256 h 1806936"/>
                <a:gd name="connsiteX8" fmla="*/ 22263 w 1799146"/>
                <a:gd name="connsiteY8" fmla="*/ 69045 h 18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146" h="1806936">
                  <a:moveTo>
                    <a:pt x="22263" y="69045"/>
                  </a:moveTo>
                  <a:cubicBezTo>
                    <a:pt x="118516" y="-59292"/>
                    <a:pt x="479464" y="145246"/>
                    <a:pt x="756190" y="141235"/>
                  </a:cubicBezTo>
                  <a:cubicBezTo>
                    <a:pt x="1032916" y="137225"/>
                    <a:pt x="1532226" y="-95386"/>
                    <a:pt x="1682621" y="44982"/>
                  </a:cubicBezTo>
                  <a:cubicBezTo>
                    <a:pt x="1833016" y="185350"/>
                    <a:pt x="1646526" y="698698"/>
                    <a:pt x="1658558" y="983445"/>
                  </a:cubicBezTo>
                  <a:cubicBezTo>
                    <a:pt x="1670590" y="1268192"/>
                    <a:pt x="1891169" y="1637161"/>
                    <a:pt x="1754811" y="1753466"/>
                  </a:cubicBezTo>
                  <a:cubicBezTo>
                    <a:pt x="1618453" y="1869771"/>
                    <a:pt x="1125158" y="1679272"/>
                    <a:pt x="840411" y="1681277"/>
                  </a:cubicBezTo>
                  <a:cubicBezTo>
                    <a:pt x="555664" y="1683282"/>
                    <a:pt x="156615" y="1893835"/>
                    <a:pt x="46326" y="1765498"/>
                  </a:cubicBezTo>
                  <a:cubicBezTo>
                    <a:pt x="-63963" y="1637161"/>
                    <a:pt x="184690" y="1191993"/>
                    <a:pt x="178674" y="911256"/>
                  </a:cubicBezTo>
                  <a:cubicBezTo>
                    <a:pt x="172658" y="630519"/>
                    <a:pt x="-73990" y="197382"/>
                    <a:pt x="22263" y="690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DE92A2B8-436C-40FC-A25C-9CBA19DE83F0}"/>
              </a:ext>
            </a:extLst>
          </p:cNvPr>
          <p:cNvSpPr/>
          <p:nvPr/>
        </p:nvSpPr>
        <p:spPr>
          <a:xfrm>
            <a:off x="2191854" y="2370972"/>
            <a:ext cx="279711" cy="326329"/>
          </a:xfrm>
          <a:custGeom>
            <a:avLst/>
            <a:gdLst>
              <a:gd name="connsiteX0" fmla="*/ 149012 w 380202"/>
              <a:gd name="connsiteY0" fmla="*/ 378104 h 443569"/>
              <a:gd name="connsiteX1" fmla="*/ 325172 w 380202"/>
              <a:gd name="connsiteY1" fmla="*/ 151250 h 443569"/>
              <a:gd name="connsiteX2" fmla="*/ 369529 w 380202"/>
              <a:gd name="connsiteY2" fmla="*/ 72675 h 443569"/>
              <a:gd name="connsiteX3" fmla="*/ 369529 w 380202"/>
              <a:gd name="connsiteY3" fmla="*/ 72675 h 443569"/>
              <a:gd name="connsiteX4" fmla="*/ 271944 w 380202"/>
              <a:gd name="connsiteY4" fmla="*/ 18179 h 443569"/>
              <a:gd name="connsiteX5" fmla="*/ 112259 w 380202"/>
              <a:gd name="connsiteY5" fmla="*/ 138577 h 443569"/>
              <a:gd name="connsiteX6" fmla="*/ 13406 w 380202"/>
              <a:gd name="connsiteY6" fmla="*/ 361629 h 443569"/>
              <a:gd name="connsiteX7" fmla="*/ 127467 w 380202"/>
              <a:gd name="connsiteY7" fmla="*/ 408520 h 443569"/>
              <a:gd name="connsiteX8" fmla="*/ 149012 w 380202"/>
              <a:gd name="connsiteY8" fmla="*/ 378104 h 443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202" h="443569">
                <a:moveTo>
                  <a:pt x="149012" y="378104"/>
                </a:moveTo>
                <a:cubicBezTo>
                  <a:pt x="189566" y="251370"/>
                  <a:pt x="235191" y="188003"/>
                  <a:pt x="325172" y="151250"/>
                </a:cubicBezTo>
                <a:cubicBezTo>
                  <a:pt x="355588" y="138577"/>
                  <a:pt x="374598" y="105626"/>
                  <a:pt x="369529" y="72675"/>
                </a:cubicBezTo>
                <a:lnTo>
                  <a:pt x="369529" y="72675"/>
                </a:lnTo>
                <a:cubicBezTo>
                  <a:pt x="361925" y="27050"/>
                  <a:pt x="313766" y="436"/>
                  <a:pt x="271944" y="18179"/>
                </a:cubicBezTo>
                <a:cubicBezTo>
                  <a:pt x="219983" y="40991"/>
                  <a:pt x="170556" y="76477"/>
                  <a:pt x="112259" y="138577"/>
                </a:cubicBezTo>
                <a:cubicBezTo>
                  <a:pt x="74238" y="177864"/>
                  <a:pt x="4535" y="314737"/>
                  <a:pt x="13406" y="361629"/>
                </a:cubicBezTo>
                <a:cubicBezTo>
                  <a:pt x="23545" y="416124"/>
                  <a:pt x="69169" y="459214"/>
                  <a:pt x="127467" y="408520"/>
                </a:cubicBezTo>
                <a:cubicBezTo>
                  <a:pt x="137606" y="402184"/>
                  <a:pt x="145210" y="390777"/>
                  <a:pt x="149012" y="37810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66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5456646A-32EF-491D-8216-16BE38467E8E}"/>
              </a:ext>
            </a:extLst>
          </p:cNvPr>
          <p:cNvGrpSpPr/>
          <p:nvPr/>
        </p:nvGrpSpPr>
        <p:grpSpPr>
          <a:xfrm>
            <a:off x="4741624" y="4127935"/>
            <a:ext cx="439725" cy="401041"/>
            <a:chOff x="10305635" y="3839796"/>
            <a:chExt cx="722004" cy="65848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BF5DB358-A507-4252-A73D-F3D6E000458B}"/>
                </a:ext>
              </a:extLst>
            </p:cNvPr>
            <p:cNvSpPr/>
            <p:nvPr/>
          </p:nvSpPr>
          <p:spPr>
            <a:xfrm rot="21213783">
              <a:off x="10305635" y="3839796"/>
              <a:ext cx="406755" cy="406755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3917EE2F-D5BC-415B-ABEF-0338BE7F003A}"/>
                </a:ext>
              </a:extLst>
            </p:cNvPr>
            <p:cNvSpPr/>
            <p:nvPr/>
          </p:nvSpPr>
          <p:spPr>
            <a:xfrm rot="21213783">
              <a:off x="10411740" y="3882384"/>
              <a:ext cx="615899" cy="615898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6" name="Frame 17">
            <a:extLst>
              <a:ext uri="{FF2B5EF4-FFF2-40B4-BE49-F238E27FC236}">
                <a16:creationId xmlns:a16="http://schemas.microsoft.com/office/drawing/2014/main" xmlns="" id="{1278BF84-DDF3-43F8-88E4-A0F28E4079EF}"/>
              </a:ext>
            </a:extLst>
          </p:cNvPr>
          <p:cNvSpPr/>
          <p:nvPr/>
        </p:nvSpPr>
        <p:spPr>
          <a:xfrm>
            <a:off x="3220323" y="3095582"/>
            <a:ext cx="732699" cy="605036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15456" y="380544"/>
                </a:moveTo>
                <a:lnTo>
                  <a:pt x="415456" y="385333"/>
                </a:lnTo>
                <a:lnTo>
                  <a:pt x="385333" y="385333"/>
                </a:lnTo>
                <a:lnTo>
                  <a:pt x="385333" y="2854667"/>
                </a:lnTo>
                <a:lnTo>
                  <a:pt x="1529120" y="2854667"/>
                </a:lnTo>
                <a:cubicBezTo>
                  <a:pt x="1267123" y="2430711"/>
                  <a:pt x="997530" y="1721825"/>
                  <a:pt x="436017" y="1672600"/>
                </a:cubicBezTo>
                <a:lnTo>
                  <a:pt x="600235" y="1185112"/>
                </a:lnTo>
                <a:cubicBezTo>
                  <a:pt x="1132790" y="1359573"/>
                  <a:pt x="1278822" y="1550851"/>
                  <a:pt x="1544730" y="1923929"/>
                </a:cubicBezTo>
                <a:cubicBezTo>
                  <a:pt x="1789452" y="1379400"/>
                  <a:pt x="1927092" y="1088696"/>
                  <a:pt x="2233403" y="596568"/>
                </a:cubicBezTo>
                <a:lnTo>
                  <a:pt x="2770666" y="596568"/>
                </a:lnTo>
                <a:cubicBezTo>
                  <a:pt x="2331495" y="1220469"/>
                  <a:pt x="1907612" y="2113878"/>
                  <a:pt x="1578489" y="2854667"/>
                </a:cubicBezTo>
                <a:lnTo>
                  <a:pt x="2854667" y="2854667"/>
                </a:lnTo>
                <a:lnTo>
                  <a:pt x="2854667" y="596568"/>
                </a:lnTo>
                <a:lnTo>
                  <a:pt x="2858395" y="596568"/>
                </a:lnTo>
                <a:lnTo>
                  <a:pt x="2858395" y="380544"/>
                </a:lnTo>
                <a:close/>
                <a:moveTo>
                  <a:pt x="0" y="0"/>
                </a:moveTo>
                <a:lnTo>
                  <a:pt x="3240000" y="0"/>
                </a:lnTo>
                <a:lnTo>
                  <a:pt x="3240000" y="3240000"/>
                </a:lnTo>
                <a:lnTo>
                  <a:pt x="0" y="3240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588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447851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914400" y="1828381"/>
            <a:ext cx="104013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слово пришло из греческого языка и дословно означает «мир», «порядок».</a:t>
            </a:r>
          </a:p>
          <a:p>
            <a:pPr algn="ctr"/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Запишите как мы называем ЭТО.</a:t>
            </a:r>
          </a:p>
        </p:txBody>
      </p:sp>
    </p:spTree>
    <p:extLst>
      <p:ext uri="{BB962C8B-B14F-4D97-AF65-F5344CB8AC3E}">
        <p14:creationId xmlns:p14="http://schemas.microsoft.com/office/powerpoint/2010/main" val="30029137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447851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698448" y="2060393"/>
            <a:ext cx="89880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держал в лапах орёл, изображённый на эмблеме миссии "Аполлон-11"?</a:t>
            </a:r>
            <a:endParaRPr lang="ko-KR" altLang="en-US" sz="6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5170" y="3791222"/>
            <a:ext cx="3036830" cy="3066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319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296214" y="244235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96214" y="2470585"/>
            <a:ext cx="116682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7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«Восток-1»?</a:t>
            </a:r>
            <a:endParaRPr lang="ko-KR" altLang="en-US" sz="7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534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447851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914400" y="2049216"/>
            <a:ext cx="104447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планета Марс получила такое название?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68203"/>
            <a:ext cx="4829577" cy="368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6011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447851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920560" y="2255959"/>
            <a:ext cx="107152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слово, которое произнес первый космонавт Земли перед стартом.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04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6.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11352" y="2581834"/>
            <a:ext cx="118088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7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Этих животных в космос запускала только Франция. Кого??</a:t>
            </a:r>
          </a:p>
        </p:txBody>
      </p:sp>
    </p:spTree>
    <p:extLst>
      <p:ext uri="{BB962C8B-B14F-4D97-AF65-F5344CB8AC3E}">
        <p14:creationId xmlns:p14="http://schemas.microsoft.com/office/powerpoint/2010/main" val="6103271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5">
            <a:extLst>
              <a:ext uri="{FF2B5EF4-FFF2-40B4-BE49-F238E27FC236}">
                <a16:creationId xmlns:a16="http://schemas.microsoft.com/office/drawing/2014/main" xmlns="" id="{C9C841D1-FDE7-491E-8819-A2E039F41499}"/>
              </a:ext>
            </a:extLst>
          </p:cNvPr>
          <p:cNvSpPr txBox="1">
            <a:spLocks/>
          </p:cNvSpPr>
          <p:nvPr/>
        </p:nvSpPr>
        <p:spPr>
          <a:xfrm>
            <a:off x="8391161" y="372356"/>
            <a:ext cx="3312368" cy="288032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US" altLang="ko-KR" sz="1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xmlns="" id="{C38FCC57-E9DD-49B0-965C-15FFBBB75B53}"/>
              </a:ext>
            </a:extLst>
          </p:cNvPr>
          <p:cNvSpPr txBox="1">
            <a:spLocks/>
          </p:cNvSpPr>
          <p:nvPr/>
        </p:nvSpPr>
        <p:spPr>
          <a:xfrm>
            <a:off x="682987" y="1119206"/>
            <a:ext cx="4672785" cy="142999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ru-RU" altLang="ko-KR" sz="4800" b="1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Сдаём листочки!</a:t>
            </a:r>
            <a:endParaRPr lang="en-US" altLang="ko-KR" sz="4800" b="1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8CA7975-D518-486C-8500-BBA703CEF18F}"/>
              </a:ext>
            </a:extLst>
          </p:cNvPr>
          <p:cNvSpPr txBox="1"/>
          <p:nvPr/>
        </p:nvSpPr>
        <p:spPr>
          <a:xfrm>
            <a:off x="8391161" y="2549204"/>
            <a:ext cx="344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Да, мы не повторяем вопросы, так вышло.</a:t>
            </a:r>
            <a:endParaRPr lang="en-US" altLang="ko-K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8CA7975-D518-486C-8500-BBA703CEF18F}"/>
              </a:ext>
            </a:extLst>
          </p:cNvPr>
          <p:cNvSpPr txBox="1"/>
          <p:nvPr/>
        </p:nvSpPr>
        <p:spPr>
          <a:xfrm>
            <a:off x="8391161" y="4621844"/>
            <a:ext cx="344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у вас будет возможность реабилитироваться ;)</a:t>
            </a:r>
            <a:endParaRPr lang="en-US" altLang="ko-K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0574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05A5A15-51F4-4716-8A80-9710C6D1521C}"/>
              </a:ext>
            </a:extLst>
          </p:cNvPr>
          <p:cNvSpPr txBox="1"/>
          <p:nvPr/>
        </p:nvSpPr>
        <p:spPr>
          <a:xfrm>
            <a:off x="6000327" y="409215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теперь ответы…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114F43B0-DFAD-42BC-8AA4-E16404904502}"/>
              </a:ext>
            </a:extLst>
          </p:cNvPr>
          <p:cNvGrpSpPr/>
          <p:nvPr/>
        </p:nvGrpSpPr>
        <p:grpSpPr>
          <a:xfrm>
            <a:off x="1010866" y="2429813"/>
            <a:ext cx="3650418" cy="3880562"/>
            <a:chOff x="2771800" y="2060848"/>
            <a:chExt cx="3653928" cy="3884295"/>
          </a:xfrm>
        </p:grpSpPr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xmlns="" id="{F046C6DF-36AB-482B-9088-E0855D86FE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1800" y="2060848"/>
              <a:ext cx="3653928" cy="3884295"/>
            </a:xfrm>
            <a:custGeom>
              <a:avLst/>
              <a:gdLst>
                <a:gd name="T0" fmla="*/ 499 w 1598"/>
                <a:gd name="T1" fmla="*/ 1699 h 1699"/>
                <a:gd name="T2" fmla="*/ 421 w 1598"/>
                <a:gd name="T3" fmla="*/ 1514 h 1699"/>
                <a:gd name="T4" fmla="*/ 151 w 1598"/>
                <a:gd name="T5" fmla="*/ 1384 h 1699"/>
                <a:gd name="T6" fmla="*/ 138 w 1598"/>
                <a:gd name="T7" fmla="*/ 1299 h 1699"/>
                <a:gd name="T8" fmla="*/ 104 w 1598"/>
                <a:gd name="T9" fmla="*/ 1199 h 1699"/>
                <a:gd name="T10" fmla="*/ 98 w 1598"/>
                <a:gd name="T11" fmla="*/ 1123 h 1699"/>
                <a:gd name="T12" fmla="*/ 28 w 1598"/>
                <a:gd name="T13" fmla="*/ 934 h 1699"/>
                <a:gd name="T14" fmla="*/ 34 w 1598"/>
                <a:gd name="T15" fmla="*/ 929 h 1699"/>
                <a:gd name="T16" fmla="*/ 126 w 1598"/>
                <a:gd name="T17" fmla="*/ 790 h 1699"/>
                <a:gd name="T18" fmla="*/ 119 w 1598"/>
                <a:gd name="T19" fmla="*/ 721 h 1699"/>
                <a:gd name="T20" fmla="*/ 186 w 1598"/>
                <a:gd name="T21" fmla="*/ 291 h 1699"/>
                <a:gd name="T22" fmla="*/ 763 w 1598"/>
                <a:gd name="T23" fmla="*/ 4 h 1699"/>
                <a:gd name="T24" fmla="*/ 1306 w 1598"/>
                <a:gd name="T25" fmla="*/ 168 h 1699"/>
                <a:gd name="T26" fmla="*/ 1509 w 1598"/>
                <a:gd name="T27" fmla="*/ 937 h 1699"/>
                <a:gd name="T28" fmla="*/ 1179 w 1598"/>
                <a:gd name="T29" fmla="*/ 1560 h 1699"/>
                <a:gd name="T30" fmla="*/ 557 w 1598"/>
                <a:gd name="T31" fmla="*/ 1640 h 1699"/>
                <a:gd name="T32" fmla="*/ 1120 w 1598"/>
                <a:gd name="T33" fmla="*/ 1558 h 1699"/>
                <a:gd name="T34" fmla="*/ 1179 w 1598"/>
                <a:gd name="T35" fmla="*/ 1361 h 1699"/>
                <a:gd name="T36" fmla="*/ 1452 w 1598"/>
                <a:gd name="T37" fmla="*/ 922 h 1699"/>
                <a:gd name="T38" fmla="*/ 1388 w 1598"/>
                <a:gd name="T39" fmla="*/ 364 h 1699"/>
                <a:gd name="T40" fmla="*/ 1265 w 1598"/>
                <a:gd name="T41" fmla="*/ 210 h 1699"/>
                <a:gd name="T42" fmla="*/ 767 w 1598"/>
                <a:gd name="T43" fmla="*/ 63 h 1699"/>
                <a:gd name="T44" fmla="*/ 765 w 1598"/>
                <a:gd name="T45" fmla="*/ 63 h 1699"/>
                <a:gd name="T46" fmla="*/ 234 w 1598"/>
                <a:gd name="T47" fmla="*/ 325 h 1699"/>
                <a:gd name="T48" fmla="*/ 174 w 1598"/>
                <a:gd name="T49" fmla="*/ 699 h 1699"/>
                <a:gd name="T50" fmla="*/ 176 w 1598"/>
                <a:gd name="T51" fmla="*/ 705 h 1699"/>
                <a:gd name="T52" fmla="*/ 70 w 1598"/>
                <a:gd name="T53" fmla="*/ 976 h 1699"/>
                <a:gd name="T54" fmla="*/ 72 w 1598"/>
                <a:gd name="T55" fmla="*/ 998 h 1699"/>
                <a:gd name="T56" fmla="*/ 129 w 1598"/>
                <a:gd name="T57" fmla="*/ 1071 h 1699"/>
                <a:gd name="T58" fmla="*/ 142 w 1598"/>
                <a:gd name="T59" fmla="*/ 1078 h 1699"/>
                <a:gd name="T60" fmla="*/ 152 w 1598"/>
                <a:gd name="T61" fmla="*/ 1150 h 1699"/>
                <a:gd name="T62" fmla="*/ 148 w 1598"/>
                <a:gd name="T63" fmla="*/ 1157 h 1699"/>
                <a:gd name="T64" fmla="*/ 150 w 1598"/>
                <a:gd name="T65" fmla="*/ 1159 h 1699"/>
                <a:gd name="T66" fmla="*/ 163 w 1598"/>
                <a:gd name="T67" fmla="*/ 1215 h 1699"/>
                <a:gd name="T68" fmla="*/ 156 w 1598"/>
                <a:gd name="T69" fmla="*/ 1229 h 1699"/>
                <a:gd name="T70" fmla="*/ 159 w 1598"/>
                <a:gd name="T71" fmla="*/ 1235 h 1699"/>
                <a:gd name="T72" fmla="*/ 182 w 1598"/>
                <a:gd name="T73" fmla="*/ 1257 h 1699"/>
                <a:gd name="T74" fmla="*/ 210 w 1598"/>
                <a:gd name="T75" fmla="*/ 1384 h 1699"/>
                <a:gd name="T76" fmla="*/ 286 w 1598"/>
                <a:gd name="T77" fmla="*/ 1453 h 1699"/>
                <a:gd name="T78" fmla="*/ 555 w 1598"/>
                <a:gd name="T79" fmla="*/ 1559 h 1699"/>
                <a:gd name="T80" fmla="*/ 557 w 1598"/>
                <a:gd name="T81" fmla="*/ 1640 h 1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8" h="1699">
                  <a:moveTo>
                    <a:pt x="1179" y="1699"/>
                  </a:moveTo>
                  <a:cubicBezTo>
                    <a:pt x="499" y="1699"/>
                    <a:pt x="499" y="1699"/>
                    <a:pt x="499" y="1699"/>
                  </a:cubicBezTo>
                  <a:cubicBezTo>
                    <a:pt x="497" y="1573"/>
                    <a:pt x="497" y="1573"/>
                    <a:pt x="497" y="1573"/>
                  </a:cubicBezTo>
                  <a:cubicBezTo>
                    <a:pt x="485" y="1544"/>
                    <a:pt x="450" y="1514"/>
                    <a:pt x="421" y="1514"/>
                  </a:cubicBezTo>
                  <a:cubicBezTo>
                    <a:pt x="280" y="1512"/>
                    <a:pt x="280" y="1512"/>
                    <a:pt x="280" y="1512"/>
                  </a:cubicBezTo>
                  <a:cubicBezTo>
                    <a:pt x="178" y="1505"/>
                    <a:pt x="151" y="1425"/>
                    <a:pt x="151" y="1384"/>
                  </a:cubicBezTo>
                  <a:cubicBezTo>
                    <a:pt x="151" y="1383"/>
                    <a:pt x="151" y="1383"/>
                    <a:pt x="151" y="1383"/>
                  </a:cubicBezTo>
                  <a:cubicBezTo>
                    <a:pt x="152" y="1336"/>
                    <a:pt x="142" y="1309"/>
                    <a:pt x="138" y="1299"/>
                  </a:cubicBezTo>
                  <a:cubicBezTo>
                    <a:pt x="122" y="1287"/>
                    <a:pt x="112" y="1272"/>
                    <a:pt x="108" y="1264"/>
                  </a:cubicBezTo>
                  <a:cubicBezTo>
                    <a:pt x="92" y="1245"/>
                    <a:pt x="94" y="1220"/>
                    <a:pt x="104" y="1199"/>
                  </a:cubicBezTo>
                  <a:cubicBezTo>
                    <a:pt x="103" y="1197"/>
                    <a:pt x="102" y="1195"/>
                    <a:pt x="101" y="1193"/>
                  </a:cubicBezTo>
                  <a:cubicBezTo>
                    <a:pt x="83" y="1170"/>
                    <a:pt x="86" y="1143"/>
                    <a:pt x="98" y="1123"/>
                  </a:cubicBezTo>
                  <a:cubicBezTo>
                    <a:pt x="37" y="1100"/>
                    <a:pt x="19" y="1033"/>
                    <a:pt x="15" y="1016"/>
                  </a:cubicBezTo>
                  <a:cubicBezTo>
                    <a:pt x="0" y="978"/>
                    <a:pt x="16" y="947"/>
                    <a:pt x="28" y="934"/>
                  </a:cubicBezTo>
                  <a:cubicBezTo>
                    <a:pt x="31" y="931"/>
                    <a:pt x="31" y="931"/>
                    <a:pt x="31" y="931"/>
                  </a:cubicBezTo>
                  <a:cubicBezTo>
                    <a:pt x="34" y="929"/>
                    <a:pt x="34" y="929"/>
                    <a:pt x="34" y="929"/>
                  </a:cubicBezTo>
                  <a:cubicBezTo>
                    <a:pt x="125" y="874"/>
                    <a:pt x="126" y="796"/>
                    <a:pt x="126" y="792"/>
                  </a:cubicBezTo>
                  <a:cubicBezTo>
                    <a:pt x="126" y="790"/>
                    <a:pt x="126" y="790"/>
                    <a:pt x="126" y="790"/>
                  </a:cubicBezTo>
                  <a:cubicBezTo>
                    <a:pt x="126" y="788"/>
                    <a:pt x="126" y="788"/>
                    <a:pt x="126" y="788"/>
                  </a:cubicBezTo>
                  <a:cubicBezTo>
                    <a:pt x="128" y="772"/>
                    <a:pt x="123" y="739"/>
                    <a:pt x="119" y="721"/>
                  </a:cubicBezTo>
                  <a:cubicBezTo>
                    <a:pt x="97" y="671"/>
                    <a:pt x="95" y="582"/>
                    <a:pt x="95" y="572"/>
                  </a:cubicBezTo>
                  <a:cubicBezTo>
                    <a:pt x="91" y="427"/>
                    <a:pt x="182" y="296"/>
                    <a:pt x="186" y="291"/>
                  </a:cubicBezTo>
                  <a:cubicBezTo>
                    <a:pt x="187" y="290"/>
                    <a:pt x="187" y="290"/>
                    <a:pt x="187" y="290"/>
                  </a:cubicBezTo>
                  <a:cubicBezTo>
                    <a:pt x="406" y="13"/>
                    <a:pt x="736" y="4"/>
                    <a:pt x="763" y="4"/>
                  </a:cubicBezTo>
                  <a:cubicBezTo>
                    <a:pt x="791" y="1"/>
                    <a:pt x="819" y="0"/>
                    <a:pt x="847" y="0"/>
                  </a:cubicBezTo>
                  <a:cubicBezTo>
                    <a:pt x="1071" y="0"/>
                    <a:pt x="1220" y="91"/>
                    <a:pt x="1306" y="168"/>
                  </a:cubicBezTo>
                  <a:cubicBezTo>
                    <a:pt x="1395" y="247"/>
                    <a:pt x="1435" y="326"/>
                    <a:pt x="1440" y="337"/>
                  </a:cubicBezTo>
                  <a:cubicBezTo>
                    <a:pt x="1598" y="623"/>
                    <a:pt x="1516" y="916"/>
                    <a:pt x="1509" y="937"/>
                  </a:cubicBezTo>
                  <a:cubicBezTo>
                    <a:pt x="1452" y="1169"/>
                    <a:pt x="1254" y="1371"/>
                    <a:pt x="1226" y="1398"/>
                  </a:cubicBezTo>
                  <a:cubicBezTo>
                    <a:pt x="1186" y="1465"/>
                    <a:pt x="1179" y="1552"/>
                    <a:pt x="1179" y="1560"/>
                  </a:cubicBezTo>
                  <a:lnTo>
                    <a:pt x="1179" y="1699"/>
                  </a:lnTo>
                  <a:close/>
                  <a:moveTo>
                    <a:pt x="557" y="1640"/>
                  </a:moveTo>
                  <a:cubicBezTo>
                    <a:pt x="1120" y="1640"/>
                    <a:pt x="1120" y="1640"/>
                    <a:pt x="1120" y="1640"/>
                  </a:cubicBezTo>
                  <a:cubicBezTo>
                    <a:pt x="1120" y="1558"/>
                    <a:pt x="1120" y="1558"/>
                    <a:pt x="1120" y="1558"/>
                  </a:cubicBezTo>
                  <a:cubicBezTo>
                    <a:pt x="1120" y="1553"/>
                    <a:pt x="1126" y="1448"/>
                    <a:pt x="1177" y="1364"/>
                  </a:cubicBezTo>
                  <a:cubicBezTo>
                    <a:pt x="1179" y="1361"/>
                    <a:pt x="1179" y="1361"/>
                    <a:pt x="1179" y="1361"/>
                  </a:cubicBezTo>
                  <a:cubicBezTo>
                    <a:pt x="1182" y="1358"/>
                    <a:pt x="1182" y="1358"/>
                    <a:pt x="1182" y="1358"/>
                  </a:cubicBezTo>
                  <a:cubicBezTo>
                    <a:pt x="1184" y="1356"/>
                    <a:pt x="1396" y="1150"/>
                    <a:pt x="1452" y="922"/>
                  </a:cubicBezTo>
                  <a:cubicBezTo>
                    <a:pt x="1453" y="921"/>
                    <a:pt x="1453" y="921"/>
                    <a:pt x="1453" y="921"/>
                  </a:cubicBezTo>
                  <a:cubicBezTo>
                    <a:pt x="1454" y="918"/>
                    <a:pt x="1537" y="634"/>
                    <a:pt x="1388" y="364"/>
                  </a:cubicBezTo>
                  <a:cubicBezTo>
                    <a:pt x="1387" y="363"/>
                    <a:pt x="1387" y="363"/>
                    <a:pt x="1387" y="363"/>
                  </a:cubicBezTo>
                  <a:cubicBezTo>
                    <a:pt x="1386" y="362"/>
                    <a:pt x="1349" y="285"/>
                    <a:pt x="1265" y="210"/>
                  </a:cubicBezTo>
                  <a:cubicBezTo>
                    <a:pt x="1151" y="110"/>
                    <a:pt x="1011" y="59"/>
                    <a:pt x="847" y="59"/>
                  </a:cubicBezTo>
                  <a:cubicBezTo>
                    <a:pt x="821" y="59"/>
                    <a:pt x="794" y="60"/>
                    <a:pt x="767" y="63"/>
                  </a:cubicBezTo>
                  <a:cubicBezTo>
                    <a:pt x="766" y="63"/>
                    <a:pt x="766" y="63"/>
                    <a:pt x="766" y="63"/>
                  </a:cubicBezTo>
                  <a:cubicBezTo>
                    <a:pt x="765" y="63"/>
                    <a:pt x="765" y="63"/>
                    <a:pt x="765" y="63"/>
                  </a:cubicBezTo>
                  <a:cubicBezTo>
                    <a:pt x="761" y="63"/>
                    <a:pt x="681" y="64"/>
                    <a:pt x="575" y="97"/>
                  </a:cubicBezTo>
                  <a:cubicBezTo>
                    <a:pt x="434" y="140"/>
                    <a:pt x="320" y="217"/>
                    <a:pt x="234" y="325"/>
                  </a:cubicBezTo>
                  <a:cubicBezTo>
                    <a:pt x="227" y="335"/>
                    <a:pt x="151" y="450"/>
                    <a:pt x="154" y="571"/>
                  </a:cubicBezTo>
                  <a:cubicBezTo>
                    <a:pt x="154" y="595"/>
                    <a:pt x="159" y="666"/>
                    <a:pt x="174" y="699"/>
                  </a:cubicBezTo>
                  <a:cubicBezTo>
                    <a:pt x="175" y="702"/>
                    <a:pt x="175" y="702"/>
                    <a:pt x="175" y="702"/>
                  </a:cubicBezTo>
                  <a:cubicBezTo>
                    <a:pt x="176" y="705"/>
                    <a:pt x="176" y="705"/>
                    <a:pt x="176" y="705"/>
                  </a:cubicBezTo>
                  <a:cubicBezTo>
                    <a:pt x="177" y="710"/>
                    <a:pt x="189" y="761"/>
                    <a:pt x="185" y="794"/>
                  </a:cubicBezTo>
                  <a:cubicBezTo>
                    <a:pt x="184" y="812"/>
                    <a:pt x="177" y="908"/>
                    <a:pt x="70" y="976"/>
                  </a:cubicBezTo>
                  <a:cubicBezTo>
                    <a:pt x="68" y="979"/>
                    <a:pt x="66" y="986"/>
                    <a:pt x="70" y="995"/>
                  </a:cubicBezTo>
                  <a:cubicBezTo>
                    <a:pt x="72" y="998"/>
                    <a:pt x="72" y="998"/>
                    <a:pt x="72" y="998"/>
                  </a:cubicBezTo>
                  <a:cubicBezTo>
                    <a:pt x="72" y="1002"/>
                    <a:pt x="72" y="1002"/>
                    <a:pt x="72" y="1002"/>
                  </a:cubicBezTo>
                  <a:cubicBezTo>
                    <a:pt x="73" y="1002"/>
                    <a:pt x="84" y="1062"/>
                    <a:pt x="129" y="1071"/>
                  </a:cubicBezTo>
                  <a:cubicBezTo>
                    <a:pt x="136" y="1073"/>
                    <a:pt x="136" y="1073"/>
                    <a:pt x="136" y="1073"/>
                  </a:cubicBezTo>
                  <a:cubicBezTo>
                    <a:pt x="142" y="1078"/>
                    <a:pt x="142" y="1078"/>
                    <a:pt x="142" y="1078"/>
                  </a:cubicBezTo>
                  <a:cubicBezTo>
                    <a:pt x="154" y="1089"/>
                    <a:pt x="165" y="1112"/>
                    <a:pt x="154" y="1144"/>
                  </a:cubicBezTo>
                  <a:cubicBezTo>
                    <a:pt x="152" y="1150"/>
                    <a:pt x="152" y="1150"/>
                    <a:pt x="152" y="1150"/>
                  </a:cubicBezTo>
                  <a:cubicBezTo>
                    <a:pt x="149" y="1153"/>
                    <a:pt x="149" y="1153"/>
                    <a:pt x="149" y="1153"/>
                  </a:cubicBezTo>
                  <a:cubicBezTo>
                    <a:pt x="149" y="1154"/>
                    <a:pt x="148" y="1156"/>
                    <a:pt x="148" y="1157"/>
                  </a:cubicBezTo>
                  <a:cubicBezTo>
                    <a:pt x="148" y="1157"/>
                    <a:pt x="148" y="1157"/>
                    <a:pt x="148" y="1157"/>
                  </a:cubicBezTo>
                  <a:cubicBezTo>
                    <a:pt x="150" y="1159"/>
                    <a:pt x="150" y="1159"/>
                    <a:pt x="150" y="1159"/>
                  </a:cubicBezTo>
                  <a:cubicBezTo>
                    <a:pt x="152" y="1163"/>
                    <a:pt x="166" y="1185"/>
                    <a:pt x="164" y="1207"/>
                  </a:cubicBezTo>
                  <a:cubicBezTo>
                    <a:pt x="163" y="1215"/>
                    <a:pt x="163" y="1215"/>
                    <a:pt x="163" y="1215"/>
                  </a:cubicBezTo>
                  <a:cubicBezTo>
                    <a:pt x="159" y="1221"/>
                    <a:pt x="159" y="1221"/>
                    <a:pt x="159" y="1221"/>
                  </a:cubicBezTo>
                  <a:cubicBezTo>
                    <a:pt x="158" y="1223"/>
                    <a:pt x="157" y="1226"/>
                    <a:pt x="156" y="1229"/>
                  </a:cubicBezTo>
                  <a:cubicBezTo>
                    <a:pt x="157" y="1230"/>
                    <a:pt x="157" y="1230"/>
                    <a:pt x="157" y="1230"/>
                  </a:cubicBezTo>
                  <a:cubicBezTo>
                    <a:pt x="159" y="1235"/>
                    <a:pt x="159" y="1235"/>
                    <a:pt x="159" y="1235"/>
                  </a:cubicBezTo>
                  <a:cubicBezTo>
                    <a:pt x="161" y="1238"/>
                    <a:pt x="167" y="1248"/>
                    <a:pt x="176" y="1253"/>
                  </a:cubicBezTo>
                  <a:cubicBezTo>
                    <a:pt x="182" y="1257"/>
                    <a:pt x="182" y="1257"/>
                    <a:pt x="182" y="1257"/>
                  </a:cubicBezTo>
                  <a:cubicBezTo>
                    <a:pt x="185" y="1262"/>
                    <a:pt x="185" y="1262"/>
                    <a:pt x="185" y="1262"/>
                  </a:cubicBezTo>
                  <a:cubicBezTo>
                    <a:pt x="188" y="1266"/>
                    <a:pt x="212" y="1305"/>
                    <a:pt x="210" y="1384"/>
                  </a:cubicBezTo>
                  <a:cubicBezTo>
                    <a:pt x="210" y="1395"/>
                    <a:pt x="215" y="1449"/>
                    <a:pt x="285" y="1453"/>
                  </a:cubicBezTo>
                  <a:cubicBezTo>
                    <a:pt x="286" y="1453"/>
                    <a:pt x="286" y="1453"/>
                    <a:pt x="286" y="1453"/>
                  </a:cubicBezTo>
                  <a:cubicBezTo>
                    <a:pt x="429" y="1457"/>
                    <a:pt x="429" y="1457"/>
                    <a:pt x="429" y="1457"/>
                  </a:cubicBezTo>
                  <a:cubicBezTo>
                    <a:pt x="470" y="1460"/>
                    <a:pt x="533" y="1487"/>
                    <a:pt x="555" y="1559"/>
                  </a:cubicBezTo>
                  <a:cubicBezTo>
                    <a:pt x="556" y="1563"/>
                    <a:pt x="556" y="1563"/>
                    <a:pt x="556" y="1563"/>
                  </a:cubicBezTo>
                  <a:lnTo>
                    <a:pt x="557" y="16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 dirty="0"/>
            </a:p>
          </p:txBody>
        </p:sp>
        <p:sp>
          <p:nvSpPr>
            <p:cNvPr id="14" name="Pie 6">
              <a:extLst>
                <a:ext uri="{FF2B5EF4-FFF2-40B4-BE49-F238E27FC236}">
                  <a16:creationId xmlns:a16="http://schemas.microsoft.com/office/drawing/2014/main" xmlns="" id="{FC73EB28-5709-4ECD-88E4-A2C642FC9E68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2276732"/>
                <a:gd name="adj2" fmla="val 16200000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15" name="Pie 13">
              <a:extLst>
                <a:ext uri="{FF2B5EF4-FFF2-40B4-BE49-F238E27FC236}">
                  <a16:creationId xmlns:a16="http://schemas.microsoft.com/office/drawing/2014/main" xmlns="" id="{003E811A-77A0-42B3-B834-FA479003D017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5840500"/>
                <a:gd name="adj2" fmla="val 19589917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  <p:sp>
          <p:nvSpPr>
            <p:cNvPr id="16" name="Pie 14">
              <a:extLst>
                <a:ext uri="{FF2B5EF4-FFF2-40B4-BE49-F238E27FC236}">
                  <a16:creationId xmlns:a16="http://schemas.microsoft.com/office/drawing/2014/main" xmlns="" id="{F500886C-6B68-4BFA-BAEF-6563CB85FBFB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9138758"/>
                <a:gd name="adj2" fmla="val 1338485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17" name="Pie 15">
              <a:extLst>
                <a:ext uri="{FF2B5EF4-FFF2-40B4-BE49-F238E27FC236}">
                  <a16:creationId xmlns:a16="http://schemas.microsoft.com/office/drawing/2014/main" xmlns="" id="{1122C345-D9D3-4846-87D7-DA6A6073C70B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798895"/>
                <a:gd name="adj2" fmla="val 4047876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</p:grpSp>
      <p:sp>
        <p:nvSpPr>
          <p:cNvPr id="18" name="Arc 17">
            <a:extLst>
              <a:ext uri="{FF2B5EF4-FFF2-40B4-BE49-F238E27FC236}">
                <a16:creationId xmlns:a16="http://schemas.microsoft.com/office/drawing/2014/main" xmlns="" id="{552323F9-9306-45C4-9618-92A30B25BBC6}"/>
              </a:ext>
            </a:extLst>
          </p:cNvPr>
          <p:cNvSpPr/>
          <p:nvPr/>
        </p:nvSpPr>
        <p:spPr>
          <a:xfrm>
            <a:off x="898858" y="2056594"/>
            <a:ext cx="3953351" cy="3953350"/>
          </a:xfrm>
          <a:prstGeom prst="arc">
            <a:avLst>
              <a:gd name="adj1" fmla="val 13483629"/>
              <a:gd name="adj2" fmla="val 2813791"/>
            </a:avLst>
          </a:prstGeom>
          <a:ln w="190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EC7E2F09-9548-47CA-82C9-19FD1CD13BF2}"/>
              </a:ext>
            </a:extLst>
          </p:cNvPr>
          <p:cNvSpPr/>
          <p:nvPr/>
        </p:nvSpPr>
        <p:spPr>
          <a:xfrm>
            <a:off x="1811066" y="2189757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078BAC94-01B2-4420-8186-C3C1A18D590F}"/>
              </a:ext>
            </a:extLst>
          </p:cNvPr>
          <p:cNvSpPr/>
          <p:nvPr/>
        </p:nvSpPr>
        <p:spPr>
          <a:xfrm>
            <a:off x="3691528" y="2189757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29D640BE-A7B2-489C-A81F-1896C1B331DD}"/>
              </a:ext>
            </a:extLst>
          </p:cNvPr>
          <p:cNvSpPr/>
          <p:nvPr/>
        </p:nvSpPr>
        <p:spPr>
          <a:xfrm>
            <a:off x="4691139" y="3491560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2FF01104-B81F-40A3-B8BF-42F633DCA487}"/>
              </a:ext>
            </a:extLst>
          </p:cNvPr>
          <p:cNvSpPr/>
          <p:nvPr/>
        </p:nvSpPr>
        <p:spPr>
          <a:xfrm>
            <a:off x="4449152" y="4992339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</p:spTree>
    <p:extLst>
      <p:ext uri="{BB962C8B-B14F-4D97-AF65-F5344CB8AC3E}">
        <p14:creationId xmlns:p14="http://schemas.microsoft.com/office/powerpoint/2010/main" val="3609070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447851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991978" y="1371181"/>
            <a:ext cx="101411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5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слово пришло из греческого языка и дословно означает «мир»</a:t>
            </a:r>
            <a:r>
              <a:rPr lang="en-US" altLang="ko-KR" sz="5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ko-KR" sz="5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«порядок».</a:t>
            </a:r>
          </a:p>
          <a:p>
            <a:pPr algn="ctr"/>
            <a:r>
              <a:rPr lang="ru-RU" altLang="ko-KR" sz="5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Запишите </a:t>
            </a:r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мы называем ЭТО.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830685" y="5527696"/>
            <a:ext cx="10463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космос</a:t>
            </a:r>
            <a:endParaRPr lang="ko-KR" alt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737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447851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542795" y="1675636"/>
            <a:ext cx="898807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держал в лапах орёл, изображённый на эмблеме миссии "Аполлон-11"?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804972" y="4565414"/>
            <a:ext cx="10463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Орёл на эмблеме, которую придумали </a:t>
            </a:r>
            <a:r>
              <a:rPr lang="ru-RU" altLang="ko-KR" sz="4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Армстронг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Коллинз и </a:t>
            </a:r>
            <a:r>
              <a:rPr lang="ru-RU" altLang="ko-KR" sz="4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Олдрин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держит в лапах оливковую ветвь как символ мира.</a:t>
            </a:r>
            <a:endParaRPr lang="ko-KR" alt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069" y="167010"/>
            <a:ext cx="2773931" cy="280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116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296214" y="0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96214" y="1727782"/>
            <a:ext cx="116682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«Восток-1»?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898483" y="3822217"/>
            <a:ext cx="104637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космический корабль на котором 12 апреля 1961 года лётчик-космонавт Юрий Алексеевич Гагарин совершил первый полёт в космическое пространство.</a:t>
            </a:r>
            <a:endParaRPr lang="ko-KR" alt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969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447851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888642" y="1765881"/>
            <a:ext cx="104447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планета Марс получила такое название</a:t>
            </a:r>
            <a:r>
              <a:rPr lang="ru-RU" altLang="ko-KR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altLang="ko-KR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869688" y="3518592"/>
            <a:ext cx="104637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Марс имеет красноватый оттенок поверхности, придаваемый оксидом железа. С подобной «кровавой» ассоциацией объект получил имя в честь древнеримского бога войны Марса..</a:t>
            </a:r>
            <a:endParaRPr lang="ko-KR" alt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25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447851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714819" y="1798759"/>
            <a:ext cx="107152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слово, которое произнес первый космонавт Земли перед стартом.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-130980" y="3960555"/>
            <a:ext cx="12406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"Поехали". </a:t>
            </a:r>
            <a:endParaRPr lang="ko-KR" alt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91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6.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93783" y="1551729"/>
            <a:ext cx="118088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5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Этих животных в космос запускала только Франция. Кого??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93783" y="3654891"/>
            <a:ext cx="1180882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достоверно 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подтверждён единственный запуск кошки в космос. Он был осуществлён Францией 18 октября 1963 года. В суборбитальный полёт отправилась кошка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Фелисетт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ko-K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ko-KR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4724" y="0"/>
            <a:ext cx="3207276" cy="19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80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48A2979-A456-4286-B8FC-8FF4C0C58EFD}"/>
              </a:ext>
            </a:extLst>
          </p:cNvPr>
          <p:cNvSpPr txBox="1"/>
          <p:nvPr/>
        </p:nvSpPr>
        <p:spPr>
          <a:xfrm>
            <a:off x="5178852" y="2787627"/>
            <a:ext cx="658528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4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2. </a:t>
            </a:r>
            <a:r>
              <a:rPr lang="ru-RU" altLang="ko-KR" sz="48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Фильмоносный</a:t>
            </a:r>
            <a:r>
              <a:rPr lang="ru-RU" altLang="ko-KR" sz="4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ko-KR" altLang="en-US" sz="4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882712DC-81A8-4652-9155-DE4373E2537F}"/>
              </a:ext>
            </a:extLst>
          </p:cNvPr>
          <p:cNvGrpSpPr/>
          <p:nvPr/>
        </p:nvGrpSpPr>
        <p:grpSpPr>
          <a:xfrm>
            <a:off x="2726624" y="2489082"/>
            <a:ext cx="1803158" cy="1899687"/>
            <a:chOff x="2723195" y="2479155"/>
            <a:chExt cx="1803158" cy="1899687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A5806FC4-4069-4307-8345-A7F2B0CF25A3}"/>
                </a:ext>
              </a:extLst>
            </p:cNvPr>
            <p:cNvSpPr/>
            <p:nvPr/>
          </p:nvSpPr>
          <p:spPr>
            <a:xfrm>
              <a:off x="2723195" y="2521519"/>
              <a:ext cx="1799146" cy="1806936"/>
            </a:xfrm>
            <a:custGeom>
              <a:avLst/>
              <a:gdLst>
                <a:gd name="connsiteX0" fmla="*/ 22263 w 1799146"/>
                <a:gd name="connsiteY0" fmla="*/ 69045 h 1806936"/>
                <a:gd name="connsiteX1" fmla="*/ 756190 w 1799146"/>
                <a:gd name="connsiteY1" fmla="*/ 141235 h 1806936"/>
                <a:gd name="connsiteX2" fmla="*/ 1682621 w 1799146"/>
                <a:gd name="connsiteY2" fmla="*/ 44982 h 1806936"/>
                <a:gd name="connsiteX3" fmla="*/ 1658558 w 1799146"/>
                <a:gd name="connsiteY3" fmla="*/ 983445 h 1806936"/>
                <a:gd name="connsiteX4" fmla="*/ 1754811 w 1799146"/>
                <a:gd name="connsiteY4" fmla="*/ 1753466 h 1806936"/>
                <a:gd name="connsiteX5" fmla="*/ 840411 w 1799146"/>
                <a:gd name="connsiteY5" fmla="*/ 1681277 h 1806936"/>
                <a:gd name="connsiteX6" fmla="*/ 46326 w 1799146"/>
                <a:gd name="connsiteY6" fmla="*/ 1765498 h 1806936"/>
                <a:gd name="connsiteX7" fmla="*/ 178674 w 1799146"/>
                <a:gd name="connsiteY7" fmla="*/ 911256 h 1806936"/>
                <a:gd name="connsiteX8" fmla="*/ 22263 w 1799146"/>
                <a:gd name="connsiteY8" fmla="*/ 69045 h 18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146" h="1806936">
                  <a:moveTo>
                    <a:pt x="22263" y="69045"/>
                  </a:moveTo>
                  <a:cubicBezTo>
                    <a:pt x="118516" y="-59292"/>
                    <a:pt x="479464" y="145246"/>
                    <a:pt x="756190" y="141235"/>
                  </a:cubicBezTo>
                  <a:cubicBezTo>
                    <a:pt x="1032916" y="137225"/>
                    <a:pt x="1532226" y="-95386"/>
                    <a:pt x="1682621" y="44982"/>
                  </a:cubicBezTo>
                  <a:cubicBezTo>
                    <a:pt x="1833016" y="185350"/>
                    <a:pt x="1646526" y="698698"/>
                    <a:pt x="1658558" y="983445"/>
                  </a:cubicBezTo>
                  <a:cubicBezTo>
                    <a:pt x="1670590" y="1268192"/>
                    <a:pt x="1891169" y="1637161"/>
                    <a:pt x="1754811" y="1753466"/>
                  </a:cubicBezTo>
                  <a:cubicBezTo>
                    <a:pt x="1618453" y="1869771"/>
                    <a:pt x="1125158" y="1679272"/>
                    <a:pt x="840411" y="1681277"/>
                  </a:cubicBezTo>
                  <a:cubicBezTo>
                    <a:pt x="555664" y="1683282"/>
                    <a:pt x="156615" y="1893835"/>
                    <a:pt x="46326" y="1765498"/>
                  </a:cubicBezTo>
                  <a:cubicBezTo>
                    <a:pt x="-63963" y="1637161"/>
                    <a:pt x="184690" y="1191993"/>
                    <a:pt x="178674" y="911256"/>
                  </a:cubicBezTo>
                  <a:cubicBezTo>
                    <a:pt x="172658" y="630519"/>
                    <a:pt x="-73990" y="197382"/>
                    <a:pt x="22263" y="6904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3A5ED13C-1C22-41FC-B6AB-58C62C988CD7}"/>
                </a:ext>
              </a:extLst>
            </p:cNvPr>
            <p:cNvSpPr/>
            <p:nvPr/>
          </p:nvSpPr>
          <p:spPr>
            <a:xfrm rot="18149754">
              <a:off x="2676936" y="2538727"/>
              <a:ext cx="1899687" cy="1780543"/>
            </a:xfrm>
            <a:custGeom>
              <a:avLst/>
              <a:gdLst>
                <a:gd name="connsiteX0" fmla="*/ 166912 w 6470369"/>
                <a:gd name="connsiteY0" fmla="*/ 60281 h 3649722"/>
                <a:gd name="connsiteX1" fmla="*/ 3331217 w 6470369"/>
                <a:gd name="connsiteY1" fmla="*/ 409197 h 3649722"/>
                <a:gd name="connsiteX2" fmla="*/ 6266922 w 6470369"/>
                <a:gd name="connsiteY2" fmla="*/ 96376 h 3649722"/>
                <a:gd name="connsiteX3" fmla="*/ 6074417 w 6470369"/>
                <a:gd name="connsiteY3" fmla="*/ 1985334 h 3649722"/>
                <a:gd name="connsiteX4" fmla="*/ 6303017 w 6470369"/>
                <a:gd name="connsiteY4" fmla="*/ 3561471 h 3649722"/>
                <a:gd name="connsiteX5" fmla="*/ 3198870 w 6470369"/>
                <a:gd name="connsiteY5" fmla="*/ 3380997 h 3649722"/>
                <a:gd name="connsiteX6" fmla="*/ 142849 w 6470369"/>
                <a:gd name="connsiteY6" fmla="*/ 3573502 h 3649722"/>
                <a:gd name="connsiteX7" fmla="*/ 467701 w 6470369"/>
                <a:gd name="connsiteY7" fmla="*/ 1889081 h 3649722"/>
                <a:gd name="connsiteX8" fmla="*/ 166912 w 6470369"/>
                <a:gd name="connsiteY8" fmla="*/ 60281 h 3649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70369" h="3649722">
                  <a:moveTo>
                    <a:pt x="166912" y="60281"/>
                  </a:moveTo>
                  <a:cubicBezTo>
                    <a:pt x="644165" y="-186366"/>
                    <a:pt x="2314549" y="403181"/>
                    <a:pt x="3331217" y="409197"/>
                  </a:cubicBezTo>
                  <a:cubicBezTo>
                    <a:pt x="4347885" y="415213"/>
                    <a:pt x="5809722" y="-166314"/>
                    <a:pt x="6266922" y="96376"/>
                  </a:cubicBezTo>
                  <a:cubicBezTo>
                    <a:pt x="6724122" y="359066"/>
                    <a:pt x="6068401" y="1407818"/>
                    <a:pt x="6074417" y="1985334"/>
                  </a:cubicBezTo>
                  <a:cubicBezTo>
                    <a:pt x="6080433" y="2562850"/>
                    <a:pt x="6782275" y="3328861"/>
                    <a:pt x="6303017" y="3561471"/>
                  </a:cubicBezTo>
                  <a:cubicBezTo>
                    <a:pt x="5823759" y="3794082"/>
                    <a:pt x="4225565" y="3378992"/>
                    <a:pt x="3198870" y="3380997"/>
                  </a:cubicBezTo>
                  <a:cubicBezTo>
                    <a:pt x="2172175" y="3383002"/>
                    <a:pt x="598044" y="3822155"/>
                    <a:pt x="142849" y="3573502"/>
                  </a:cubicBezTo>
                  <a:cubicBezTo>
                    <a:pt x="-312346" y="3324849"/>
                    <a:pt x="465696" y="2470607"/>
                    <a:pt x="467701" y="1889081"/>
                  </a:cubicBezTo>
                  <a:cubicBezTo>
                    <a:pt x="469706" y="1307555"/>
                    <a:pt x="-310341" y="306928"/>
                    <a:pt x="166912" y="602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7E1483A0-D299-457A-9766-73F0F75DD001}"/>
                </a:ext>
              </a:extLst>
            </p:cNvPr>
            <p:cNvSpPr/>
            <p:nvPr/>
          </p:nvSpPr>
          <p:spPr>
            <a:xfrm rot="20942360">
              <a:off x="2727207" y="2525531"/>
              <a:ext cx="1799146" cy="1806936"/>
            </a:xfrm>
            <a:custGeom>
              <a:avLst/>
              <a:gdLst>
                <a:gd name="connsiteX0" fmla="*/ 22263 w 1799146"/>
                <a:gd name="connsiteY0" fmla="*/ 69045 h 1806936"/>
                <a:gd name="connsiteX1" fmla="*/ 756190 w 1799146"/>
                <a:gd name="connsiteY1" fmla="*/ 141235 h 1806936"/>
                <a:gd name="connsiteX2" fmla="*/ 1682621 w 1799146"/>
                <a:gd name="connsiteY2" fmla="*/ 44982 h 1806936"/>
                <a:gd name="connsiteX3" fmla="*/ 1658558 w 1799146"/>
                <a:gd name="connsiteY3" fmla="*/ 983445 h 1806936"/>
                <a:gd name="connsiteX4" fmla="*/ 1754811 w 1799146"/>
                <a:gd name="connsiteY4" fmla="*/ 1753466 h 1806936"/>
                <a:gd name="connsiteX5" fmla="*/ 840411 w 1799146"/>
                <a:gd name="connsiteY5" fmla="*/ 1681277 h 1806936"/>
                <a:gd name="connsiteX6" fmla="*/ 46326 w 1799146"/>
                <a:gd name="connsiteY6" fmla="*/ 1765498 h 1806936"/>
                <a:gd name="connsiteX7" fmla="*/ 178674 w 1799146"/>
                <a:gd name="connsiteY7" fmla="*/ 911256 h 1806936"/>
                <a:gd name="connsiteX8" fmla="*/ 22263 w 1799146"/>
                <a:gd name="connsiteY8" fmla="*/ 69045 h 18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146" h="1806936">
                  <a:moveTo>
                    <a:pt x="22263" y="69045"/>
                  </a:moveTo>
                  <a:cubicBezTo>
                    <a:pt x="118516" y="-59292"/>
                    <a:pt x="479464" y="145246"/>
                    <a:pt x="756190" y="141235"/>
                  </a:cubicBezTo>
                  <a:cubicBezTo>
                    <a:pt x="1032916" y="137225"/>
                    <a:pt x="1532226" y="-95386"/>
                    <a:pt x="1682621" y="44982"/>
                  </a:cubicBezTo>
                  <a:cubicBezTo>
                    <a:pt x="1833016" y="185350"/>
                    <a:pt x="1646526" y="698698"/>
                    <a:pt x="1658558" y="983445"/>
                  </a:cubicBezTo>
                  <a:cubicBezTo>
                    <a:pt x="1670590" y="1268192"/>
                    <a:pt x="1891169" y="1637161"/>
                    <a:pt x="1754811" y="1753466"/>
                  </a:cubicBezTo>
                  <a:cubicBezTo>
                    <a:pt x="1618453" y="1869771"/>
                    <a:pt x="1125158" y="1679272"/>
                    <a:pt x="840411" y="1681277"/>
                  </a:cubicBezTo>
                  <a:cubicBezTo>
                    <a:pt x="555664" y="1683282"/>
                    <a:pt x="156615" y="1893835"/>
                    <a:pt x="46326" y="1765498"/>
                  </a:cubicBezTo>
                  <a:cubicBezTo>
                    <a:pt x="-63963" y="1637161"/>
                    <a:pt x="184690" y="1191993"/>
                    <a:pt x="178674" y="911256"/>
                  </a:cubicBezTo>
                  <a:cubicBezTo>
                    <a:pt x="172658" y="630519"/>
                    <a:pt x="-73990" y="197382"/>
                    <a:pt x="22263" y="690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DE92A2B8-436C-40FC-A25C-9CBA19DE83F0}"/>
              </a:ext>
            </a:extLst>
          </p:cNvPr>
          <p:cNvSpPr/>
          <p:nvPr/>
        </p:nvSpPr>
        <p:spPr>
          <a:xfrm>
            <a:off x="2191854" y="2370972"/>
            <a:ext cx="279711" cy="326329"/>
          </a:xfrm>
          <a:custGeom>
            <a:avLst/>
            <a:gdLst>
              <a:gd name="connsiteX0" fmla="*/ 149012 w 380202"/>
              <a:gd name="connsiteY0" fmla="*/ 378104 h 443569"/>
              <a:gd name="connsiteX1" fmla="*/ 325172 w 380202"/>
              <a:gd name="connsiteY1" fmla="*/ 151250 h 443569"/>
              <a:gd name="connsiteX2" fmla="*/ 369529 w 380202"/>
              <a:gd name="connsiteY2" fmla="*/ 72675 h 443569"/>
              <a:gd name="connsiteX3" fmla="*/ 369529 w 380202"/>
              <a:gd name="connsiteY3" fmla="*/ 72675 h 443569"/>
              <a:gd name="connsiteX4" fmla="*/ 271944 w 380202"/>
              <a:gd name="connsiteY4" fmla="*/ 18179 h 443569"/>
              <a:gd name="connsiteX5" fmla="*/ 112259 w 380202"/>
              <a:gd name="connsiteY5" fmla="*/ 138577 h 443569"/>
              <a:gd name="connsiteX6" fmla="*/ 13406 w 380202"/>
              <a:gd name="connsiteY6" fmla="*/ 361629 h 443569"/>
              <a:gd name="connsiteX7" fmla="*/ 127467 w 380202"/>
              <a:gd name="connsiteY7" fmla="*/ 408520 h 443569"/>
              <a:gd name="connsiteX8" fmla="*/ 149012 w 380202"/>
              <a:gd name="connsiteY8" fmla="*/ 378104 h 443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202" h="443569">
                <a:moveTo>
                  <a:pt x="149012" y="378104"/>
                </a:moveTo>
                <a:cubicBezTo>
                  <a:pt x="189566" y="251370"/>
                  <a:pt x="235191" y="188003"/>
                  <a:pt x="325172" y="151250"/>
                </a:cubicBezTo>
                <a:cubicBezTo>
                  <a:pt x="355588" y="138577"/>
                  <a:pt x="374598" y="105626"/>
                  <a:pt x="369529" y="72675"/>
                </a:cubicBezTo>
                <a:lnTo>
                  <a:pt x="369529" y="72675"/>
                </a:lnTo>
                <a:cubicBezTo>
                  <a:pt x="361925" y="27050"/>
                  <a:pt x="313766" y="436"/>
                  <a:pt x="271944" y="18179"/>
                </a:cubicBezTo>
                <a:cubicBezTo>
                  <a:pt x="219983" y="40991"/>
                  <a:pt x="170556" y="76477"/>
                  <a:pt x="112259" y="138577"/>
                </a:cubicBezTo>
                <a:cubicBezTo>
                  <a:pt x="74238" y="177864"/>
                  <a:pt x="4535" y="314737"/>
                  <a:pt x="13406" y="361629"/>
                </a:cubicBezTo>
                <a:cubicBezTo>
                  <a:pt x="23545" y="416124"/>
                  <a:pt x="69169" y="459214"/>
                  <a:pt x="127467" y="408520"/>
                </a:cubicBezTo>
                <a:cubicBezTo>
                  <a:pt x="137606" y="402184"/>
                  <a:pt x="145210" y="390777"/>
                  <a:pt x="149012" y="37810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66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5456646A-32EF-491D-8216-16BE38467E8E}"/>
              </a:ext>
            </a:extLst>
          </p:cNvPr>
          <p:cNvGrpSpPr/>
          <p:nvPr/>
        </p:nvGrpSpPr>
        <p:grpSpPr>
          <a:xfrm>
            <a:off x="4741624" y="4127935"/>
            <a:ext cx="439725" cy="401041"/>
            <a:chOff x="10305635" y="3839796"/>
            <a:chExt cx="722004" cy="65848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BF5DB358-A507-4252-A73D-F3D6E000458B}"/>
                </a:ext>
              </a:extLst>
            </p:cNvPr>
            <p:cNvSpPr/>
            <p:nvPr/>
          </p:nvSpPr>
          <p:spPr>
            <a:xfrm rot="21213783">
              <a:off x="10305635" y="3839796"/>
              <a:ext cx="406755" cy="406755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3917EE2F-D5BC-415B-ABEF-0338BE7F003A}"/>
                </a:ext>
              </a:extLst>
            </p:cNvPr>
            <p:cNvSpPr/>
            <p:nvPr/>
          </p:nvSpPr>
          <p:spPr>
            <a:xfrm rot="21213783">
              <a:off x="10411740" y="3882384"/>
              <a:ext cx="615899" cy="615898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17" name="Isosceles Triangle 5">
            <a:extLst>
              <a:ext uri="{FF2B5EF4-FFF2-40B4-BE49-F238E27FC236}">
                <a16:creationId xmlns:a16="http://schemas.microsoft.com/office/drawing/2014/main" xmlns="" id="{C90FA9E7-BC2A-492A-9790-9857E5ADE9BC}"/>
              </a:ext>
            </a:extLst>
          </p:cNvPr>
          <p:cNvSpPr>
            <a:spLocks noChangeAspect="1"/>
          </p:cNvSpPr>
          <p:nvPr/>
        </p:nvSpPr>
        <p:spPr>
          <a:xfrm>
            <a:off x="3248015" y="3057141"/>
            <a:ext cx="756363" cy="755545"/>
          </a:xfrm>
          <a:custGeom>
            <a:avLst/>
            <a:gdLst/>
            <a:ahLst/>
            <a:cxnLst/>
            <a:rect l="l" t="t" r="r" b="b"/>
            <a:pathLst>
              <a:path w="3229104" h="3225610">
                <a:moveTo>
                  <a:pt x="2311104" y="907633"/>
                </a:moveTo>
                <a:lnTo>
                  <a:pt x="3229104" y="907633"/>
                </a:lnTo>
                <a:lnTo>
                  <a:pt x="1769979" y="3097491"/>
                </a:lnTo>
                <a:close/>
                <a:moveTo>
                  <a:pt x="823" y="907633"/>
                </a:moveTo>
                <a:lnTo>
                  <a:pt x="918823" y="907633"/>
                </a:lnTo>
                <a:lnTo>
                  <a:pt x="1498048" y="3135591"/>
                </a:lnTo>
                <a:close/>
                <a:moveTo>
                  <a:pt x="1036980" y="907632"/>
                </a:moveTo>
                <a:lnTo>
                  <a:pt x="2192122" y="907632"/>
                </a:lnTo>
                <a:lnTo>
                  <a:pt x="1614551" y="3225610"/>
                </a:lnTo>
                <a:close/>
                <a:moveTo>
                  <a:pt x="2769693" y="0"/>
                </a:moveTo>
                <a:lnTo>
                  <a:pt x="3229104" y="792088"/>
                </a:lnTo>
                <a:lnTo>
                  <a:pt x="2310282" y="792088"/>
                </a:lnTo>
                <a:close/>
                <a:moveTo>
                  <a:pt x="1732713" y="0"/>
                </a:moveTo>
                <a:lnTo>
                  <a:pt x="2651535" y="0"/>
                </a:lnTo>
                <a:lnTo>
                  <a:pt x="2192124" y="792088"/>
                </a:lnTo>
                <a:close/>
                <a:moveTo>
                  <a:pt x="1614553" y="0"/>
                </a:moveTo>
                <a:lnTo>
                  <a:pt x="2073964" y="792088"/>
                </a:lnTo>
                <a:lnTo>
                  <a:pt x="1155142" y="792088"/>
                </a:lnTo>
                <a:close/>
                <a:moveTo>
                  <a:pt x="577571" y="0"/>
                </a:moveTo>
                <a:lnTo>
                  <a:pt x="1496393" y="0"/>
                </a:lnTo>
                <a:lnTo>
                  <a:pt x="1036982" y="792088"/>
                </a:lnTo>
                <a:close/>
                <a:moveTo>
                  <a:pt x="459411" y="0"/>
                </a:moveTo>
                <a:lnTo>
                  <a:pt x="918822" y="792088"/>
                </a:lnTo>
                <a:lnTo>
                  <a:pt x="0" y="7920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val="29141862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0" y="-94704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624458" y="1646456"/>
            <a:ext cx="11134429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фильм используется </a:t>
            </a:r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NASA в программе обучения сотрудников. Всем новым работникам предлагают найти в фильме, как можно большее количество неточностей и ошибок. Утверждается, что их </a:t>
            </a:r>
            <a:r>
              <a:rPr lang="ru-RU" altLang="ko-KR" sz="3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168</a:t>
            </a:r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данный момент. </a:t>
            </a:r>
            <a:endParaRPr lang="ru-RU" altLang="ko-KR" sz="3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работы над этим фильмом, через руки съемочной группы прошло оборудование ценой в </a:t>
            </a:r>
            <a:r>
              <a:rPr lang="ru-RU" altLang="ko-KR" sz="3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миллиардов долларов. В цену входит настоящая </a:t>
            </a:r>
            <a:r>
              <a:rPr lang="ru-RU" altLang="ko-KR" sz="32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буровая платформа </a:t>
            </a:r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настоящий </a:t>
            </a:r>
            <a:r>
              <a:rPr lang="ru-RU" altLang="ko-KR" sz="32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космический челнок</a:t>
            </a:r>
            <a:r>
              <a:rPr lang="ru-RU" altLang="ko-K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altLang="ko-K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название этого фильма.</a:t>
            </a:r>
            <a:endParaRPr lang="ru-RU" altLang="ko-K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ko-KR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4802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0" y="1454289"/>
            <a:ext cx="1220723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фильм основан на реальной истории. Орбитальная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космическая станция 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перестала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отвечать на сигналы из </a:t>
            </a:r>
            <a:r>
              <a:rPr lang="ru-RU" altLang="ko-KR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ЦУПа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11 февраля 1985 года в 9 часов 23 минуты по московскому времени станция, на которой к тому времени уже полгода не было людей, вышла из-​под контроля и постепенно приближалась к Земле. Под угрозой были человеческие жизни и репутация советской 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космонавтики.</a:t>
            </a:r>
            <a:endParaRPr lang="ru-RU" altLang="ko-KR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ko-KR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altLang="ko-KR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название ЭТОГО фильма.</a:t>
            </a:r>
          </a:p>
        </p:txBody>
      </p:sp>
    </p:spTree>
    <p:extLst>
      <p:ext uri="{BB962C8B-B14F-4D97-AF65-F5344CB8AC3E}">
        <p14:creationId xmlns:p14="http://schemas.microsoft.com/office/powerpoint/2010/main" val="21083965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81354" y="1533690"/>
            <a:ext cx="1172893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Орбитальная станция MS1 – крупнейшая космическая тюрьма, где в анабиозе содержатся тысячи опасных преступников. Ходят слухи, что над погруженными в искусственный сон узниками проводятся противозаконные эксперименты. С расследованием на станцию отправлена комиссия во главе с Эмили </a:t>
            </a:r>
            <a:r>
              <a:rPr lang="ru-RU" altLang="ko-KR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Уорнок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дочерью президента США. Неожиданно ситуация выходит из-под контроля, и вся станция оказывается захвачена уголовниками</a:t>
            </a:r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ko-K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ko-K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название фильма.</a:t>
            </a:r>
            <a:endParaRPr lang="ko-KR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5862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92626" y="1225689"/>
            <a:ext cx="1179937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Земля больше не пригодна для жизни. Еще совсем немного и человечество начнет вымирать. </a:t>
            </a:r>
          </a:p>
          <a:p>
            <a:pPr algn="ctr"/>
            <a:r>
              <a:rPr lang="ru-RU" altLang="ko-KR" sz="3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пассажиры сумели дожить до славного нового мира, их помещают в специальные капсулы и погружают в искусственный сон. Они не будут стареть и меняться внешне, пока находятся в этом состоянии. Пробуждение случится перед посадкой корабля на планету.</a:t>
            </a:r>
          </a:p>
          <a:p>
            <a:pPr algn="ctr"/>
            <a:r>
              <a:rPr lang="ru-RU" altLang="ko-KR" sz="3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altLang="ko-KR" sz="3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это, конечно, многообещающе звучит, а системы оказываются неисправными. Джим и Аврора просыпаются раньше на девяносто лет и помощи им ждать неоткуда. Что же будет дальше? Они </a:t>
            </a:r>
            <a:r>
              <a:rPr lang="ru-RU" altLang="ko-KR" sz="3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—…</a:t>
            </a:r>
            <a:endParaRPr lang="ru-RU" altLang="ko-KR" sz="3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ko-KR" sz="32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Закончите предложение.</a:t>
            </a:r>
            <a:endParaRPr lang="ko-KR" alt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2406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0" y="1225689"/>
            <a:ext cx="77038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ЭТОГО фильма состоялся один из самых необычных </a:t>
            </a:r>
            <a:r>
              <a:rPr lang="ru-RU" altLang="ko-KR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допремьерных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показов в истории: первыми его смогли оценить не только журналисты, но и космонавты космической станции.</a:t>
            </a:r>
          </a:p>
          <a:p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фото командир космической станции Скотт Келли сидит со скрещенными руками. На полу лежит бортинженер Михаил Корниенко, рядом с ним находится бортинженер </a:t>
            </a:r>
            <a:r>
              <a:rPr lang="ru-RU" altLang="ko-KR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Челл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Линдгрен. Рядом с Келли «сидит» бортинженер Сергей Волков.</a:t>
            </a:r>
          </a:p>
          <a:p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название ЭТОГО фильма.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530" y="1225689"/>
            <a:ext cx="4522470" cy="452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307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5">
            <a:extLst>
              <a:ext uri="{FF2B5EF4-FFF2-40B4-BE49-F238E27FC236}">
                <a16:creationId xmlns:a16="http://schemas.microsoft.com/office/drawing/2014/main" xmlns="" id="{C9C841D1-FDE7-491E-8819-A2E039F41499}"/>
              </a:ext>
            </a:extLst>
          </p:cNvPr>
          <p:cNvSpPr txBox="1">
            <a:spLocks/>
          </p:cNvSpPr>
          <p:nvPr/>
        </p:nvSpPr>
        <p:spPr>
          <a:xfrm>
            <a:off x="8391161" y="372356"/>
            <a:ext cx="3312368" cy="288032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US" altLang="ko-KR" sz="1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xmlns="" id="{C38FCC57-E9DD-49B0-965C-15FFBBB75B53}"/>
              </a:ext>
            </a:extLst>
          </p:cNvPr>
          <p:cNvSpPr txBox="1">
            <a:spLocks/>
          </p:cNvSpPr>
          <p:nvPr/>
        </p:nvSpPr>
        <p:spPr>
          <a:xfrm>
            <a:off x="682987" y="1119206"/>
            <a:ext cx="4672785" cy="142999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ru-RU" altLang="ko-KR" sz="4800" b="1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Сдаём листочки!</a:t>
            </a:r>
            <a:endParaRPr lang="en-US" altLang="ko-KR" sz="4800" b="1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8CA7975-D518-486C-8500-BBA703CEF18F}"/>
              </a:ext>
            </a:extLst>
          </p:cNvPr>
          <p:cNvSpPr txBox="1"/>
          <p:nvPr/>
        </p:nvSpPr>
        <p:spPr>
          <a:xfrm>
            <a:off x="8391161" y="2549204"/>
            <a:ext cx="344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Да, мы не повторяем вопросы, так вышло.</a:t>
            </a:r>
            <a:endParaRPr lang="en-US" altLang="ko-K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8CA7975-D518-486C-8500-BBA703CEF18F}"/>
              </a:ext>
            </a:extLst>
          </p:cNvPr>
          <p:cNvSpPr txBox="1"/>
          <p:nvPr/>
        </p:nvSpPr>
        <p:spPr>
          <a:xfrm>
            <a:off x="8391161" y="4621844"/>
            <a:ext cx="344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у вас будет возможность реабилитироваться ;)</a:t>
            </a:r>
            <a:endParaRPr lang="en-US" altLang="ko-K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1554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05A5A15-51F4-4716-8A80-9710C6D1521C}"/>
              </a:ext>
            </a:extLst>
          </p:cNvPr>
          <p:cNvSpPr txBox="1"/>
          <p:nvPr/>
        </p:nvSpPr>
        <p:spPr>
          <a:xfrm>
            <a:off x="6000327" y="409215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теперь ответы…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114F43B0-DFAD-42BC-8AA4-E16404904502}"/>
              </a:ext>
            </a:extLst>
          </p:cNvPr>
          <p:cNvGrpSpPr/>
          <p:nvPr/>
        </p:nvGrpSpPr>
        <p:grpSpPr>
          <a:xfrm>
            <a:off x="1010866" y="2429813"/>
            <a:ext cx="3650418" cy="3880562"/>
            <a:chOff x="2771800" y="2060848"/>
            <a:chExt cx="3653928" cy="3884295"/>
          </a:xfrm>
        </p:grpSpPr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xmlns="" id="{F046C6DF-36AB-482B-9088-E0855D86FE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1800" y="2060848"/>
              <a:ext cx="3653928" cy="3884295"/>
            </a:xfrm>
            <a:custGeom>
              <a:avLst/>
              <a:gdLst>
                <a:gd name="T0" fmla="*/ 499 w 1598"/>
                <a:gd name="T1" fmla="*/ 1699 h 1699"/>
                <a:gd name="T2" fmla="*/ 421 w 1598"/>
                <a:gd name="T3" fmla="*/ 1514 h 1699"/>
                <a:gd name="T4" fmla="*/ 151 w 1598"/>
                <a:gd name="T5" fmla="*/ 1384 h 1699"/>
                <a:gd name="T6" fmla="*/ 138 w 1598"/>
                <a:gd name="T7" fmla="*/ 1299 h 1699"/>
                <a:gd name="T8" fmla="*/ 104 w 1598"/>
                <a:gd name="T9" fmla="*/ 1199 h 1699"/>
                <a:gd name="T10" fmla="*/ 98 w 1598"/>
                <a:gd name="T11" fmla="*/ 1123 h 1699"/>
                <a:gd name="T12" fmla="*/ 28 w 1598"/>
                <a:gd name="T13" fmla="*/ 934 h 1699"/>
                <a:gd name="T14" fmla="*/ 34 w 1598"/>
                <a:gd name="T15" fmla="*/ 929 h 1699"/>
                <a:gd name="T16" fmla="*/ 126 w 1598"/>
                <a:gd name="T17" fmla="*/ 790 h 1699"/>
                <a:gd name="T18" fmla="*/ 119 w 1598"/>
                <a:gd name="T19" fmla="*/ 721 h 1699"/>
                <a:gd name="T20" fmla="*/ 186 w 1598"/>
                <a:gd name="T21" fmla="*/ 291 h 1699"/>
                <a:gd name="T22" fmla="*/ 763 w 1598"/>
                <a:gd name="T23" fmla="*/ 4 h 1699"/>
                <a:gd name="T24" fmla="*/ 1306 w 1598"/>
                <a:gd name="T25" fmla="*/ 168 h 1699"/>
                <a:gd name="T26" fmla="*/ 1509 w 1598"/>
                <a:gd name="T27" fmla="*/ 937 h 1699"/>
                <a:gd name="T28" fmla="*/ 1179 w 1598"/>
                <a:gd name="T29" fmla="*/ 1560 h 1699"/>
                <a:gd name="T30" fmla="*/ 557 w 1598"/>
                <a:gd name="T31" fmla="*/ 1640 h 1699"/>
                <a:gd name="T32" fmla="*/ 1120 w 1598"/>
                <a:gd name="T33" fmla="*/ 1558 h 1699"/>
                <a:gd name="T34" fmla="*/ 1179 w 1598"/>
                <a:gd name="T35" fmla="*/ 1361 h 1699"/>
                <a:gd name="T36" fmla="*/ 1452 w 1598"/>
                <a:gd name="T37" fmla="*/ 922 h 1699"/>
                <a:gd name="T38" fmla="*/ 1388 w 1598"/>
                <a:gd name="T39" fmla="*/ 364 h 1699"/>
                <a:gd name="T40" fmla="*/ 1265 w 1598"/>
                <a:gd name="T41" fmla="*/ 210 h 1699"/>
                <a:gd name="T42" fmla="*/ 767 w 1598"/>
                <a:gd name="T43" fmla="*/ 63 h 1699"/>
                <a:gd name="T44" fmla="*/ 765 w 1598"/>
                <a:gd name="T45" fmla="*/ 63 h 1699"/>
                <a:gd name="T46" fmla="*/ 234 w 1598"/>
                <a:gd name="T47" fmla="*/ 325 h 1699"/>
                <a:gd name="T48" fmla="*/ 174 w 1598"/>
                <a:gd name="T49" fmla="*/ 699 h 1699"/>
                <a:gd name="T50" fmla="*/ 176 w 1598"/>
                <a:gd name="T51" fmla="*/ 705 h 1699"/>
                <a:gd name="T52" fmla="*/ 70 w 1598"/>
                <a:gd name="T53" fmla="*/ 976 h 1699"/>
                <a:gd name="T54" fmla="*/ 72 w 1598"/>
                <a:gd name="T55" fmla="*/ 998 h 1699"/>
                <a:gd name="T56" fmla="*/ 129 w 1598"/>
                <a:gd name="T57" fmla="*/ 1071 h 1699"/>
                <a:gd name="T58" fmla="*/ 142 w 1598"/>
                <a:gd name="T59" fmla="*/ 1078 h 1699"/>
                <a:gd name="T60" fmla="*/ 152 w 1598"/>
                <a:gd name="T61" fmla="*/ 1150 h 1699"/>
                <a:gd name="T62" fmla="*/ 148 w 1598"/>
                <a:gd name="T63" fmla="*/ 1157 h 1699"/>
                <a:gd name="T64" fmla="*/ 150 w 1598"/>
                <a:gd name="T65" fmla="*/ 1159 h 1699"/>
                <a:gd name="T66" fmla="*/ 163 w 1598"/>
                <a:gd name="T67" fmla="*/ 1215 h 1699"/>
                <a:gd name="T68" fmla="*/ 156 w 1598"/>
                <a:gd name="T69" fmla="*/ 1229 h 1699"/>
                <a:gd name="T70" fmla="*/ 159 w 1598"/>
                <a:gd name="T71" fmla="*/ 1235 h 1699"/>
                <a:gd name="T72" fmla="*/ 182 w 1598"/>
                <a:gd name="T73" fmla="*/ 1257 h 1699"/>
                <a:gd name="T74" fmla="*/ 210 w 1598"/>
                <a:gd name="T75" fmla="*/ 1384 h 1699"/>
                <a:gd name="T76" fmla="*/ 286 w 1598"/>
                <a:gd name="T77" fmla="*/ 1453 h 1699"/>
                <a:gd name="T78" fmla="*/ 555 w 1598"/>
                <a:gd name="T79" fmla="*/ 1559 h 1699"/>
                <a:gd name="T80" fmla="*/ 557 w 1598"/>
                <a:gd name="T81" fmla="*/ 1640 h 1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8" h="1699">
                  <a:moveTo>
                    <a:pt x="1179" y="1699"/>
                  </a:moveTo>
                  <a:cubicBezTo>
                    <a:pt x="499" y="1699"/>
                    <a:pt x="499" y="1699"/>
                    <a:pt x="499" y="1699"/>
                  </a:cubicBezTo>
                  <a:cubicBezTo>
                    <a:pt x="497" y="1573"/>
                    <a:pt x="497" y="1573"/>
                    <a:pt x="497" y="1573"/>
                  </a:cubicBezTo>
                  <a:cubicBezTo>
                    <a:pt x="485" y="1544"/>
                    <a:pt x="450" y="1514"/>
                    <a:pt x="421" y="1514"/>
                  </a:cubicBezTo>
                  <a:cubicBezTo>
                    <a:pt x="280" y="1512"/>
                    <a:pt x="280" y="1512"/>
                    <a:pt x="280" y="1512"/>
                  </a:cubicBezTo>
                  <a:cubicBezTo>
                    <a:pt x="178" y="1505"/>
                    <a:pt x="151" y="1425"/>
                    <a:pt x="151" y="1384"/>
                  </a:cubicBezTo>
                  <a:cubicBezTo>
                    <a:pt x="151" y="1383"/>
                    <a:pt x="151" y="1383"/>
                    <a:pt x="151" y="1383"/>
                  </a:cubicBezTo>
                  <a:cubicBezTo>
                    <a:pt x="152" y="1336"/>
                    <a:pt x="142" y="1309"/>
                    <a:pt x="138" y="1299"/>
                  </a:cubicBezTo>
                  <a:cubicBezTo>
                    <a:pt x="122" y="1287"/>
                    <a:pt x="112" y="1272"/>
                    <a:pt x="108" y="1264"/>
                  </a:cubicBezTo>
                  <a:cubicBezTo>
                    <a:pt x="92" y="1245"/>
                    <a:pt x="94" y="1220"/>
                    <a:pt x="104" y="1199"/>
                  </a:cubicBezTo>
                  <a:cubicBezTo>
                    <a:pt x="103" y="1197"/>
                    <a:pt x="102" y="1195"/>
                    <a:pt x="101" y="1193"/>
                  </a:cubicBezTo>
                  <a:cubicBezTo>
                    <a:pt x="83" y="1170"/>
                    <a:pt x="86" y="1143"/>
                    <a:pt x="98" y="1123"/>
                  </a:cubicBezTo>
                  <a:cubicBezTo>
                    <a:pt x="37" y="1100"/>
                    <a:pt x="19" y="1033"/>
                    <a:pt x="15" y="1016"/>
                  </a:cubicBezTo>
                  <a:cubicBezTo>
                    <a:pt x="0" y="978"/>
                    <a:pt x="16" y="947"/>
                    <a:pt x="28" y="934"/>
                  </a:cubicBezTo>
                  <a:cubicBezTo>
                    <a:pt x="31" y="931"/>
                    <a:pt x="31" y="931"/>
                    <a:pt x="31" y="931"/>
                  </a:cubicBezTo>
                  <a:cubicBezTo>
                    <a:pt x="34" y="929"/>
                    <a:pt x="34" y="929"/>
                    <a:pt x="34" y="929"/>
                  </a:cubicBezTo>
                  <a:cubicBezTo>
                    <a:pt x="125" y="874"/>
                    <a:pt x="126" y="796"/>
                    <a:pt x="126" y="792"/>
                  </a:cubicBezTo>
                  <a:cubicBezTo>
                    <a:pt x="126" y="790"/>
                    <a:pt x="126" y="790"/>
                    <a:pt x="126" y="790"/>
                  </a:cubicBezTo>
                  <a:cubicBezTo>
                    <a:pt x="126" y="788"/>
                    <a:pt x="126" y="788"/>
                    <a:pt x="126" y="788"/>
                  </a:cubicBezTo>
                  <a:cubicBezTo>
                    <a:pt x="128" y="772"/>
                    <a:pt x="123" y="739"/>
                    <a:pt x="119" y="721"/>
                  </a:cubicBezTo>
                  <a:cubicBezTo>
                    <a:pt x="97" y="671"/>
                    <a:pt x="95" y="582"/>
                    <a:pt x="95" y="572"/>
                  </a:cubicBezTo>
                  <a:cubicBezTo>
                    <a:pt x="91" y="427"/>
                    <a:pt x="182" y="296"/>
                    <a:pt x="186" y="291"/>
                  </a:cubicBezTo>
                  <a:cubicBezTo>
                    <a:pt x="187" y="290"/>
                    <a:pt x="187" y="290"/>
                    <a:pt x="187" y="290"/>
                  </a:cubicBezTo>
                  <a:cubicBezTo>
                    <a:pt x="406" y="13"/>
                    <a:pt x="736" y="4"/>
                    <a:pt x="763" y="4"/>
                  </a:cubicBezTo>
                  <a:cubicBezTo>
                    <a:pt x="791" y="1"/>
                    <a:pt x="819" y="0"/>
                    <a:pt x="847" y="0"/>
                  </a:cubicBezTo>
                  <a:cubicBezTo>
                    <a:pt x="1071" y="0"/>
                    <a:pt x="1220" y="91"/>
                    <a:pt x="1306" y="168"/>
                  </a:cubicBezTo>
                  <a:cubicBezTo>
                    <a:pt x="1395" y="247"/>
                    <a:pt x="1435" y="326"/>
                    <a:pt x="1440" y="337"/>
                  </a:cubicBezTo>
                  <a:cubicBezTo>
                    <a:pt x="1598" y="623"/>
                    <a:pt x="1516" y="916"/>
                    <a:pt x="1509" y="937"/>
                  </a:cubicBezTo>
                  <a:cubicBezTo>
                    <a:pt x="1452" y="1169"/>
                    <a:pt x="1254" y="1371"/>
                    <a:pt x="1226" y="1398"/>
                  </a:cubicBezTo>
                  <a:cubicBezTo>
                    <a:pt x="1186" y="1465"/>
                    <a:pt x="1179" y="1552"/>
                    <a:pt x="1179" y="1560"/>
                  </a:cubicBezTo>
                  <a:lnTo>
                    <a:pt x="1179" y="1699"/>
                  </a:lnTo>
                  <a:close/>
                  <a:moveTo>
                    <a:pt x="557" y="1640"/>
                  </a:moveTo>
                  <a:cubicBezTo>
                    <a:pt x="1120" y="1640"/>
                    <a:pt x="1120" y="1640"/>
                    <a:pt x="1120" y="1640"/>
                  </a:cubicBezTo>
                  <a:cubicBezTo>
                    <a:pt x="1120" y="1558"/>
                    <a:pt x="1120" y="1558"/>
                    <a:pt x="1120" y="1558"/>
                  </a:cubicBezTo>
                  <a:cubicBezTo>
                    <a:pt x="1120" y="1553"/>
                    <a:pt x="1126" y="1448"/>
                    <a:pt x="1177" y="1364"/>
                  </a:cubicBezTo>
                  <a:cubicBezTo>
                    <a:pt x="1179" y="1361"/>
                    <a:pt x="1179" y="1361"/>
                    <a:pt x="1179" y="1361"/>
                  </a:cubicBezTo>
                  <a:cubicBezTo>
                    <a:pt x="1182" y="1358"/>
                    <a:pt x="1182" y="1358"/>
                    <a:pt x="1182" y="1358"/>
                  </a:cubicBezTo>
                  <a:cubicBezTo>
                    <a:pt x="1184" y="1356"/>
                    <a:pt x="1396" y="1150"/>
                    <a:pt x="1452" y="922"/>
                  </a:cubicBezTo>
                  <a:cubicBezTo>
                    <a:pt x="1453" y="921"/>
                    <a:pt x="1453" y="921"/>
                    <a:pt x="1453" y="921"/>
                  </a:cubicBezTo>
                  <a:cubicBezTo>
                    <a:pt x="1454" y="918"/>
                    <a:pt x="1537" y="634"/>
                    <a:pt x="1388" y="364"/>
                  </a:cubicBezTo>
                  <a:cubicBezTo>
                    <a:pt x="1387" y="363"/>
                    <a:pt x="1387" y="363"/>
                    <a:pt x="1387" y="363"/>
                  </a:cubicBezTo>
                  <a:cubicBezTo>
                    <a:pt x="1386" y="362"/>
                    <a:pt x="1349" y="285"/>
                    <a:pt x="1265" y="210"/>
                  </a:cubicBezTo>
                  <a:cubicBezTo>
                    <a:pt x="1151" y="110"/>
                    <a:pt x="1011" y="59"/>
                    <a:pt x="847" y="59"/>
                  </a:cubicBezTo>
                  <a:cubicBezTo>
                    <a:pt x="821" y="59"/>
                    <a:pt x="794" y="60"/>
                    <a:pt x="767" y="63"/>
                  </a:cubicBezTo>
                  <a:cubicBezTo>
                    <a:pt x="766" y="63"/>
                    <a:pt x="766" y="63"/>
                    <a:pt x="766" y="63"/>
                  </a:cubicBezTo>
                  <a:cubicBezTo>
                    <a:pt x="765" y="63"/>
                    <a:pt x="765" y="63"/>
                    <a:pt x="765" y="63"/>
                  </a:cubicBezTo>
                  <a:cubicBezTo>
                    <a:pt x="761" y="63"/>
                    <a:pt x="681" y="64"/>
                    <a:pt x="575" y="97"/>
                  </a:cubicBezTo>
                  <a:cubicBezTo>
                    <a:pt x="434" y="140"/>
                    <a:pt x="320" y="217"/>
                    <a:pt x="234" y="325"/>
                  </a:cubicBezTo>
                  <a:cubicBezTo>
                    <a:pt x="227" y="335"/>
                    <a:pt x="151" y="450"/>
                    <a:pt x="154" y="571"/>
                  </a:cubicBezTo>
                  <a:cubicBezTo>
                    <a:pt x="154" y="595"/>
                    <a:pt x="159" y="666"/>
                    <a:pt x="174" y="699"/>
                  </a:cubicBezTo>
                  <a:cubicBezTo>
                    <a:pt x="175" y="702"/>
                    <a:pt x="175" y="702"/>
                    <a:pt x="175" y="702"/>
                  </a:cubicBezTo>
                  <a:cubicBezTo>
                    <a:pt x="176" y="705"/>
                    <a:pt x="176" y="705"/>
                    <a:pt x="176" y="705"/>
                  </a:cubicBezTo>
                  <a:cubicBezTo>
                    <a:pt x="177" y="710"/>
                    <a:pt x="189" y="761"/>
                    <a:pt x="185" y="794"/>
                  </a:cubicBezTo>
                  <a:cubicBezTo>
                    <a:pt x="184" y="812"/>
                    <a:pt x="177" y="908"/>
                    <a:pt x="70" y="976"/>
                  </a:cubicBezTo>
                  <a:cubicBezTo>
                    <a:pt x="68" y="979"/>
                    <a:pt x="66" y="986"/>
                    <a:pt x="70" y="995"/>
                  </a:cubicBezTo>
                  <a:cubicBezTo>
                    <a:pt x="72" y="998"/>
                    <a:pt x="72" y="998"/>
                    <a:pt x="72" y="998"/>
                  </a:cubicBezTo>
                  <a:cubicBezTo>
                    <a:pt x="72" y="1002"/>
                    <a:pt x="72" y="1002"/>
                    <a:pt x="72" y="1002"/>
                  </a:cubicBezTo>
                  <a:cubicBezTo>
                    <a:pt x="73" y="1002"/>
                    <a:pt x="84" y="1062"/>
                    <a:pt x="129" y="1071"/>
                  </a:cubicBezTo>
                  <a:cubicBezTo>
                    <a:pt x="136" y="1073"/>
                    <a:pt x="136" y="1073"/>
                    <a:pt x="136" y="1073"/>
                  </a:cubicBezTo>
                  <a:cubicBezTo>
                    <a:pt x="142" y="1078"/>
                    <a:pt x="142" y="1078"/>
                    <a:pt x="142" y="1078"/>
                  </a:cubicBezTo>
                  <a:cubicBezTo>
                    <a:pt x="154" y="1089"/>
                    <a:pt x="165" y="1112"/>
                    <a:pt x="154" y="1144"/>
                  </a:cubicBezTo>
                  <a:cubicBezTo>
                    <a:pt x="152" y="1150"/>
                    <a:pt x="152" y="1150"/>
                    <a:pt x="152" y="1150"/>
                  </a:cubicBezTo>
                  <a:cubicBezTo>
                    <a:pt x="149" y="1153"/>
                    <a:pt x="149" y="1153"/>
                    <a:pt x="149" y="1153"/>
                  </a:cubicBezTo>
                  <a:cubicBezTo>
                    <a:pt x="149" y="1154"/>
                    <a:pt x="148" y="1156"/>
                    <a:pt x="148" y="1157"/>
                  </a:cubicBezTo>
                  <a:cubicBezTo>
                    <a:pt x="148" y="1157"/>
                    <a:pt x="148" y="1157"/>
                    <a:pt x="148" y="1157"/>
                  </a:cubicBezTo>
                  <a:cubicBezTo>
                    <a:pt x="150" y="1159"/>
                    <a:pt x="150" y="1159"/>
                    <a:pt x="150" y="1159"/>
                  </a:cubicBezTo>
                  <a:cubicBezTo>
                    <a:pt x="152" y="1163"/>
                    <a:pt x="166" y="1185"/>
                    <a:pt x="164" y="1207"/>
                  </a:cubicBezTo>
                  <a:cubicBezTo>
                    <a:pt x="163" y="1215"/>
                    <a:pt x="163" y="1215"/>
                    <a:pt x="163" y="1215"/>
                  </a:cubicBezTo>
                  <a:cubicBezTo>
                    <a:pt x="159" y="1221"/>
                    <a:pt x="159" y="1221"/>
                    <a:pt x="159" y="1221"/>
                  </a:cubicBezTo>
                  <a:cubicBezTo>
                    <a:pt x="158" y="1223"/>
                    <a:pt x="157" y="1226"/>
                    <a:pt x="156" y="1229"/>
                  </a:cubicBezTo>
                  <a:cubicBezTo>
                    <a:pt x="157" y="1230"/>
                    <a:pt x="157" y="1230"/>
                    <a:pt x="157" y="1230"/>
                  </a:cubicBezTo>
                  <a:cubicBezTo>
                    <a:pt x="159" y="1235"/>
                    <a:pt x="159" y="1235"/>
                    <a:pt x="159" y="1235"/>
                  </a:cubicBezTo>
                  <a:cubicBezTo>
                    <a:pt x="161" y="1238"/>
                    <a:pt x="167" y="1248"/>
                    <a:pt x="176" y="1253"/>
                  </a:cubicBezTo>
                  <a:cubicBezTo>
                    <a:pt x="182" y="1257"/>
                    <a:pt x="182" y="1257"/>
                    <a:pt x="182" y="1257"/>
                  </a:cubicBezTo>
                  <a:cubicBezTo>
                    <a:pt x="185" y="1262"/>
                    <a:pt x="185" y="1262"/>
                    <a:pt x="185" y="1262"/>
                  </a:cubicBezTo>
                  <a:cubicBezTo>
                    <a:pt x="188" y="1266"/>
                    <a:pt x="212" y="1305"/>
                    <a:pt x="210" y="1384"/>
                  </a:cubicBezTo>
                  <a:cubicBezTo>
                    <a:pt x="210" y="1395"/>
                    <a:pt x="215" y="1449"/>
                    <a:pt x="285" y="1453"/>
                  </a:cubicBezTo>
                  <a:cubicBezTo>
                    <a:pt x="286" y="1453"/>
                    <a:pt x="286" y="1453"/>
                    <a:pt x="286" y="1453"/>
                  </a:cubicBezTo>
                  <a:cubicBezTo>
                    <a:pt x="429" y="1457"/>
                    <a:pt x="429" y="1457"/>
                    <a:pt x="429" y="1457"/>
                  </a:cubicBezTo>
                  <a:cubicBezTo>
                    <a:pt x="470" y="1460"/>
                    <a:pt x="533" y="1487"/>
                    <a:pt x="555" y="1559"/>
                  </a:cubicBezTo>
                  <a:cubicBezTo>
                    <a:pt x="556" y="1563"/>
                    <a:pt x="556" y="1563"/>
                    <a:pt x="556" y="1563"/>
                  </a:cubicBezTo>
                  <a:lnTo>
                    <a:pt x="557" y="16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 dirty="0"/>
            </a:p>
          </p:txBody>
        </p:sp>
        <p:sp>
          <p:nvSpPr>
            <p:cNvPr id="14" name="Pie 6">
              <a:extLst>
                <a:ext uri="{FF2B5EF4-FFF2-40B4-BE49-F238E27FC236}">
                  <a16:creationId xmlns:a16="http://schemas.microsoft.com/office/drawing/2014/main" xmlns="" id="{FC73EB28-5709-4ECD-88E4-A2C642FC9E68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2276732"/>
                <a:gd name="adj2" fmla="val 16200000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15" name="Pie 13">
              <a:extLst>
                <a:ext uri="{FF2B5EF4-FFF2-40B4-BE49-F238E27FC236}">
                  <a16:creationId xmlns:a16="http://schemas.microsoft.com/office/drawing/2014/main" xmlns="" id="{003E811A-77A0-42B3-B834-FA479003D017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5840500"/>
                <a:gd name="adj2" fmla="val 19589917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  <p:sp>
          <p:nvSpPr>
            <p:cNvPr id="16" name="Pie 14">
              <a:extLst>
                <a:ext uri="{FF2B5EF4-FFF2-40B4-BE49-F238E27FC236}">
                  <a16:creationId xmlns:a16="http://schemas.microsoft.com/office/drawing/2014/main" xmlns="" id="{F500886C-6B68-4BFA-BAEF-6563CB85FBFB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9138758"/>
                <a:gd name="adj2" fmla="val 1338485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17" name="Pie 15">
              <a:extLst>
                <a:ext uri="{FF2B5EF4-FFF2-40B4-BE49-F238E27FC236}">
                  <a16:creationId xmlns:a16="http://schemas.microsoft.com/office/drawing/2014/main" xmlns="" id="{1122C345-D9D3-4846-87D7-DA6A6073C70B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798895"/>
                <a:gd name="adj2" fmla="val 4047876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</p:grpSp>
      <p:sp>
        <p:nvSpPr>
          <p:cNvPr id="18" name="Arc 17">
            <a:extLst>
              <a:ext uri="{FF2B5EF4-FFF2-40B4-BE49-F238E27FC236}">
                <a16:creationId xmlns:a16="http://schemas.microsoft.com/office/drawing/2014/main" xmlns="" id="{552323F9-9306-45C4-9618-92A30B25BBC6}"/>
              </a:ext>
            </a:extLst>
          </p:cNvPr>
          <p:cNvSpPr/>
          <p:nvPr/>
        </p:nvSpPr>
        <p:spPr>
          <a:xfrm>
            <a:off x="898858" y="2056594"/>
            <a:ext cx="3953351" cy="3953350"/>
          </a:xfrm>
          <a:prstGeom prst="arc">
            <a:avLst>
              <a:gd name="adj1" fmla="val 13483629"/>
              <a:gd name="adj2" fmla="val 2813791"/>
            </a:avLst>
          </a:prstGeom>
          <a:ln w="190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EC7E2F09-9548-47CA-82C9-19FD1CD13BF2}"/>
              </a:ext>
            </a:extLst>
          </p:cNvPr>
          <p:cNvSpPr/>
          <p:nvPr/>
        </p:nvSpPr>
        <p:spPr>
          <a:xfrm>
            <a:off x="1811066" y="2189757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078BAC94-01B2-4420-8186-C3C1A18D590F}"/>
              </a:ext>
            </a:extLst>
          </p:cNvPr>
          <p:cNvSpPr/>
          <p:nvPr/>
        </p:nvSpPr>
        <p:spPr>
          <a:xfrm>
            <a:off x="3691528" y="2189757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29D640BE-A7B2-489C-A81F-1896C1B331DD}"/>
              </a:ext>
            </a:extLst>
          </p:cNvPr>
          <p:cNvSpPr/>
          <p:nvPr/>
        </p:nvSpPr>
        <p:spPr>
          <a:xfrm>
            <a:off x="4691139" y="3491560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2FF01104-B81F-40A3-B8BF-42F633DCA487}"/>
              </a:ext>
            </a:extLst>
          </p:cNvPr>
          <p:cNvSpPr/>
          <p:nvPr/>
        </p:nvSpPr>
        <p:spPr>
          <a:xfrm>
            <a:off x="4449152" y="4992339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</p:spTree>
    <p:extLst>
      <p:ext uri="{BB962C8B-B14F-4D97-AF65-F5344CB8AC3E}">
        <p14:creationId xmlns:p14="http://schemas.microsoft.com/office/powerpoint/2010/main" val="29555674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0" y="-94704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-41487" y="1010245"/>
            <a:ext cx="1246632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altLang="ko-KR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фильм используется NASA в программе обучения сотрудников. Всем новым работникам предлагают найти в фильме, как можно большее количество неточностей и ошибок. Утверждается, что их </a:t>
            </a:r>
            <a:r>
              <a:rPr lang="ru-RU" altLang="ko-KR" sz="3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168</a:t>
            </a:r>
            <a:r>
              <a:rPr lang="ru-RU" altLang="ko-KR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данный момент. </a:t>
            </a:r>
          </a:p>
          <a:p>
            <a:pPr lvl="0" algn="ctr"/>
            <a:r>
              <a:rPr lang="ru-RU" altLang="ko-KR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работы над этим фильмом, через руки съемочной группы прошло оборудование ценой в </a:t>
            </a:r>
            <a:r>
              <a:rPr lang="ru-RU" altLang="ko-KR" sz="32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ru-RU" altLang="ko-KR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миллиардов долларов. В цену входит настоящая </a:t>
            </a:r>
            <a:r>
              <a:rPr lang="ru-RU" altLang="ko-KR" sz="3200" u="sng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буровая платформа </a:t>
            </a:r>
            <a:r>
              <a:rPr lang="ru-RU" altLang="ko-KR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настоящий </a:t>
            </a:r>
            <a:r>
              <a:rPr lang="ru-RU" altLang="ko-KR" sz="3200" u="sng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космический челнок</a:t>
            </a:r>
            <a:r>
              <a:rPr lang="ru-RU" altLang="ko-KR" sz="32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altLang="ko-KR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625263" y="5468800"/>
            <a:ext cx="111328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Армагеддон</a:t>
            </a:r>
            <a:endParaRPr lang="ru-RU" altLang="ko-KR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o-KR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6" y="1255252"/>
            <a:ext cx="11593285" cy="4644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838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21921" y="1366679"/>
            <a:ext cx="120700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фильм основан на реальной истории. Орбитальная космическая станция перестала отвечать на сигналы из </a:t>
            </a:r>
            <a:r>
              <a:rPr lang="ru-RU" altLang="ko-KR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ЦУПа</a:t>
            </a:r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11 февраля 1985 года в 9 часов 23 минуты по московскому времени станция, на которой к тому времени уже полгода не было людей, вышла из-​под контроля и постепенно приближалась к Земле. Под угрозой были человеческие жизни и репутация советской космонавтики.</a:t>
            </a:r>
          </a:p>
          <a:p>
            <a:pPr algn="ctr"/>
            <a:endParaRPr lang="ru-RU" altLang="ko-K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</a:t>
            </a:r>
            <a:r>
              <a:rPr lang="ru-RU" altLang="ko-K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ЭТОГО фильма.</a:t>
            </a:r>
            <a:endParaRPr lang="ru-RU" altLang="ko-K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544830" y="5740850"/>
            <a:ext cx="112242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«САЛЮТ-7»</a:t>
            </a:r>
            <a:endParaRPr lang="ru-RU" altLang="ko-K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o-KR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798" y="1132166"/>
            <a:ext cx="9259910" cy="460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348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67425" y="1593214"/>
            <a:ext cx="11874321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altLang="ko-KR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Орбитальная станция MS1 – крупнейшая космическая тюрьма, где в анабиозе содержатся тысячи опасных преступников. Ходят слухи, что над погруженными в искусственный сон узниками проводятся противозаконные эксперименты. С расследованием на станцию отправлена комиссия во главе с Эмили </a:t>
            </a:r>
            <a:r>
              <a:rPr lang="ru-RU" altLang="ko-KR" sz="28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Уорнок</a:t>
            </a:r>
            <a:r>
              <a:rPr lang="ru-RU" altLang="ko-KR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дочерью президента США. Неожиданно ситуация выходит из-под контроля, и вся станция оказывается захвачена уголовниками.</a:t>
            </a:r>
          </a:p>
          <a:p>
            <a:pPr algn="ctr"/>
            <a:endParaRPr lang="ru-RU" altLang="ko-K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название фильма.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017403" y="5500169"/>
            <a:ext cx="78770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Напролом.</a:t>
            </a:r>
            <a:endParaRPr lang="ru-RU" altLang="ko-K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o-KR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538" y="656823"/>
            <a:ext cx="5480095" cy="4843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82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90152" y="8444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90152" y="1017176"/>
            <a:ext cx="1169624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altLang="ko-KR" sz="3000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Земля больше не пригодна для жизни. Еще совсем немного и человечество начнет вымирать. </a:t>
            </a:r>
          </a:p>
          <a:p>
            <a:pPr lvl="0" algn="ctr"/>
            <a:r>
              <a:rPr lang="ru-RU" altLang="ko-KR" sz="3000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пассажиры сумели дожить до славного нового мира, их помещают в специальные капсулы и погружают в искусственный сон. Они не будут стареть и меняться внешне, пока находятся в этом состоянии. Пробуждение случится перед посадкой корабля на планету.</a:t>
            </a:r>
          </a:p>
          <a:p>
            <a:pPr lvl="0" algn="ctr"/>
            <a:r>
              <a:rPr lang="ru-RU" altLang="ko-KR" sz="3000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все это, конечно, многообещающе звучит, а системы оказываются неисправными. Джим и Аврора просыпаются раньше на девяносто лет и помощи им ждать неоткуда. Что же будет дальше? Они —…</a:t>
            </a:r>
          </a:p>
          <a:p>
            <a:pPr algn="ctr"/>
            <a:endParaRPr lang="ru-RU" altLang="ko-KR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235599" y="5741546"/>
            <a:ext cx="77144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Пассажиры.</a:t>
            </a:r>
            <a:endParaRPr lang="ru-RU" altLang="ko-K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o-KR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076" y="1017176"/>
            <a:ext cx="10058400" cy="4531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69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0" y="1225689"/>
            <a:ext cx="77038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ЭТОГО фильма состоялся один из самых необычных </a:t>
            </a:r>
            <a:r>
              <a:rPr lang="ru-RU" altLang="ko-KR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допремьерных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показов в истории: первыми его смогли оценить не только журналисты, но и космонавты космической станции.</a:t>
            </a:r>
          </a:p>
          <a:p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фото командир космической станции Скотт Келли сидит со скрещенными руками. На полу лежит бортинженер Михаил Корниенко, рядом с ним находится бортинженер </a:t>
            </a:r>
            <a:r>
              <a:rPr lang="ru-RU" altLang="ko-KR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Челл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Линдгрен. Рядом с Келли «сидит» бортинженер Сергей Волков.</a:t>
            </a:r>
          </a:p>
          <a:p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название ЭТОГО фильма.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530" y="1225689"/>
            <a:ext cx="4522470" cy="45224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5327346" y="5950059"/>
            <a:ext cx="71112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Марсианин.</a:t>
            </a:r>
            <a:endParaRPr lang="ru-RU" altLang="ko-K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ko-KR" alt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319" y="470840"/>
            <a:ext cx="3843337" cy="5479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282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48A2979-A456-4286-B8FC-8FF4C0C58EFD}"/>
              </a:ext>
            </a:extLst>
          </p:cNvPr>
          <p:cNvSpPr txBox="1"/>
          <p:nvPr/>
        </p:nvSpPr>
        <p:spPr>
          <a:xfrm>
            <a:off x="5068563" y="2531446"/>
            <a:ext cx="6585284" cy="156966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4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3. Правда или вымысел.</a:t>
            </a:r>
            <a:endParaRPr lang="ko-KR" altLang="en-US" sz="4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882712DC-81A8-4652-9155-DE4373E2537F}"/>
              </a:ext>
            </a:extLst>
          </p:cNvPr>
          <p:cNvGrpSpPr/>
          <p:nvPr/>
        </p:nvGrpSpPr>
        <p:grpSpPr>
          <a:xfrm>
            <a:off x="2726624" y="2489082"/>
            <a:ext cx="1803158" cy="1899687"/>
            <a:chOff x="2723195" y="2479155"/>
            <a:chExt cx="1803158" cy="1899687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A5806FC4-4069-4307-8345-A7F2B0CF25A3}"/>
                </a:ext>
              </a:extLst>
            </p:cNvPr>
            <p:cNvSpPr/>
            <p:nvPr/>
          </p:nvSpPr>
          <p:spPr>
            <a:xfrm>
              <a:off x="2723195" y="2521519"/>
              <a:ext cx="1799146" cy="1806936"/>
            </a:xfrm>
            <a:custGeom>
              <a:avLst/>
              <a:gdLst>
                <a:gd name="connsiteX0" fmla="*/ 22263 w 1799146"/>
                <a:gd name="connsiteY0" fmla="*/ 69045 h 1806936"/>
                <a:gd name="connsiteX1" fmla="*/ 756190 w 1799146"/>
                <a:gd name="connsiteY1" fmla="*/ 141235 h 1806936"/>
                <a:gd name="connsiteX2" fmla="*/ 1682621 w 1799146"/>
                <a:gd name="connsiteY2" fmla="*/ 44982 h 1806936"/>
                <a:gd name="connsiteX3" fmla="*/ 1658558 w 1799146"/>
                <a:gd name="connsiteY3" fmla="*/ 983445 h 1806936"/>
                <a:gd name="connsiteX4" fmla="*/ 1754811 w 1799146"/>
                <a:gd name="connsiteY4" fmla="*/ 1753466 h 1806936"/>
                <a:gd name="connsiteX5" fmla="*/ 840411 w 1799146"/>
                <a:gd name="connsiteY5" fmla="*/ 1681277 h 1806936"/>
                <a:gd name="connsiteX6" fmla="*/ 46326 w 1799146"/>
                <a:gd name="connsiteY6" fmla="*/ 1765498 h 1806936"/>
                <a:gd name="connsiteX7" fmla="*/ 178674 w 1799146"/>
                <a:gd name="connsiteY7" fmla="*/ 911256 h 1806936"/>
                <a:gd name="connsiteX8" fmla="*/ 22263 w 1799146"/>
                <a:gd name="connsiteY8" fmla="*/ 69045 h 18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146" h="1806936">
                  <a:moveTo>
                    <a:pt x="22263" y="69045"/>
                  </a:moveTo>
                  <a:cubicBezTo>
                    <a:pt x="118516" y="-59292"/>
                    <a:pt x="479464" y="145246"/>
                    <a:pt x="756190" y="141235"/>
                  </a:cubicBezTo>
                  <a:cubicBezTo>
                    <a:pt x="1032916" y="137225"/>
                    <a:pt x="1532226" y="-95386"/>
                    <a:pt x="1682621" y="44982"/>
                  </a:cubicBezTo>
                  <a:cubicBezTo>
                    <a:pt x="1833016" y="185350"/>
                    <a:pt x="1646526" y="698698"/>
                    <a:pt x="1658558" y="983445"/>
                  </a:cubicBezTo>
                  <a:cubicBezTo>
                    <a:pt x="1670590" y="1268192"/>
                    <a:pt x="1891169" y="1637161"/>
                    <a:pt x="1754811" y="1753466"/>
                  </a:cubicBezTo>
                  <a:cubicBezTo>
                    <a:pt x="1618453" y="1869771"/>
                    <a:pt x="1125158" y="1679272"/>
                    <a:pt x="840411" y="1681277"/>
                  </a:cubicBezTo>
                  <a:cubicBezTo>
                    <a:pt x="555664" y="1683282"/>
                    <a:pt x="156615" y="1893835"/>
                    <a:pt x="46326" y="1765498"/>
                  </a:cubicBezTo>
                  <a:cubicBezTo>
                    <a:pt x="-63963" y="1637161"/>
                    <a:pt x="184690" y="1191993"/>
                    <a:pt x="178674" y="911256"/>
                  </a:cubicBezTo>
                  <a:cubicBezTo>
                    <a:pt x="172658" y="630519"/>
                    <a:pt x="-73990" y="197382"/>
                    <a:pt x="22263" y="6904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3A5ED13C-1C22-41FC-B6AB-58C62C988CD7}"/>
                </a:ext>
              </a:extLst>
            </p:cNvPr>
            <p:cNvSpPr/>
            <p:nvPr/>
          </p:nvSpPr>
          <p:spPr>
            <a:xfrm rot="18149754">
              <a:off x="2676936" y="2538727"/>
              <a:ext cx="1899687" cy="1780543"/>
            </a:xfrm>
            <a:custGeom>
              <a:avLst/>
              <a:gdLst>
                <a:gd name="connsiteX0" fmla="*/ 166912 w 6470369"/>
                <a:gd name="connsiteY0" fmla="*/ 60281 h 3649722"/>
                <a:gd name="connsiteX1" fmla="*/ 3331217 w 6470369"/>
                <a:gd name="connsiteY1" fmla="*/ 409197 h 3649722"/>
                <a:gd name="connsiteX2" fmla="*/ 6266922 w 6470369"/>
                <a:gd name="connsiteY2" fmla="*/ 96376 h 3649722"/>
                <a:gd name="connsiteX3" fmla="*/ 6074417 w 6470369"/>
                <a:gd name="connsiteY3" fmla="*/ 1985334 h 3649722"/>
                <a:gd name="connsiteX4" fmla="*/ 6303017 w 6470369"/>
                <a:gd name="connsiteY4" fmla="*/ 3561471 h 3649722"/>
                <a:gd name="connsiteX5" fmla="*/ 3198870 w 6470369"/>
                <a:gd name="connsiteY5" fmla="*/ 3380997 h 3649722"/>
                <a:gd name="connsiteX6" fmla="*/ 142849 w 6470369"/>
                <a:gd name="connsiteY6" fmla="*/ 3573502 h 3649722"/>
                <a:gd name="connsiteX7" fmla="*/ 467701 w 6470369"/>
                <a:gd name="connsiteY7" fmla="*/ 1889081 h 3649722"/>
                <a:gd name="connsiteX8" fmla="*/ 166912 w 6470369"/>
                <a:gd name="connsiteY8" fmla="*/ 60281 h 3649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70369" h="3649722">
                  <a:moveTo>
                    <a:pt x="166912" y="60281"/>
                  </a:moveTo>
                  <a:cubicBezTo>
                    <a:pt x="644165" y="-186366"/>
                    <a:pt x="2314549" y="403181"/>
                    <a:pt x="3331217" y="409197"/>
                  </a:cubicBezTo>
                  <a:cubicBezTo>
                    <a:pt x="4347885" y="415213"/>
                    <a:pt x="5809722" y="-166314"/>
                    <a:pt x="6266922" y="96376"/>
                  </a:cubicBezTo>
                  <a:cubicBezTo>
                    <a:pt x="6724122" y="359066"/>
                    <a:pt x="6068401" y="1407818"/>
                    <a:pt x="6074417" y="1985334"/>
                  </a:cubicBezTo>
                  <a:cubicBezTo>
                    <a:pt x="6080433" y="2562850"/>
                    <a:pt x="6782275" y="3328861"/>
                    <a:pt x="6303017" y="3561471"/>
                  </a:cubicBezTo>
                  <a:cubicBezTo>
                    <a:pt x="5823759" y="3794082"/>
                    <a:pt x="4225565" y="3378992"/>
                    <a:pt x="3198870" y="3380997"/>
                  </a:cubicBezTo>
                  <a:cubicBezTo>
                    <a:pt x="2172175" y="3383002"/>
                    <a:pt x="598044" y="3822155"/>
                    <a:pt x="142849" y="3573502"/>
                  </a:cubicBezTo>
                  <a:cubicBezTo>
                    <a:pt x="-312346" y="3324849"/>
                    <a:pt x="465696" y="2470607"/>
                    <a:pt x="467701" y="1889081"/>
                  </a:cubicBezTo>
                  <a:cubicBezTo>
                    <a:pt x="469706" y="1307555"/>
                    <a:pt x="-310341" y="306928"/>
                    <a:pt x="166912" y="602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7E1483A0-D299-457A-9766-73F0F75DD001}"/>
                </a:ext>
              </a:extLst>
            </p:cNvPr>
            <p:cNvSpPr/>
            <p:nvPr/>
          </p:nvSpPr>
          <p:spPr>
            <a:xfrm rot="20942360">
              <a:off x="2727207" y="2525531"/>
              <a:ext cx="1799146" cy="1806936"/>
            </a:xfrm>
            <a:custGeom>
              <a:avLst/>
              <a:gdLst>
                <a:gd name="connsiteX0" fmla="*/ 22263 w 1799146"/>
                <a:gd name="connsiteY0" fmla="*/ 69045 h 1806936"/>
                <a:gd name="connsiteX1" fmla="*/ 756190 w 1799146"/>
                <a:gd name="connsiteY1" fmla="*/ 141235 h 1806936"/>
                <a:gd name="connsiteX2" fmla="*/ 1682621 w 1799146"/>
                <a:gd name="connsiteY2" fmla="*/ 44982 h 1806936"/>
                <a:gd name="connsiteX3" fmla="*/ 1658558 w 1799146"/>
                <a:gd name="connsiteY3" fmla="*/ 983445 h 1806936"/>
                <a:gd name="connsiteX4" fmla="*/ 1754811 w 1799146"/>
                <a:gd name="connsiteY4" fmla="*/ 1753466 h 1806936"/>
                <a:gd name="connsiteX5" fmla="*/ 840411 w 1799146"/>
                <a:gd name="connsiteY5" fmla="*/ 1681277 h 1806936"/>
                <a:gd name="connsiteX6" fmla="*/ 46326 w 1799146"/>
                <a:gd name="connsiteY6" fmla="*/ 1765498 h 1806936"/>
                <a:gd name="connsiteX7" fmla="*/ 178674 w 1799146"/>
                <a:gd name="connsiteY7" fmla="*/ 911256 h 1806936"/>
                <a:gd name="connsiteX8" fmla="*/ 22263 w 1799146"/>
                <a:gd name="connsiteY8" fmla="*/ 69045 h 18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146" h="1806936">
                  <a:moveTo>
                    <a:pt x="22263" y="69045"/>
                  </a:moveTo>
                  <a:cubicBezTo>
                    <a:pt x="118516" y="-59292"/>
                    <a:pt x="479464" y="145246"/>
                    <a:pt x="756190" y="141235"/>
                  </a:cubicBezTo>
                  <a:cubicBezTo>
                    <a:pt x="1032916" y="137225"/>
                    <a:pt x="1532226" y="-95386"/>
                    <a:pt x="1682621" y="44982"/>
                  </a:cubicBezTo>
                  <a:cubicBezTo>
                    <a:pt x="1833016" y="185350"/>
                    <a:pt x="1646526" y="698698"/>
                    <a:pt x="1658558" y="983445"/>
                  </a:cubicBezTo>
                  <a:cubicBezTo>
                    <a:pt x="1670590" y="1268192"/>
                    <a:pt x="1891169" y="1637161"/>
                    <a:pt x="1754811" y="1753466"/>
                  </a:cubicBezTo>
                  <a:cubicBezTo>
                    <a:pt x="1618453" y="1869771"/>
                    <a:pt x="1125158" y="1679272"/>
                    <a:pt x="840411" y="1681277"/>
                  </a:cubicBezTo>
                  <a:cubicBezTo>
                    <a:pt x="555664" y="1683282"/>
                    <a:pt x="156615" y="1893835"/>
                    <a:pt x="46326" y="1765498"/>
                  </a:cubicBezTo>
                  <a:cubicBezTo>
                    <a:pt x="-63963" y="1637161"/>
                    <a:pt x="184690" y="1191993"/>
                    <a:pt x="178674" y="911256"/>
                  </a:cubicBezTo>
                  <a:cubicBezTo>
                    <a:pt x="172658" y="630519"/>
                    <a:pt x="-73990" y="197382"/>
                    <a:pt x="22263" y="690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DE92A2B8-436C-40FC-A25C-9CBA19DE83F0}"/>
              </a:ext>
            </a:extLst>
          </p:cNvPr>
          <p:cNvSpPr/>
          <p:nvPr/>
        </p:nvSpPr>
        <p:spPr>
          <a:xfrm>
            <a:off x="2191854" y="2370972"/>
            <a:ext cx="279711" cy="326329"/>
          </a:xfrm>
          <a:custGeom>
            <a:avLst/>
            <a:gdLst>
              <a:gd name="connsiteX0" fmla="*/ 149012 w 380202"/>
              <a:gd name="connsiteY0" fmla="*/ 378104 h 443569"/>
              <a:gd name="connsiteX1" fmla="*/ 325172 w 380202"/>
              <a:gd name="connsiteY1" fmla="*/ 151250 h 443569"/>
              <a:gd name="connsiteX2" fmla="*/ 369529 w 380202"/>
              <a:gd name="connsiteY2" fmla="*/ 72675 h 443569"/>
              <a:gd name="connsiteX3" fmla="*/ 369529 w 380202"/>
              <a:gd name="connsiteY3" fmla="*/ 72675 h 443569"/>
              <a:gd name="connsiteX4" fmla="*/ 271944 w 380202"/>
              <a:gd name="connsiteY4" fmla="*/ 18179 h 443569"/>
              <a:gd name="connsiteX5" fmla="*/ 112259 w 380202"/>
              <a:gd name="connsiteY5" fmla="*/ 138577 h 443569"/>
              <a:gd name="connsiteX6" fmla="*/ 13406 w 380202"/>
              <a:gd name="connsiteY6" fmla="*/ 361629 h 443569"/>
              <a:gd name="connsiteX7" fmla="*/ 127467 w 380202"/>
              <a:gd name="connsiteY7" fmla="*/ 408520 h 443569"/>
              <a:gd name="connsiteX8" fmla="*/ 149012 w 380202"/>
              <a:gd name="connsiteY8" fmla="*/ 378104 h 443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202" h="443569">
                <a:moveTo>
                  <a:pt x="149012" y="378104"/>
                </a:moveTo>
                <a:cubicBezTo>
                  <a:pt x="189566" y="251370"/>
                  <a:pt x="235191" y="188003"/>
                  <a:pt x="325172" y="151250"/>
                </a:cubicBezTo>
                <a:cubicBezTo>
                  <a:pt x="355588" y="138577"/>
                  <a:pt x="374598" y="105626"/>
                  <a:pt x="369529" y="72675"/>
                </a:cubicBezTo>
                <a:lnTo>
                  <a:pt x="369529" y="72675"/>
                </a:lnTo>
                <a:cubicBezTo>
                  <a:pt x="361925" y="27050"/>
                  <a:pt x="313766" y="436"/>
                  <a:pt x="271944" y="18179"/>
                </a:cubicBezTo>
                <a:cubicBezTo>
                  <a:pt x="219983" y="40991"/>
                  <a:pt x="170556" y="76477"/>
                  <a:pt x="112259" y="138577"/>
                </a:cubicBezTo>
                <a:cubicBezTo>
                  <a:pt x="74238" y="177864"/>
                  <a:pt x="4535" y="314737"/>
                  <a:pt x="13406" y="361629"/>
                </a:cubicBezTo>
                <a:cubicBezTo>
                  <a:pt x="23545" y="416124"/>
                  <a:pt x="69169" y="459214"/>
                  <a:pt x="127467" y="408520"/>
                </a:cubicBezTo>
                <a:cubicBezTo>
                  <a:pt x="137606" y="402184"/>
                  <a:pt x="145210" y="390777"/>
                  <a:pt x="149012" y="37810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66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5456646A-32EF-491D-8216-16BE38467E8E}"/>
              </a:ext>
            </a:extLst>
          </p:cNvPr>
          <p:cNvGrpSpPr/>
          <p:nvPr/>
        </p:nvGrpSpPr>
        <p:grpSpPr>
          <a:xfrm>
            <a:off x="4741624" y="4127935"/>
            <a:ext cx="439725" cy="401041"/>
            <a:chOff x="10305635" y="3839796"/>
            <a:chExt cx="722004" cy="65848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BF5DB358-A507-4252-A73D-F3D6E000458B}"/>
                </a:ext>
              </a:extLst>
            </p:cNvPr>
            <p:cNvSpPr/>
            <p:nvPr/>
          </p:nvSpPr>
          <p:spPr>
            <a:xfrm rot="21213783">
              <a:off x="10305635" y="3839796"/>
              <a:ext cx="406755" cy="406755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3917EE2F-D5BC-415B-ABEF-0338BE7F003A}"/>
                </a:ext>
              </a:extLst>
            </p:cNvPr>
            <p:cNvSpPr/>
            <p:nvPr/>
          </p:nvSpPr>
          <p:spPr>
            <a:xfrm rot="21213783">
              <a:off x="10411740" y="3882384"/>
              <a:ext cx="615899" cy="615898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16" name="Rectangle 16">
            <a:extLst>
              <a:ext uri="{FF2B5EF4-FFF2-40B4-BE49-F238E27FC236}">
                <a16:creationId xmlns:a16="http://schemas.microsoft.com/office/drawing/2014/main" xmlns="" id="{23899710-AFC6-4B6A-859B-8F46A5C69991}"/>
              </a:ext>
            </a:extLst>
          </p:cNvPr>
          <p:cNvSpPr/>
          <p:nvPr/>
        </p:nvSpPr>
        <p:spPr>
          <a:xfrm>
            <a:off x="3243247" y="3107008"/>
            <a:ext cx="852234" cy="602107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017873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11991" y="2028501"/>
            <a:ext cx="11526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космосе абсолютная </a:t>
            </a:r>
            <a:r>
              <a:rPr lang="ru-RU" altLang="ko-KR" sz="6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тишина?</a:t>
            </a:r>
            <a:endParaRPr lang="ru-RU" altLang="ko-KR" sz="6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ko-KR" sz="6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148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54688" y="2173290"/>
            <a:ext cx="11526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Скафандр NASA стоит $ </a:t>
            </a:r>
            <a:r>
              <a:rPr lang="ru-RU" altLang="ko-KR" sz="6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 млн?</a:t>
            </a:r>
            <a:endParaRPr lang="ru-RU" altLang="ko-KR" sz="6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ko-KR" sz="6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5527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83469" y="2276965"/>
            <a:ext cx="115265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Звёзд в космосе больше, чем песчинок на </a:t>
            </a:r>
            <a:r>
              <a:rPr lang="ru-RU" altLang="ko-KR" sz="5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Земле?</a:t>
            </a:r>
            <a:endParaRPr lang="ru-RU" altLang="ko-KR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8042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66405" y="2606020"/>
            <a:ext cx="115265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</a:t>
            </a:r>
            <a:r>
              <a:rPr lang="ru-RU" altLang="ko-KR" sz="5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желтое?</a:t>
            </a:r>
            <a:endParaRPr lang="ru-RU" altLang="ko-KR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54349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53526" y="2423783"/>
            <a:ext cx="115265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турист в космосе отправился в своё путешествие в 1999 </a:t>
            </a:r>
            <a:r>
              <a:rPr lang="ru-RU" altLang="ko-KR" sz="5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году?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5693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6.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37749" y="2254749"/>
            <a:ext cx="1152659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для космонавтов идет </a:t>
            </a:r>
            <a:r>
              <a:rPr lang="ru-RU" altLang="ko-KR" sz="6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медленнее?</a:t>
            </a:r>
            <a:endParaRPr lang="ru-RU" altLang="ko-KR" sz="6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5292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5">
            <a:extLst>
              <a:ext uri="{FF2B5EF4-FFF2-40B4-BE49-F238E27FC236}">
                <a16:creationId xmlns:a16="http://schemas.microsoft.com/office/drawing/2014/main" xmlns="" id="{C9C841D1-FDE7-491E-8819-A2E039F41499}"/>
              </a:ext>
            </a:extLst>
          </p:cNvPr>
          <p:cNvSpPr txBox="1">
            <a:spLocks/>
          </p:cNvSpPr>
          <p:nvPr/>
        </p:nvSpPr>
        <p:spPr>
          <a:xfrm>
            <a:off x="8391161" y="372356"/>
            <a:ext cx="3312368" cy="288032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US" altLang="ko-KR" sz="1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xmlns="" id="{C38FCC57-E9DD-49B0-965C-15FFBBB75B53}"/>
              </a:ext>
            </a:extLst>
          </p:cNvPr>
          <p:cNvSpPr txBox="1">
            <a:spLocks/>
          </p:cNvSpPr>
          <p:nvPr/>
        </p:nvSpPr>
        <p:spPr>
          <a:xfrm>
            <a:off x="682987" y="1119206"/>
            <a:ext cx="4672785" cy="142999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ru-RU" altLang="ko-KR" sz="4800" b="1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Сдаём листочки!</a:t>
            </a:r>
            <a:endParaRPr lang="en-US" altLang="ko-KR" sz="4800" b="1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8CA7975-D518-486C-8500-BBA703CEF18F}"/>
              </a:ext>
            </a:extLst>
          </p:cNvPr>
          <p:cNvSpPr txBox="1"/>
          <p:nvPr/>
        </p:nvSpPr>
        <p:spPr>
          <a:xfrm>
            <a:off x="8391161" y="2549204"/>
            <a:ext cx="344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Да, мы не повторяем вопросы, так вышло.</a:t>
            </a:r>
            <a:endParaRPr lang="en-US" altLang="ko-K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8CA7975-D518-486C-8500-BBA703CEF18F}"/>
              </a:ext>
            </a:extLst>
          </p:cNvPr>
          <p:cNvSpPr txBox="1"/>
          <p:nvPr/>
        </p:nvSpPr>
        <p:spPr>
          <a:xfrm>
            <a:off x="8391161" y="4621844"/>
            <a:ext cx="344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у вас будет возможность реабилитироваться ;)</a:t>
            </a:r>
            <a:endParaRPr lang="en-US" altLang="ko-K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3922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05A5A15-51F4-4716-8A80-9710C6D1521C}"/>
              </a:ext>
            </a:extLst>
          </p:cNvPr>
          <p:cNvSpPr txBox="1"/>
          <p:nvPr/>
        </p:nvSpPr>
        <p:spPr>
          <a:xfrm>
            <a:off x="6000327" y="409215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теперь ответы…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114F43B0-DFAD-42BC-8AA4-E16404904502}"/>
              </a:ext>
            </a:extLst>
          </p:cNvPr>
          <p:cNvGrpSpPr/>
          <p:nvPr/>
        </p:nvGrpSpPr>
        <p:grpSpPr>
          <a:xfrm>
            <a:off x="1010866" y="2429813"/>
            <a:ext cx="3650418" cy="3880562"/>
            <a:chOff x="2771800" y="2060848"/>
            <a:chExt cx="3653928" cy="3884295"/>
          </a:xfrm>
        </p:grpSpPr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xmlns="" id="{F046C6DF-36AB-482B-9088-E0855D86FE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1800" y="2060848"/>
              <a:ext cx="3653928" cy="3884295"/>
            </a:xfrm>
            <a:custGeom>
              <a:avLst/>
              <a:gdLst>
                <a:gd name="T0" fmla="*/ 499 w 1598"/>
                <a:gd name="T1" fmla="*/ 1699 h 1699"/>
                <a:gd name="T2" fmla="*/ 421 w 1598"/>
                <a:gd name="T3" fmla="*/ 1514 h 1699"/>
                <a:gd name="T4" fmla="*/ 151 w 1598"/>
                <a:gd name="T5" fmla="*/ 1384 h 1699"/>
                <a:gd name="T6" fmla="*/ 138 w 1598"/>
                <a:gd name="T7" fmla="*/ 1299 h 1699"/>
                <a:gd name="T8" fmla="*/ 104 w 1598"/>
                <a:gd name="T9" fmla="*/ 1199 h 1699"/>
                <a:gd name="T10" fmla="*/ 98 w 1598"/>
                <a:gd name="T11" fmla="*/ 1123 h 1699"/>
                <a:gd name="T12" fmla="*/ 28 w 1598"/>
                <a:gd name="T13" fmla="*/ 934 h 1699"/>
                <a:gd name="T14" fmla="*/ 34 w 1598"/>
                <a:gd name="T15" fmla="*/ 929 h 1699"/>
                <a:gd name="T16" fmla="*/ 126 w 1598"/>
                <a:gd name="T17" fmla="*/ 790 h 1699"/>
                <a:gd name="T18" fmla="*/ 119 w 1598"/>
                <a:gd name="T19" fmla="*/ 721 h 1699"/>
                <a:gd name="T20" fmla="*/ 186 w 1598"/>
                <a:gd name="T21" fmla="*/ 291 h 1699"/>
                <a:gd name="T22" fmla="*/ 763 w 1598"/>
                <a:gd name="T23" fmla="*/ 4 h 1699"/>
                <a:gd name="T24" fmla="*/ 1306 w 1598"/>
                <a:gd name="T25" fmla="*/ 168 h 1699"/>
                <a:gd name="T26" fmla="*/ 1509 w 1598"/>
                <a:gd name="T27" fmla="*/ 937 h 1699"/>
                <a:gd name="T28" fmla="*/ 1179 w 1598"/>
                <a:gd name="T29" fmla="*/ 1560 h 1699"/>
                <a:gd name="T30" fmla="*/ 557 w 1598"/>
                <a:gd name="T31" fmla="*/ 1640 h 1699"/>
                <a:gd name="T32" fmla="*/ 1120 w 1598"/>
                <a:gd name="T33" fmla="*/ 1558 h 1699"/>
                <a:gd name="T34" fmla="*/ 1179 w 1598"/>
                <a:gd name="T35" fmla="*/ 1361 h 1699"/>
                <a:gd name="T36" fmla="*/ 1452 w 1598"/>
                <a:gd name="T37" fmla="*/ 922 h 1699"/>
                <a:gd name="T38" fmla="*/ 1388 w 1598"/>
                <a:gd name="T39" fmla="*/ 364 h 1699"/>
                <a:gd name="T40" fmla="*/ 1265 w 1598"/>
                <a:gd name="T41" fmla="*/ 210 h 1699"/>
                <a:gd name="T42" fmla="*/ 767 w 1598"/>
                <a:gd name="T43" fmla="*/ 63 h 1699"/>
                <a:gd name="T44" fmla="*/ 765 w 1598"/>
                <a:gd name="T45" fmla="*/ 63 h 1699"/>
                <a:gd name="T46" fmla="*/ 234 w 1598"/>
                <a:gd name="T47" fmla="*/ 325 h 1699"/>
                <a:gd name="T48" fmla="*/ 174 w 1598"/>
                <a:gd name="T49" fmla="*/ 699 h 1699"/>
                <a:gd name="T50" fmla="*/ 176 w 1598"/>
                <a:gd name="T51" fmla="*/ 705 h 1699"/>
                <a:gd name="T52" fmla="*/ 70 w 1598"/>
                <a:gd name="T53" fmla="*/ 976 h 1699"/>
                <a:gd name="T54" fmla="*/ 72 w 1598"/>
                <a:gd name="T55" fmla="*/ 998 h 1699"/>
                <a:gd name="T56" fmla="*/ 129 w 1598"/>
                <a:gd name="T57" fmla="*/ 1071 h 1699"/>
                <a:gd name="T58" fmla="*/ 142 w 1598"/>
                <a:gd name="T59" fmla="*/ 1078 h 1699"/>
                <a:gd name="T60" fmla="*/ 152 w 1598"/>
                <a:gd name="T61" fmla="*/ 1150 h 1699"/>
                <a:gd name="T62" fmla="*/ 148 w 1598"/>
                <a:gd name="T63" fmla="*/ 1157 h 1699"/>
                <a:gd name="T64" fmla="*/ 150 w 1598"/>
                <a:gd name="T65" fmla="*/ 1159 h 1699"/>
                <a:gd name="T66" fmla="*/ 163 w 1598"/>
                <a:gd name="T67" fmla="*/ 1215 h 1699"/>
                <a:gd name="T68" fmla="*/ 156 w 1598"/>
                <a:gd name="T69" fmla="*/ 1229 h 1699"/>
                <a:gd name="T70" fmla="*/ 159 w 1598"/>
                <a:gd name="T71" fmla="*/ 1235 h 1699"/>
                <a:gd name="T72" fmla="*/ 182 w 1598"/>
                <a:gd name="T73" fmla="*/ 1257 h 1699"/>
                <a:gd name="T74" fmla="*/ 210 w 1598"/>
                <a:gd name="T75" fmla="*/ 1384 h 1699"/>
                <a:gd name="T76" fmla="*/ 286 w 1598"/>
                <a:gd name="T77" fmla="*/ 1453 h 1699"/>
                <a:gd name="T78" fmla="*/ 555 w 1598"/>
                <a:gd name="T79" fmla="*/ 1559 h 1699"/>
                <a:gd name="T80" fmla="*/ 557 w 1598"/>
                <a:gd name="T81" fmla="*/ 1640 h 1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8" h="1699">
                  <a:moveTo>
                    <a:pt x="1179" y="1699"/>
                  </a:moveTo>
                  <a:cubicBezTo>
                    <a:pt x="499" y="1699"/>
                    <a:pt x="499" y="1699"/>
                    <a:pt x="499" y="1699"/>
                  </a:cubicBezTo>
                  <a:cubicBezTo>
                    <a:pt x="497" y="1573"/>
                    <a:pt x="497" y="1573"/>
                    <a:pt x="497" y="1573"/>
                  </a:cubicBezTo>
                  <a:cubicBezTo>
                    <a:pt x="485" y="1544"/>
                    <a:pt x="450" y="1514"/>
                    <a:pt x="421" y="1514"/>
                  </a:cubicBezTo>
                  <a:cubicBezTo>
                    <a:pt x="280" y="1512"/>
                    <a:pt x="280" y="1512"/>
                    <a:pt x="280" y="1512"/>
                  </a:cubicBezTo>
                  <a:cubicBezTo>
                    <a:pt x="178" y="1505"/>
                    <a:pt x="151" y="1425"/>
                    <a:pt x="151" y="1384"/>
                  </a:cubicBezTo>
                  <a:cubicBezTo>
                    <a:pt x="151" y="1383"/>
                    <a:pt x="151" y="1383"/>
                    <a:pt x="151" y="1383"/>
                  </a:cubicBezTo>
                  <a:cubicBezTo>
                    <a:pt x="152" y="1336"/>
                    <a:pt x="142" y="1309"/>
                    <a:pt x="138" y="1299"/>
                  </a:cubicBezTo>
                  <a:cubicBezTo>
                    <a:pt x="122" y="1287"/>
                    <a:pt x="112" y="1272"/>
                    <a:pt x="108" y="1264"/>
                  </a:cubicBezTo>
                  <a:cubicBezTo>
                    <a:pt x="92" y="1245"/>
                    <a:pt x="94" y="1220"/>
                    <a:pt x="104" y="1199"/>
                  </a:cubicBezTo>
                  <a:cubicBezTo>
                    <a:pt x="103" y="1197"/>
                    <a:pt x="102" y="1195"/>
                    <a:pt x="101" y="1193"/>
                  </a:cubicBezTo>
                  <a:cubicBezTo>
                    <a:pt x="83" y="1170"/>
                    <a:pt x="86" y="1143"/>
                    <a:pt x="98" y="1123"/>
                  </a:cubicBezTo>
                  <a:cubicBezTo>
                    <a:pt x="37" y="1100"/>
                    <a:pt x="19" y="1033"/>
                    <a:pt x="15" y="1016"/>
                  </a:cubicBezTo>
                  <a:cubicBezTo>
                    <a:pt x="0" y="978"/>
                    <a:pt x="16" y="947"/>
                    <a:pt x="28" y="934"/>
                  </a:cubicBezTo>
                  <a:cubicBezTo>
                    <a:pt x="31" y="931"/>
                    <a:pt x="31" y="931"/>
                    <a:pt x="31" y="931"/>
                  </a:cubicBezTo>
                  <a:cubicBezTo>
                    <a:pt x="34" y="929"/>
                    <a:pt x="34" y="929"/>
                    <a:pt x="34" y="929"/>
                  </a:cubicBezTo>
                  <a:cubicBezTo>
                    <a:pt x="125" y="874"/>
                    <a:pt x="126" y="796"/>
                    <a:pt x="126" y="792"/>
                  </a:cubicBezTo>
                  <a:cubicBezTo>
                    <a:pt x="126" y="790"/>
                    <a:pt x="126" y="790"/>
                    <a:pt x="126" y="790"/>
                  </a:cubicBezTo>
                  <a:cubicBezTo>
                    <a:pt x="126" y="788"/>
                    <a:pt x="126" y="788"/>
                    <a:pt x="126" y="788"/>
                  </a:cubicBezTo>
                  <a:cubicBezTo>
                    <a:pt x="128" y="772"/>
                    <a:pt x="123" y="739"/>
                    <a:pt x="119" y="721"/>
                  </a:cubicBezTo>
                  <a:cubicBezTo>
                    <a:pt x="97" y="671"/>
                    <a:pt x="95" y="582"/>
                    <a:pt x="95" y="572"/>
                  </a:cubicBezTo>
                  <a:cubicBezTo>
                    <a:pt x="91" y="427"/>
                    <a:pt x="182" y="296"/>
                    <a:pt x="186" y="291"/>
                  </a:cubicBezTo>
                  <a:cubicBezTo>
                    <a:pt x="187" y="290"/>
                    <a:pt x="187" y="290"/>
                    <a:pt x="187" y="290"/>
                  </a:cubicBezTo>
                  <a:cubicBezTo>
                    <a:pt x="406" y="13"/>
                    <a:pt x="736" y="4"/>
                    <a:pt x="763" y="4"/>
                  </a:cubicBezTo>
                  <a:cubicBezTo>
                    <a:pt x="791" y="1"/>
                    <a:pt x="819" y="0"/>
                    <a:pt x="847" y="0"/>
                  </a:cubicBezTo>
                  <a:cubicBezTo>
                    <a:pt x="1071" y="0"/>
                    <a:pt x="1220" y="91"/>
                    <a:pt x="1306" y="168"/>
                  </a:cubicBezTo>
                  <a:cubicBezTo>
                    <a:pt x="1395" y="247"/>
                    <a:pt x="1435" y="326"/>
                    <a:pt x="1440" y="337"/>
                  </a:cubicBezTo>
                  <a:cubicBezTo>
                    <a:pt x="1598" y="623"/>
                    <a:pt x="1516" y="916"/>
                    <a:pt x="1509" y="937"/>
                  </a:cubicBezTo>
                  <a:cubicBezTo>
                    <a:pt x="1452" y="1169"/>
                    <a:pt x="1254" y="1371"/>
                    <a:pt x="1226" y="1398"/>
                  </a:cubicBezTo>
                  <a:cubicBezTo>
                    <a:pt x="1186" y="1465"/>
                    <a:pt x="1179" y="1552"/>
                    <a:pt x="1179" y="1560"/>
                  </a:cubicBezTo>
                  <a:lnTo>
                    <a:pt x="1179" y="1699"/>
                  </a:lnTo>
                  <a:close/>
                  <a:moveTo>
                    <a:pt x="557" y="1640"/>
                  </a:moveTo>
                  <a:cubicBezTo>
                    <a:pt x="1120" y="1640"/>
                    <a:pt x="1120" y="1640"/>
                    <a:pt x="1120" y="1640"/>
                  </a:cubicBezTo>
                  <a:cubicBezTo>
                    <a:pt x="1120" y="1558"/>
                    <a:pt x="1120" y="1558"/>
                    <a:pt x="1120" y="1558"/>
                  </a:cubicBezTo>
                  <a:cubicBezTo>
                    <a:pt x="1120" y="1553"/>
                    <a:pt x="1126" y="1448"/>
                    <a:pt x="1177" y="1364"/>
                  </a:cubicBezTo>
                  <a:cubicBezTo>
                    <a:pt x="1179" y="1361"/>
                    <a:pt x="1179" y="1361"/>
                    <a:pt x="1179" y="1361"/>
                  </a:cubicBezTo>
                  <a:cubicBezTo>
                    <a:pt x="1182" y="1358"/>
                    <a:pt x="1182" y="1358"/>
                    <a:pt x="1182" y="1358"/>
                  </a:cubicBezTo>
                  <a:cubicBezTo>
                    <a:pt x="1184" y="1356"/>
                    <a:pt x="1396" y="1150"/>
                    <a:pt x="1452" y="922"/>
                  </a:cubicBezTo>
                  <a:cubicBezTo>
                    <a:pt x="1453" y="921"/>
                    <a:pt x="1453" y="921"/>
                    <a:pt x="1453" y="921"/>
                  </a:cubicBezTo>
                  <a:cubicBezTo>
                    <a:pt x="1454" y="918"/>
                    <a:pt x="1537" y="634"/>
                    <a:pt x="1388" y="364"/>
                  </a:cubicBezTo>
                  <a:cubicBezTo>
                    <a:pt x="1387" y="363"/>
                    <a:pt x="1387" y="363"/>
                    <a:pt x="1387" y="363"/>
                  </a:cubicBezTo>
                  <a:cubicBezTo>
                    <a:pt x="1386" y="362"/>
                    <a:pt x="1349" y="285"/>
                    <a:pt x="1265" y="210"/>
                  </a:cubicBezTo>
                  <a:cubicBezTo>
                    <a:pt x="1151" y="110"/>
                    <a:pt x="1011" y="59"/>
                    <a:pt x="847" y="59"/>
                  </a:cubicBezTo>
                  <a:cubicBezTo>
                    <a:pt x="821" y="59"/>
                    <a:pt x="794" y="60"/>
                    <a:pt x="767" y="63"/>
                  </a:cubicBezTo>
                  <a:cubicBezTo>
                    <a:pt x="766" y="63"/>
                    <a:pt x="766" y="63"/>
                    <a:pt x="766" y="63"/>
                  </a:cubicBezTo>
                  <a:cubicBezTo>
                    <a:pt x="765" y="63"/>
                    <a:pt x="765" y="63"/>
                    <a:pt x="765" y="63"/>
                  </a:cubicBezTo>
                  <a:cubicBezTo>
                    <a:pt x="761" y="63"/>
                    <a:pt x="681" y="64"/>
                    <a:pt x="575" y="97"/>
                  </a:cubicBezTo>
                  <a:cubicBezTo>
                    <a:pt x="434" y="140"/>
                    <a:pt x="320" y="217"/>
                    <a:pt x="234" y="325"/>
                  </a:cubicBezTo>
                  <a:cubicBezTo>
                    <a:pt x="227" y="335"/>
                    <a:pt x="151" y="450"/>
                    <a:pt x="154" y="571"/>
                  </a:cubicBezTo>
                  <a:cubicBezTo>
                    <a:pt x="154" y="595"/>
                    <a:pt x="159" y="666"/>
                    <a:pt x="174" y="699"/>
                  </a:cubicBezTo>
                  <a:cubicBezTo>
                    <a:pt x="175" y="702"/>
                    <a:pt x="175" y="702"/>
                    <a:pt x="175" y="702"/>
                  </a:cubicBezTo>
                  <a:cubicBezTo>
                    <a:pt x="176" y="705"/>
                    <a:pt x="176" y="705"/>
                    <a:pt x="176" y="705"/>
                  </a:cubicBezTo>
                  <a:cubicBezTo>
                    <a:pt x="177" y="710"/>
                    <a:pt x="189" y="761"/>
                    <a:pt x="185" y="794"/>
                  </a:cubicBezTo>
                  <a:cubicBezTo>
                    <a:pt x="184" y="812"/>
                    <a:pt x="177" y="908"/>
                    <a:pt x="70" y="976"/>
                  </a:cubicBezTo>
                  <a:cubicBezTo>
                    <a:pt x="68" y="979"/>
                    <a:pt x="66" y="986"/>
                    <a:pt x="70" y="995"/>
                  </a:cubicBezTo>
                  <a:cubicBezTo>
                    <a:pt x="72" y="998"/>
                    <a:pt x="72" y="998"/>
                    <a:pt x="72" y="998"/>
                  </a:cubicBezTo>
                  <a:cubicBezTo>
                    <a:pt x="72" y="1002"/>
                    <a:pt x="72" y="1002"/>
                    <a:pt x="72" y="1002"/>
                  </a:cubicBezTo>
                  <a:cubicBezTo>
                    <a:pt x="73" y="1002"/>
                    <a:pt x="84" y="1062"/>
                    <a:pt x="129" y="1071"/>
                  </a:cubicBezTo>
                  <a:cubicBezTo>
                    <a:pt x="136" y="1073"/>
                    <a:pt x="136" y="1073"/>
                    <a:pt x="136" y="1073"/>
                  </a:cubicBezTo>
                  <a:cubicBezTo>
                    <a:pt x="142" y="1078"/>
                    <a:pt x="142" y="1078"/>
                    <a:pt x="142" y="1078"/>
                  </a:cubicBezTo>
                  <a:cubicBezTo>
                    <a:pt x="154" y="1089"/>
                    <a:pt x="165" y="1112"/>
                    <a:pt x="154" y="1144"/>
                  </a:cubicBezTo>
                  <a:cubicBezTo>
                    <a:pt x="152" y="1150"/>
                    <a:pt x="152" y="1150"/>
                    <a:pt x="152" y="1150"/>
                  </a:cubicBezTo>
                  <a:cubicBezTo>
                    <a:pt x="149" y="1153"/>
                    <a:pt x="149" y="1153"/>
                    <a:pt x="149" y="1153"/>
                  </a:cubicBezTo>
                  <a:cubicBezTo>
                    <a:pt x="149" y="1154"/>
                    <a:pt x="148" y="1156"/>
                    <a:pt x="148" y="1157"/>
                  </a:cubicBezTo>
                  <a:cubicBezTo>
                    <a:pt x="148" y="1157"/>
                    <a:pt x="148" y="1157"/>
                    <a:pt x="148" y="1157"/>
                  </a:cubicBezTo>
                  <a:cubicBezTo>
                    <a:pt x="150" y="1159"/>
                    <a:pt x="150" y="1159"/>
                    <a:pt x="150" y="1159"/>
                  </a:cubicBezTo>
                  <a:cubicBezTo>
                    <a:pt x="152" y="1163"/>
                    <a:pt x="166" y="1185"/>
                    <a:pt x="164" y="1207"/>
                  </a:cubicBezTo>
                  <a:cubicBezTo>
                    <a:pt x="163" y="1215"/>
                    <a:pt x="163" y="1215"/>
                    <a:pt x="163" y="1215"/>
                  </a:cubicBezTo>
                  <a:cubicBezTo>
                    <a:pt x="159" y="1221"/>
                    <a:pt x="159" y="1221"/>
                    <a:pt x="159" y="1221"/>
                  </a:cubicBezTo>
                  <a:cubicBezTo>
                    <a:pt x="158" y="1223"/>
                    <a:pt x="157" y="1226"/>
                    <a:pt x="156" y="1229"/>
                  </a:cubicBezTo>
                  <a:cubicBezTo>
                    <a:pt x="157" y="1230"/>
                    <a:pt x="157" y="1230"/>
                    <a:pt x="157" y="1230"/>
                  </a:cubicBezTo>
                  <a:cubicBezTo>
                    <a:pt x="159" y="1235"/>
                    <a:pt x="159" y="1235"/>
                    <a:pt x="159" y="1235"/>
                  </a:cubicBezTo>
                  <a:cubicBezTo>
                    <a:pt x="161" y="1238"/>
                    <a:pt x="167" y="1248"/>
                    <a:pt x="176" y="1253"/>
                  </a:cubicBezTo>
                  <a:cubicBezTo>
                    <a:pt x="182" y="1257"/>
                    <a:pt x="182" y="1257"/>
                    <a:pt x="182" y="1257"/>
                  </a:cubicBezTo>
                  <a:cubicBezTo>
                    <a:pt x="185" y="1262"/>
                    <a:pt x="185" y="1262"/>
                    <a:pt x="185" y="1262"/>
                  </a:cubicBezTo>
                  <a:cubicBezTo>
                    <a:pt x="188" y="1266"/>
                    <a:pt x="212" y="1305"/>
                    <a:pt x="210" y="1384"/>
                  </a:cubicBezTo>
                  <a:cubicBezTo>
                    <a:pt x="210" y="1395"/>
                    <a:pt x="215" y="1449"/>
                    <a:pt x="285" y="1453"/>
                  </a:cubicBezTo>
                  <a:cubicBezTo>
                    <a:pt x="286" y="1453"/>
                    <a:pt x="286" y="1453"/>
                    <a:pt x="286" y="1453"/>
                  </a:cubicBezTo>
                  <a:cubicBezTo>
                    <a:pt x="429" y="1457"/>
                    <a:pt x="429" y="1457"/>
                    <a:pt x="429" y="1457"/>
                  </a:cubicBezTo>
                  <a:cubicBezTo>
                    <a:pt x="470" y="1460"/>
                    <a:pt x="533" y="1487"/>
                    <a:pt x="555" y="1559"/>
                  </a:cubicBezTo>
                  <a:cubicBezTo>
                    <a:pt x="556" y="1563"/>
                    <a:pt x="556" y="1563"/>
                    <a:pt x="556" y="1563"/>
                  </a:cubicBezTo>
                  <a:lnTo>
                    <a:pt x="557" y="16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 dirty="0"/>
            </a:p>
          </p:txBody>
        </p:sp>
        <p:sp>
          <p:nvSpPr>
            <p:cNvPr id="14" name="Pie 6">
              <a:extLst>
                <a:ext uri="{FF2B5EF4-FFF2-40B4-BE49-F238E27FC236}">
                  <a16:creationId xmlns:a16="http://schemas.microsoft.com/office/drawing/2014/main" xmlns="" id="{FC73EB28-5709-4ECD-88E4-A2C642FC9E68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2276732"/>
                <a:gd name="adj2" fmla="val 16200000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15" name="Pie 13">
              <a:extLst>
                <a:ext uri="{FF2B5EF4-FFF2-40B4-BE49-F238E27FC236}">
                  <a16:creationId xmlns:a16="http://schemas.microsoft.com/office/drawing/2014/main" xmlns="" id="{003E811A-77A0-42B3-B834-FA479003D017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5840500"/>
                <a:gd name="adj2" fmla="val 19589917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  <p:sp>
          <p:nvSpPr>
            <p:cNvPr id="16" name="Pie 14">
              <a:extLst>
                <a:ext uri="{FF2B5EF4-FFF2-40B4-BE49-F238E27FC236}">
                  <a16:creationId xmlns:a16="http://schemas.microsoft.com/office/drawing/2014/main" xmlns="" id="{F500886C-6B68-4BFA-BAEF-6563CB85FBFB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9138758"/>
                <a:gd name="adj2" fmla="val 1338485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17" name="Pie 15">
              <a:extLst>
                <a:ext uri="{FF2B5EF4-FFF2-40B4-BE49-F238E27FC236}">
                  <a16:creationId xmlns:a16="http://schemas.microsoft.com/office/drawing/2014/main" xmlns="" id="{1122C345-D9D3-4846-87D7-DA6A6073C70B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798895"/>
                <a:gd name="adj2" fmla="val 4047876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</p:grpSp>
      <p:sp>
        <p:nvSpPr>
          <p:cNvPr id="18" name="Arc 17">
            <a:extLst>
              <a:ext uri="{FF2B5EF4-FFF2-40B4-BE49-F238E27FC236}">
                <a16:creationId xmlns:a16="http://schemas.microsoft.com/office/drawing/2014/main" xmlns="" id="{552323F9-9306-45C4-9618-92A30B25BBC6}"/>
              </a:ext>
            </a:extLst>
          </p:cNvPr>
          <p:cNvSpPr/>
          <p:nvPr/>
        </p:nvSpPr>
        <p:spPr>
          <a:xfrm>
            <a:off x="898858" y="2056594"/>
            <a:ext cx="3953351" cy="3953350"/>
          </a:xfrm>
          <a:prstGeom prst="arc">
            <a:avLst>
              <a:gd name="adj1" fmla="val 13483629"/>
              <a:gd name="adj2" fmla="val 2813791"/>
            </a:avLst>
          </a:prstGeom>
          <a:ln w="190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EC7E2F09-9548-47CA-82C9-19FD1CD13BF2}"/>
              </a:ext>
            </a:extLst>
          </p:cNvPr>
          <p:cNvSpPr/>
          <p:nvPr/>
        </p:nvSpPr>
        <p:spPr>
          <a:xfrm>
            <a:off x="1811066" y="2189757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078BAC94-01B2-4420-8186-C3C1A18D590F}"/>
              </a:ext>
            </a:extLst>
          </p:cNvPr>
          <p:cNvSpPr/>
          <p:nvPr/>
        </p:nvSpPr>
        <p:spPr>
          <a:xfrm>
            <a:off x="3691528" y="2189757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29D640BE-A7B2-489C-A81F-1896C1B331DD}"/>
              </a:ext>
            </a:extLst>
          </p:cNvPr>
          <p:cNvSpPr/>
          <p:nvPr/>
        </p:nvSpPr>
        <p:spPr>
          <a:xfrm>
            <a:off x="4691139" y="3491560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2FF01104-B81F-40A3-B8BF-42F633DCA487}"/>
              </a:ext>
            </a:extLst>
          </p:cNvPr>
          <p:cNvSpPr/>
          <p:nvPr/>
        </p:nvSpPr>
        <p:spPr>
          <a:xfrm>
            <a:off x="4449152" y="4992339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</p:spTree>
    <p:extLst>
      <p:ext uri="{BB962C8B-B14F-4D97-AF65-F5344CB8AC3E}">
        <p14:creationId xmlns:p14="http://schemas.microsoft.com/office/powerpoint/2010/main" val="11059648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0" y="1591449"/>
            <a:ext cx="1219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космосе абсолютная тишина</a:t>
            </a:r>
          </a:p>
          <a:p>
            <a:pPr algn="ctr"/>
            <a:endParaRPr lang="ru-RU" altLang="ko-KR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ko-KR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97100" y="4065151"/>
            <a:ext cx="117949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Правда</a:t>
            </a:r>
            <a:r>
              <a:rPr lang="ru-RU" altLang="ko-K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Космос является самым тихим местом из-за отсутствия воздуха. Именно поэтому все взрывы там происходят бесшумно. У неподготовленного человека в такой тишине могут начаться слуховые галлюцинации и панические атаки.</a:t>
            </a:r>
          </a:p>
          <a:p>
            <a:pPr algn="ctr"/>
            <a:endParaRPr lang="ru-RU" altLang="ko-K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76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28931" y="1225689"/>
            <a:ext cx="11526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Скафандр NASA стоит $ </a:t>
            </a:r>
            <a:r>
              <a:rPr lang="ru-RU" altLang="ko-KR" sz="6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 </a:t>
            </a:r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</a:p>
          <a:p>
            <a:pPr algn="ctr"/>
            <a:endParaRPr lang="ru-RU" altLang="ko-KR" sz="6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68169" y="4281194"/>
            <a:ext cx="1212383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Неправда.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 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вкладывает в разработку скафандров $ 200 млн. Инженер организации Пабло де Леона сказал, что каждый костюм весит около 150 кг и стоит $ 22 млн. Из-за нехватки скафандров в марте 2019-го даже отменили выход женщины в открытый космос. Событие пришлось сдвинуть на несколько месяцев.</a:t>
            </a:r>
          </a:p>
          <a:p>
            <a:pPr algn="ctr"/>
            <a:endParaRPr lang="ru-RU" altLang="ko-K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7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32704" y="1225689"/>
            <a:ext cx="1152659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Звёзд в космосе больше, чем песчинок на Земле.</a:t>
            </a:r>
          </a:p>
          <a:p>
            <a:pPr algn="ctr"/>
            <a:r>
              <a:rPr lang="ru-RU" altLang="ko-KR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ko-KR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-1" y="3407875"/>
            <a:ext cx="1219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ko-K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Да, это </a:t>
            </a:r>
            <a:r>
              <a:rPr lang="ru-RU" altLang="ko-KR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правда</a:t>
            </a:r>
            <a:r>
              <a:rPr lang="ru-RU" altLang="ko-K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Количество звёзд во Вселенной превышает суммарное количество песчинок всех пустынь и пляжей Земли. Об этом свидетельствуют расчёты, произведённые австралийским астрономом </a:t>
            </a:r>
            <a:r>
              <a:rPr lang="ru-RU" altLang="ko-KR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Саймоном</a:t>
            </a:r>
            <a:r>
              <a:rPr lang="ru-RU" altLang="ko-K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Драйвером (</a:t>
            </a:r>
            <a:r>
              <a:rPr lang="ru-RU" altLang="ko-KR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Simon</a:t>
            </a:r>
            <a:r>
              <a:rPr lang="ru-RU" altLang="ko-K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Driver</a:t>
            </a:r>
            <a:r>
              <a:rPr lang="ru-RU" altLang="ko-K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и оглашённые им на прошедшем на днях в Сиднее съезде Международного астрономического союза. Только число звёзд, видимых сегодня с помощью наиболее современных телескопов, составляет 70 миллиардов триллионов, что изображается семёркой с 22-мя нулями..</a:t>
            </a:r>
          </a:p>
        </p:txBody>
      </p:sp>
    </p:spTree>
    <p:extLst>
      <p:ext uri="{BB962C8B-B14F-4D97-AF65-F5344CB8AC3E}">
        <p14:creationId xmlns:p14="http://schemas.microsoft.com/office/powerpoint/2010/main" val="3591234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53526" y="1876110"/>
            <a:ext cx="11526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желтое.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68169" y="3902970"/>
            <a:ext cx="1212383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Неправда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Вообще-то оно белое. Нам оно кажется желтым из-за искажения солнечного излучения во время его прохождения через нашу атмосферу.</a:t>
            </a:r>
          </a:p>
          <a:p>
            <a:pPr algn="ctr"/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285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32704" y="1446920"/>
            <a:ext cx="11526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турист в космосе отправился в своё путешествие в 1999 году.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-1" y="4159358"/>
            <a:ext cx="12192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ko-KR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Ложь.</a:t>
            </a:r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Первый космический турист был </a:t>
            </a:r>
            <a:r>
              <a:rPr lang="ru-RU" altLang="ko-KR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Дэннис</a:t>
            </a:r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Тито и он заплатил за свой полёт около 20 млн долларов. А произошло это 30 апреля 2011 года. </a:t>
            </a:r>
          </a:p>
          <a:p>
            <a:pPr algn="ctr"/>
            <a:endParaRPr lang="ru-RU" altLang="ko-K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49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6.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66788" y="1225689"/>
            <a:ext cx="1152659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6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для космонавтов идет медленнее.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68169" y="4272677"/>
            <a:ext cx="1212383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Правда.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Гравитационное поле, окружающее Землю, может быть сильным и слабым. С удалением от Земли сила поля уменьшается. Несколько лет назад ученые доказали наличие в слабом гравитационном поле гравитационных волн, которые влияют на скорость течения времени. Чем сильнее гравитационное поле, тем больше замедление.</a:t>
            </a:r>
          </a:p>
          <a:p>
            <a:pPr algn="ctr"/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366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48A2979-A456-4286-B8FC-8FF4C0C58EFD}"/>
              </a:ext>
            </a:extLst>
          </p:cNvPr>
          <p:cNvSpPr txBox="1"/>
          <p:nvPr/>
        </p:nvSpPr>
        <p:spPr>
          <a:xfrm>
            <a:off x="5178852" y="2787627"/>
            <a:ext cx="658528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4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4. Личности.</a:t>
            </a:r>
            <a:endParaRPr lang="ko-KR" altLang="en-US" sz="4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882712DC-81A8-4652-9155-DE4373E2537F}"/>
              </a:ext>
            </a:extLst>
          </p:cNvPr>
          <p:cNvGrpSpPr/>
          <p:nvPr/>
        </p:nvGrpSpPr>
        <p:grpSpPr>
          <a:xfrm>
            <a:off x="2726624" y="2489082"/>
            <a:ext cx="1803158" cy="1899687"/>
            <a:chOff x="2723195" y="2479155"/>
            <a:chExt cx="1803158" cy="1899687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A5806FC4-4069-4307-8345-A7F2B0CF25A3}"/>
                </a:ext>
              </a:extLst>
            </p:cNvPr>
            <p:cNvSpPr/>
            <p:nvPr/>
          </p:nvSpPr>
          <p:spPr>
            <a:xfrm>
              <a:off x="2723195" y="2521519"/>
              <a:ext cx="1799146" cy="1806936"/>
            </a:xfrm>
            <a:custGeom>
              <a:avLst/>
              <a:gdLst>
                <a:gd name="connsiteX0" fmla="*/ 22263 w 1799146"/>
                <a:gd name="connsiteY0" fmla="*/ 69045 h 1806936"/>
                <a:gd name="connsiteX1" fmla="*/ 756190 w 1799146"/>
                <a:gd name="connsiteY1" fmla="*/ 141235 h 1806936"/>
                <a:gd name="connsiteX2" fmla="*/ 1682621 w 1799146"/>
                <a:gd name="connsiteY2" fmla="*/ 44982 h 1806936"/>
                <a:gd name="connsiteX3" fmla="*/ 1658558 w 1799146"/>
                <a:gd name="connsiteY3" fmla="*/ 983445 h 1806936"/>
                <a:gd name="connsiteX4" fmla="*/ 1754811 w 1799146"/>
                <a:gd name="connsiteY4" fmla="*/ 1753466 h 1806936"/>
                <a:gd name="connsiteX5" fmla="*/ 840411 w 1799146"/>
                <a:gd name="connsiteY5" fmla="*/ 1681277 h 1806936"/>
                <a:gd name="connsiteX6" fmla="*/ 46326 w 1799146"/>
                <a:gd name="connsiteY6" fmla="*/ 1765498 h 1806936"/>
                <a:gd name="connsiteX7" fmla="*/ 178674 w 1799146"/>
                <a:gd name="connsiteY7" fmla="*/ 911256 h 1806936"/>
                <a:gd name="connsiteX8" fmla="*/ 22263 w 1799146"/>
                <a:gd name="connsiteY8" fmla="*/ 69045 h 18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146" h="1806936">
                  <a:moveTo>
                    <a:pt x="22263" y="69045"/>
                  </a:moveTo>
                  <a:cubicBezTo>
                    <a:pt x="118516" y="-59292"/>
                    <a:pt x="479464" y="145246"/>
                    <a:pt x="756190" y="141235"/>
                  </a:cubicBezTo>
                  <a:cubicBezTo>
                    <a:pt x="1032916" y="137225"/>
                    <a:pt x="1532226" y="-95386"/>
                    <a:pt x="1682621" y="44982"/>
                  </a:cubicBezTo>
                  <a:cubicBezTo>
                    <a:pt x="1833016" y="185350"/>
                    <a:pt x="1646526" y="698698"/>
                    <a:pt x="1658558" y="983445"/>
                  </a:cubicBezTo>
                  <a:cubicBezTo>
                    <a:pt x="1670590" y="1268192"/>
                    <a:pt x="1891169" y="1637161"/>
                    <a:pt x="1754811" y="1753466"/>
                  </a:cubicBezTo>
                  <a:cubicBezTo>
                    <a:pt x="1618453" y="1869771"/>
                    <a:pt x="1125158" y="1679272"/>
                    <a:pt x="840411" y="1681277"/>
                  </a:cubicBezTo>
                  <a:cubicBezTo>
                    <a:pt x="555664" y="1683282"/>
                    <a:pt x="156615" y="1893835"/>
                    <a:pt x="46326" y="1765498"/>
                  </a:cubicBezTo>
                  <a:cubicBezTo>
                    <a:pt x="-63963" y="1637161"/>
                    <a:pt x="184690" y="1191993"/>
                    <a:pt x="178674" y="911256"/>
                  </a:cubicBezTo>
                  <a:cubicBezTo>
                    <a:pt x="172658" y="630519"/>
                    <a:pt x="-73990" y="197382"/>
                    <a:pt x="22263" y="6904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3A5ED13C-1C22-41FC-B6AB-58C62C988CD7}"/>
                </a:ext>
              </a:extLst>
            </p:cNvPr>
            <p:cNvSpPr/>
            <p:nvPr/>
          </p:nvSpPr>
          <p:spPr>
            <a:xfrm rot="18149754">
              <a:off x="2676936" y="2538727"/>
              <a:ext cx="1899687" cy="1780543"/>
            </a:xfrm>
            <a:custGeom>
              <a:avLst/>
              <a:gdLst>
                <a:gd name="connsiteX0" fmla="*/ 166912 w 6470369"/>
                <a:gd name="connsiteY0" fmla="*/ 60281 h 3649722"/>
                <a:gd name="connsiteX1" fmla="*/ 3331217 w 6470369"/>
                <a:gd name="connsiteY1" fmla="*/ 409197 h 3649722"/>
                <a:gd name="connsiteX2" fmla="*/ 6266922 w 6470369"/>
                <a:gd name="connsiteY2" fmla="*/ 96376 h 3649722"/>
                <a:gd name="connsiteX3" fmla="*/ 6074417 w 6470369"/>
                <a:gd name="connsiteY3" fmla="*/ 1985334 h 3649722"/>
                <a:gd name="connsiteX4" fmla="*/ 6303017 w 6470369"/>
                <a:gd name="connsiteY4" fmla="*/ 3561471 h 3649722"/>
                <a:gd name="connsiteX5" fmla="*/ 3198870 w 6470369"/>
                <a:gd name="connsiteY5" fmla="*/ 3380997 h 3649722"/>
                <a:gd name="connsiteX6" fmla="*/ 142849 w 6470369"/>
                <a:gd name="connsiteY6" fmla="*/ 3573502 h 3649722"/>
                <a:gd name="connsiteX7" fmla="*/ 467701 w 6470369"/>
                <a:gd name="connsiteY7" fmla="*/ 1889081 h 3649722"/>
                <a:gd name="connsiteX8" fmla="*/ 166912 w 6470369"/>
                <a:gd name="connsiteY8" fmla="*/ 60281 h 3649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70369" h="3649722">
                  <a:moveTo>
                    <a:pt x="166912" y="60281"/>
                  </a:moveTo>
                  <a:cubicBezTo>
                    <a:pt x="644165" y="-186366"/>
                    <a:pt x="2314549" y="403181"/>
                    <a:pt x="3331217" y="409197"/>
                  </a:cubicBezTo>
                  <a:cubicBezTo>
                    <a:pt x="4347885" y="415213"/>
                    <a:pt x="5809722" y="-166314"/>
                    <a:pt x="6266922" y="96376"/>
                  </a:cubicBezTo>
                  <a:cubicBezTo>
                    <a:pt x="6724122" y="359066"/>
                    <a:pt x="6068401" y="1407818"/>
                    <a:pt x="6074417" y="1985334"/>
                  </a:cubicBezTo>
                  <a:cubicBezTo>
                    <a:pt x="6080433" y="2562850"/>
                    <a:pt x="6782275" y="3328861"/>
                    <a:pt x="6303017" y="3561471"/>
                  </a:cubicBezTo>
                  <a:cubicBezTo>
                    <a:pt x="5823759" y="3794082"/>
                    <a:pt x="4225565" y="3378992"/>
                    <a:pt x="3198870" y="3380997"/>
                  </a:cubicBezTo>
                  <a:cubicBezTo>
                    <a:pt x="2172175" y="3383002"/>
                    <a:pt x="598044" y="3822155"/>
                    <a:pt x="142849" y="3573502"/>
                  </a:cubicBezTo>
                  <a:cubicBezTo>
                    <a:pt x="-312346" y="3324849"/>
                    <a:pt x="465696" y="2470607"/>
                    <a:pt x="467701" y="1889081"/>
                  </a:cubicBezTo>
                  <a:cubicBezTo>
                    <a:pt x="469706" y="1307555"/>
                    <a:pt x="-310341" y="306928"/>
                    <a:pt x="166912" y="602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7E1483A0-D299-457A-9766-73F0F75DD001}"/>
                </a:ext>
              </a:extLst>
            </p:cNvPr>
            <p:cNvSpPr/>
            <p:nvPr/>
          </p:nvSpPr>
          <p:spPr>
            <a:xfrm rot="20942360">
              <a:off x="2727207" y="2525531"/>
              <a:ext cx="1799146" cy="1806936"/>
            </a:xfrm>
            <a:custGeom>
              <a:avLst/>
              <a:gdLst>
                <a:gd name="connsiteX0" fmla="*/ 22263 w 1799146"/>
                <a:gd name="connsiteY0" fmla="*/ 69045 h 1806936"/>
                <a:gd name="connsiteX1" fmla="*/ 756190 w 1799146"/>
                <a:gd name="connsiteY1" fmla="*/ 141235 h 1806936"/>
                <a:gd name="connsiteX2" fmla="*/ 1682621 w 1799146"/>
                <a:gd name="connsiteY2" fmla="*/ 44982 h 1806936"/>
                <a:gd name="connsiteX3" fmla="*/ 1658558 w 1799146"/>
                <a:gd name="connsiteY3" fmla="*/ 983445 h 1806936"/>
                <a:gd name="connsiteX4" fmla="*/ 1754811 w 1799146"/>
                <a:gd name="connsiteY4" fmla="*/ 1753466 h 1806936"/>
                <a:gd name="connsiteX5" fmla="*/ 840411 w 1799146"/>
                <a:gd name="connsiteY5" fmla="*/ 1681277 h 1806936"/>
                <a:gd name="connsiteX6" fmla="*/ 46326 w 1799146"/>
                <a:gd name="connsiteY6" fmla="*/ 1765498 h 1806936"/>
                <a:gd name="connsiteX7" fmla="*/ 178674 w 1799146"/>
                <a:gd name="connsiteY7" fmla="*/ 911256 h 1806936"/>
                <a:gd name="connsiteX8" fmla="*/ 22263 w 1799146"/>
                <a:gd name="connsiteY8" fmla="*/ 69045 h 18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146" h="1806936">
                  <a:moveTo>
                    <a:pt x="22263" y="69045"/>
                  </a:moveTo>
                  <a:cubicBezTo>
                    <a:pt x="118516" y="-59292"/>
                    <a:pt x="479464" y="145246"/>
                    <a:pt x="756190" y="141235"/>
                  </a:cubicBezTo>
                  <a:cubicBezTo>
                    <a:pt x="1032916" y="137225"/>
                    <a:pt x="1532226" y="-95386"/>
                    <a:pt x="1682621" y="44982"/>
                  </a:cubicBezTo>
                  <a:cubicBezTo>
                    <a:pt x="1833016" y="185350"/>
                    <a:pt x="1646526" y="698698"/>
                    <a:pt x="1658558" y="983445"/>
                  </a:cubicBezTo>
                  <a:cubicBezTo>
                    <a:pt x="1670590" y="1268192"/>
                    <a:pt x="1891169" y="1637161"/>
                    <a:pt x="1754811" y="1753466"/>
                  </a:cubicBezTo>
                  <a:cubicBezTo>
                    <a:pt x="1618453" y="1869771"/>
                    <a:pt x="1125158" y="1679272"/>
                    <a:pt x="840411" y="1681277"/>
                  </a:cubicBezTo>
                  <a:cubicBezTo>
                    <a:pt x="555664" y="1683282"/>
                    <a:pt x="156615" y="1893835"/>
                    <a:pt x="46326" y="1765498"/>
                  </a:cubicBezTo>
                  <a:cubicBezTo>
                    <a:pt x="-63963" y="1637161"/>
                    <a:pt x="184690" y="1191993"/>
                    <a:pt x="178674" y="911256"/>
                  </a:cubicBezTo>
                  <a:cubicBezTo>
                    <a:pt x="172658" y="630519"/>
                    <a:pt x="-73990" y="197382"/>
                    <a:pt x="22263" y="690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DE92A2B8-436C-40FC-A25C-9CBA19DE83F0}"/>
              </a:ext>
            </a:extLst>
          </p:cNvPr>
          <p:cNvSpPr/>
          <p:nvPr/>
        </p:nvSpPr>
        <p:spPr>
          <a:xfrm>
            <a:off x="2191854" y="2370972"/>
            <a:ext cx="279711" cy="326329"/>
          </a:xfrm>
          <a:custGeom>
            <a:avLst/>
            <a:gdLst>
              <a:gd name="connsiteX0" fmla="*/ 149012 w 380202"/>
              <a:gd name="connsiteY0" fmla="*/ 378104 h 443569"/>
              <a:gd name="connsiteX1" fmla="*/ 325172 w 380202"/>
              <a:gd name="connsiteY1" fmla="*/ 151250 h 443569"/>
              <a:gd name="connsiteX2" fmla="*/ 369529 w 380202"/>
              <a:gd name="connsiteY2" fmla="*/ 72675 h 443569"/>
              <a:gd name="connsiteX3" fmla="*/ 369529 w 380202"/>
              <a:gd name="connsiteY3" fmla="*/ 72675 h 443569"/>
              <a:gd name="connsiteX4" fmla="*/ 271944 w 380202"/>
              <a:gd name="connsiteY4" fmla="*/ 18179 h 443569"/>
              <a:gd name="connsiteX5" fmla="*/ 112259 w 380202"/>
              <a:gd name="connsiteY5" fmla="*/ 138577 h 443569"/>
              <a:gd name="connsiteX6" fmla="*/ 13406 w 380202"/>
              <a:gd name="connsiteY6" fmla="*/ 361629 h 443569"/>
              <a:gd name="connsiteX7" fmla="*/ 127467 w 380202"/>
              <a:gd name="connsiteY7" fmla="*/ 408520 h 443569"/>
              <a:gd name="connsiteX8" fmla="*/ 149012 w 380202"/>
              <a:gd name="connsiteY8" fmla="*/ 378104 h 443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202" h="443569">
                <a:moveTo>
                  <a:pt x="149012" y="378104"/>
                </a:moveTo>
                <a:cubicBezTo>
                  <a:pt x="189566" y="251370"/>
                  <a:pt x="235191" y="188003"/>
                  <a:pt x="325172" y="151250"/>
                </a:cubicBezTo>
                <a:cubicBezTo>
                  <a:pt x="355588" y="138577"/>
                  <a:pt x="374598" y="105626"/>
                  <a:pt x="369529" y="72675"/>
                </a:cubicBezTo>
                <a:lnTo>
                  <a:pt x="369529" y="72675"/>
                </a:lnTo>
                <a:cubicBezTo>
                  <a:pt x="361925" y="27050"/>
                  <a:pt x="313766" y="436"/>
                  <a:pt x="271944" y="18179"/>
                </a:cubicBezTo>
                <a:cubicBezTo>
                  <a:pt x="219983" y="40991"/>
                  <a:pt x="170556" y="76477"/>
                  <a:pt x="112259" y="138577"/>
                </a:cubicBezTo>
                <a:cubicBezTo>
                  <a:pt x="74238" y="177864"/>
                  <a:pt x="4535" y="314737"/>
                  <a:pt x="13406" y="361629"/>
                </a:cubicBezTo>
                <a:cubicBezTo>
                  <a:pt x="23545" y="416124"/>
                  <a:pt x="69169" y="459214"/>
                  <a:pt x="127467" y="408520"/>
                </a:cubicBezTo>
                <a:cubicBezTo>
                  <a:pt x="137606" y="402184"/>
                  <a:pt x="145210" y="390777"/>
                  <a:pt x="149012" y="37810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66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5456646A-32EF-491D-8216-16BE38467E8E}"/>
              </a:ext>
            </a:extLst>
          </p:cNvPr>
          <p:cNvGrpSpPr/>
          <p:nvPr/>
        </p:nvGrpSpPr>
        <p:grpSpPr>
          <a:xfrm>
            <a:off x="4741624" y="4127935"/>
            <a:ext cx="439725" cy="401041"/>
            <a:chOff x="10305635" y="3839796"/>
            <a:chExt cx="722004" cy="65848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BF5DB358-A507-4252-A73D-F3D6E000458B}"/>
                </a:ext>
              </a:extLst>
            </p:cNvPr>
            <p:cNvSpPr/>
            <p:nvPr/>
          </p:nvSpPr>
          <p:spPr>
            <a:xfrm rot="21213783">
              <a:off x="10305635" y="3839796"/>
              <a:ext cx="406755" cy="406755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3917EE2F-D5BC-415B-ABEF-0338BE7F003A}"/>
                </a:ext>
              </a:extLst>
            </p:cNvPr>
            <p:cNvSpPr/>
            <p:nvPr/>
          </p:nvSpPr>
          <p:spPr>
            <a:xfrm rot="21213783">
              <a:off x="10411740" y="3882384"/>
              <a:ext cx="615899" cy="615898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7408" y="3046979"/>
            <a:ext cx="815025" cy="64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53508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60476" y="1726715"/>
            <a:ext cx="1152659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«Человечество не останется вечно на земле, но в погоне за светом и пространством сначала робко проникнет за пределы атмосферы, а затем завоюет себе все околосолнечное пространство». </a:t>
            </a:r>
          </a:p>
          <a:p>
            <a:pPr algn="ctr"/>
            <a:endParaRPr lang="ru-RU" altLang="ko-KR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Запишите фамилию автора данной цитаты.</a:t>
            </a:r>
          </a:p>
        </p:txBody>
      </p:sp>
    </p:spTree>
    <p:extLst>
      <p:ext uri="{BB962C8B-B14F-4D97-AF65-F5344CB8AC3E}">
        <p14:creationId xmlns:p14="http://schemas.microsoft.com/office/powerpoint/2010/main" val="24028857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83336" y="1348800"/>
            <a:ext cx="1152659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самый молодой космонавт, побывавший в космосе. На момент полета, совершенного 6 августа 1961 года, ему было 25 лет. </a:t>
            </a:r>
            <a:r>
              <a:rPr lang="ru-RU" altLang="ko-KR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Полёт продлился </a:t>
            </a:r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часов и 18 минут. За это время корабль "Восток-2" успел совершить 17 витков вокруг </a:t>
            </a:r>
            <a:r>
              <a:rPr lang="ru-RU" altLang="ko-KR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Земли.</a:t>
            </a:r>
            <a:endParaRPr lang="ru-RU" altLang="ko-KR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фамилию этого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121123790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314287" y="45440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93183" y="968770"/>
            <a:ext cx="735383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На фото российский политик. Депутат Государственной думы Российской </a:t>
            </a:r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Федерации. Герой Советского Союза. 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её содействии и участии в Ярославле открыт университет, построены новое здание техникума лёгкой промышленности, речной вокзал, планетарий, благоустроена набережная Волги. В течение всей жизни она оказывает помощь родной школе и Ярославскому детскому дому. Позывной «Чайка».</a:t>
            </a:r>
          </a:p>
          <a:p>
            <a:pPr algn="ctr"/>
            <a:endParaRPr lang="ru-RU" altLang="ko-KR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каким заслугам мы её знаем все?</a:t>
            </a:r>
          </a:p>
          <a:p>
            <a:pPr algn="ctr"/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их и её фамилию.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020" y="0"/>
            <a:ext cx="4644980" cy="5164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2058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21839" y="1225689"/>
            <a:ext cx="1179415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выдающийся советский ученый, конструктор и основоположник практической 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космонавтики. Под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руководством 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осуществлены запуски первого искусственного спутника Земли и первого космонавта Юрия Гагарина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честь него назван город в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Федерации. Для общественности 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оставался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засекреченным безымянным Главным Конструктором, и публиковался под псевдонимом. </a:t>
            </a:r>
          </a:p>
          <a:p>
            <a:pPr algn="ctr"/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его фамилию.</a:t>
            </a:r>
          </a:p>
        </p:txBody>
      </p:sp>
    </p:spTree>
    <p:extLst>
      <p:ext uri="{BB962C8B-B14F-4D97-AF65-F5344CB8AC3E}">
        <p14:creationId xmlns:p14="http://schemas.microsoft.com/office/powerpoint/2010/main" val="51868819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44566" y="1627130"/>
            <a:ext cx="1152659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известен </a:t>
            </a:r>
            <a:r>
              <a:rPr lang="ru-RU" altLang="ko-KR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большей части своими разработками одной из первых гелиоцентрических моделей Вселенной. </a:t>
            </a:r>
            <a:r>
              <a:rPr lang="ru-RU" altLang="ko-KR" sz="2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altLang="ko-KR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изучал устройство планеты, и добился невероятных результатов. Учёный опубликовал свой труд накануне своей смерти, в 1543 году. Перед смертью он держал в руках книгу — дело всей своей жизни. Это ли не великое счастье для учёного? </a:t>
            </a:r>
            <a:r>
              <a:rPr lang="ru-RU" altLang="ko-KR" sz="2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посвятил </a:t>
            </a:r>
            <a:r>
              <a:rPr lang="ru-RU" altLang="ko-KR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всю свою жизнь </a:t>
            </a:r>
            <a:r>
              <a:rPr lang="ru-RU" altLang="ko-KR" sz="2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науке.</a:t>
            </a:r>
          </a:p>
          <a:p>
            <a:pPr algn="ctr"/>
            <a:endParaRPr lang="ru-RU" altLang="ko-KR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создал 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систему, которая стала началом первой научной революции. Именно он дал людям понять, что Земля – не центр Вселенной.</a:t>
            </a:r>
          </a:p>
          <a:p>
            <a:pPr algn="ctr"/>
            <a:endParaRPr lang="ru-RU" altLang="ko-KR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фамилию этого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260228193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5">
            <a:extLst>
              <a:ext uri="{FF2B5EF4-FFF2-40B4-BE49-F238E27FC236}">
                <a16:creationId xmlns:a16="http://schemas.microsoft.com/office/drawing/2014/main" xmlns="" id="{C9C841D1-FDE7-491E-8819-A2E039F41499}"/>
              </a:ext>
            </a:extLst>
          </p:cNvPr>
          <p:cNvSpPr txBox="1">
            <a:spLocks/>
          </p:cNvSpPr>
          <p:nvPr/>
        </p:nvSpPr>
        <p:spPr>
          <a:xfrm>
            <a:off x="8391161" y="372356"/>
            <a:ext cx="3312368" cy="288032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US" altLang="ko-KR" sz="1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xmlns="" id="{C38FCC57-E9DD-49B0-965C-15FFBBB75B53}"/>
              </a:ext>
            </a:extLst>
          </p:cNvPr>
          <p:cNvSpPr txBox="1">
            <a:spLocks/>
          </p:cNvSpPr>
          <p:nvPr/>
        </p:nvSpPr>
        <p:spPr>
          <a:xfrm>
            <a:off x="682987" y="1119206"/>
            <a:ext cx="4672785" cy="142999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ru-RU" altLang="ko-KR" sz="4800" b="1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Сдаём листочки!</a:t>
            </a:r>
            <a:endParaRPr lang="en-US" altLang="ko-KR" sz="4800" b="1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8CA7975-D518-486C-8500-BBA703CEF18F}"/>
              </a:ext>
            </a:extLst>
          </p:cNvPr>
          <p:cNvSpPr txBox="1"/>
          <p:nvPr/>
        </p:nvSpPr>
        <p:spPr>
          <a:xfrm>
            <a:off x="8391161" y="2549204"/>
            <a:ext cx="344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Да, мы не повторяем вопросы, так вышло.</a:t>
            </a:r>
            <a:endParaRPr lang="en-US" altLang="ko-K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8CA7975-D518-486C-8500-BBA703CEF18F}"/>
              </a:ext>
            </a:extLst>
          </p:cNvPr>
          <p:cNvSpPr txBox="1"/>
          <p:nvPr/>
        </p:nvSpPr>
        <p:spPr>
          <a:xfrm>
            <a:off x="8391161" y="4621844"/>
            <a:ext cx="344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у вас будет возможность реабилитироваться ;)</a:t>
            </a:r>
            <a:endParaRPr lang="en-US" altLang="ko-K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87358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05A5A15-51F4-4716-8A80-9710C6D1521C}"/>
              </a:ext>
            </a:extLst>
          </p:cNvPr>
          <p:cNvSpPr txBox="1"/>
          <p:nvPr/>
        </p:nvSpPr>
        <p:spPr>
          <a:xfrm>
            <a:off x="6000327" y="409215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теперь ответы…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114F43B0-DFAD-42BC-8AA4-E16404904502}"/>
              </a:ext>
            </a:extLst>
          </p:cNvPr>
          <p:cNvGrpSpPr/>
          <p:nvPr/>
        </p:nvGrpSpPr>
        <p:grpSpPr>
          <a:xfrm>
            <a:off x="1010866" y="2429813"/>
            <a:ext cx="3650418" cy="3880562"/>
            <a:chOff x="2771800" y="2060848"/>
            <a:chExt cx="3653928" cy="3884295"/>
          </a:xfrm>
        </p:grpSpPr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xmlns="" id="{F046C6DF-36AB-482B-9088-E0855D86FE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1800" y="2060848"/>
              <a:ext cx="3653928" cy="3884295"/>
            </a:xfrm>
            <a:custGeom>
              <a:avLst/>
              <a:gdLst>
                <a:gd name="T0" fmla="*/ 499 w 1598"/>
                <a:gd name="T1" fmla="*/ 1699 h 1699"/>
                <a:gd name="T2" fmla="*/ 421 w 1598"/>
                <a:gd name="T3" fmla="*/ 1514 h 1699"/>
                <a:gd name="T4" fmla="*/ 151 w 1598"/>
                <a:gd name="T5" fmla="*/ 1384 h 1699"/>
                <a:gd name="T6" fmla="*/ 138 w 1598"/>
                <a:gd name="T7" fmla="*/ 1299 h 1699"/>
                <a:gd name="T8" fmla="*/ 104 w 1598"/>
                <a:gd name="T9" fmla="*/ 1199 h 1699"/>
                <a:gd name="T10" fmla="*/ 98 w 1598"/>
                <a:gd name="T11" fmla="*/ 1123 h 1699"/>
                <a:gd name="T12" fmla="*/ 28 w 1598"/>
                <a:gd name="T13" fmla="*/ 934 h 1699"/>
                <a:gd name="T14" fmla="*/ 34 w 1598"/>
                <a:gd name="T15" fmla="*/ 929 h 1699"/>
                <a:gd name="T16" fmla="*/ 126 w 1598"/>
                <a:gd name="T17" fmla="*/ 790 h 1699"/>
                <a:gd name="T18" fmla="*/ 119 w 1598"/>
                <a:gd name="T19" fmla="*/ 721 h 1699"/>
                <a:gd name="T20" fmla="*/ 186 w 1598"/>
                <a:gd name="T21" fmla="*/ 291 h 1699"/>
                <a:gd name="T22" fmla="*/ 763 w 1598"/>
                <a:gd name="T23" fmla="*/ 4 h 1699"/>
                <a:gd name="T24" fmla="*/ 1306 w 1598"/>
                <a:gd name="T25" fmla="*/ 168 h 1699"/>
                <a:gd name="T26" fmla="*/ 1509 w 1598"/>
                <a:gd name="T27" fmla="*/ 937 h 1699"/>
                <a:gd name="T28" fmla="*/ 1179 w 1598"/>
                <a:gd name="T29" fmla="*/ 1560 h 1699"/>
                <a:gd name="T30" fmla="*/ 557 w 1598"/>
                <a:gd name="T31" fmla="*/ 1640 h 1699"/>
                <a:gd name="T32" fmla="*/ 1120 w 1598"/>
                <a:gd name="T33" fmla="*/ 1558 h 1699"/>
                <a:gd name="T34" fmla="*/ 1179 w 1598"/>
                <a:gd name="T35" fmla="*/ 1361 h 1699"/>
                <a:gd name="T36" fmla="*/ 1452 w 1598"/>
                <a:gd name="T37" fmla="*/ 922 h 1699"/>
                <a:gd name="T38" fmla="*/ 1388 w 1598"/>
                <a:gd name="T39" fmla="*/ 364 h 1699"/>
                <a:gd name="T40" fmla="*/ 1265 w 1598"/>
                <a:gd name="T41" fmla="*/ 210 h 1699"/>
                <a:gd name="T42" fmla="*/ 767 w 1598"/>
                <a:gd name="T43" fmla="*/ 63 h 1699"/>
                <a:gd name="T44" fmla="*/ 765 w 1598"/>
                <a:gd name="T45" fmla="*/ 63 h 1699"/>
                <a:gd name="T46" fmla="*/ 234 w 1598"/>
                <a:gd name="T47" fmla="*/ 325 h 1699"/>
                <a:gd name="T48" fmla="*/ 174 w 1598"/>
                <a:gd name="T49" fmla="*/ 699 h 1699"/>
                <a:gd name="T50" fmla="*/ 176 w 1598"/>
                <a:gd name="T51" fmla="*/ 705 h 1699"/>
                <a:gd name="T52" fmla="*/ 70 w 1598"/>
                <a:gd name="T53" fmla="*/ 976 h 1699"/>
                <a:gd name="T54" fmla="*/ 72 w 1598"/>
                <a:gd name="T55" fmla="*/ 998 h 1699"/>
                <a:gd name="T56" fmla="*/ 129 w 1598"/>
                <a:gd name="T57" fmla="*/ 1071 h 1699"/>
                <a:gd name="T58" fmla="*/ 142 w 1598"/>
                <a:gd name="T59" fmla="*/ 1078 h 1699"/>
                <a:gd name="T60" fmla="*/ 152 w 1598"/>
                <a:gd name="T61" fmla="*/ 1150 h 1699"/>
                <a:gd name="T62" fmla="*/ 148 w 1598"/>
                <a:gd name="T63" fmla="*/ 1157 h 1699"/>
                <a:gd name="T64" fmla="*/ 150 w 1598"/>
                <a:gd name="T65" fmla="*/ 1159 h 1699"/>
                <a:gd name="T66" fmla="*/ 163 w 1598"/>
                <a:gd name="T67" fmla="*/ 1215 h 1699"/>
                <a:gd name="T68" fmla="*/ 156 w 1598"/>
                <a:gd name="T69" fmla="*/ 1229 h 1699"/>
                <a:gd name="T70" fmla="*/ 159 w 1598"/>
                <a:gd name="T71" fmla="*/ 1235 h 1699"/>
                <a:gd name="T72" fmla="*/ 182 w 1598"/>
                <a:gd name="T73" fmla="*/ 1257 h 1699"/>
                <a:gd name="T74" fmla="*/ 210 w 1598"/>
                <a:gd name="T75" fmla="*/ 1384 h 1699"/>
                <a:gd name="T76" fmla="*/ 286 w 1598"/>
                <a:gd name="T77" fmla="*/ 1453 h 1699"/>
                <a:gd name="T78" fmla="*/ 555 w 1598"/>
                <a:gd name="T79" fmla="*/ 1559 h 1699"/>
                <a:gd name="T80" fmla="*/ 557 w 1598"/>
                <a:gd name="T81" fmla="*/ 1640 h 1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8" h="1699">
                  <a:moveTo>
                    <a:pt x="1179" y="1699"/>
                  </a:moveTo>
                  <a:cubicBezTo>
                    <a:pt x="499" y="1699"/>
                    <a:pt x="499" y="1699"/>
                    <a:pt x="499" y="1699"/>
                  </a:cubicBezTo>
                  <a:cubicBezTo>
                    <a:pt x="497" y="1573"/>
                    <a:pt x="497" y="1573"/>
                    <a:pt x="497" y="1573"/>
                  </a:cubicBezTo>
                  <a:cubicBezTo>
                    <a:pt x="485" y="1544"/>
                    <a:pt x="450" y="1514"/>
                    <a:pt x="421" y="1514"/>
                  </a:cubicBezTo>
                  <a:cubicBezTo>
                    <a:pt x="280" y="1512"/>
                    <a:pt x="280" y="1512"/>
                    <a:pt x="280" y="1512"/>
                  </a:cubicBezTo>
                  <a:cubicBezTo>
                    <a:pt x="178" y="1505"/>
                    <a:pt x="151" y="1425"/>
                    <a:pt x="151" y="1384"/>
                  </a:cubicBezTo>
                  <a:cubicBezTo>
                    <a:pt x="151" y="1383"/>
                    <a:pt x="151" y="1383"/>
                    <a:pt x="151" y="1383"/>
                  </a:cubicBezTo>
                  <a:cubicBezTo>
                    <a:pt x="152" y="1336"/>
                    <a:pt x="142" y="1309"/>
                    <a:pt x="138" y="1299"/>
                  </a:cubicBezTo>
                  <a:cubicBezTo>
                    <a:pt x="122" y="1287"/>
                    <a:pt x="112" y="1272"/>
                    <a:pt x="108" y="1264"/>
                  </a:cubicBezTo>
                  <a:cubicBezTo>
                    <a:pt x="92" y="1245"/>
                    <a:pt x="94" y="1220"/>
                    <a:pt x="104" y="1199"/>
                  </a:cubicBezTo>
                  <a:cubicBezTo>
                    <a:pt x="103" y="1197"/>
                    <a:pt x="102" y="1195"/>
                    <a:pt x="101" y="1193"/>
                  </a:cubicBezTo>
                  <a:cubicBezTo>
                    <a:pt x="83" y="1170"/>
                    <a:pt x="86" y="1143"/>
                    <a:pt x="98" y="1123"/>
                  </a:cubicBezTo>
                  <a:cubicBezTo>
                    <a:pt x="37" y="1100"/>
                    <a:pt x="19" y="1033"/>
                    <a:pt x="15" y="1016"/>
                  </a:cubicBezTo>
                  <a:cubicBezTo>
                    <a:pt x="0" y="978"/>
                    <a:pt x="16" y="947"/>
                    <a:pt x="28" y="934"/>
                  </a:cubicBezTo>
                  <a:cubicBezTo>
                    <a:pt x="31" y="931"/>
                    <a:pt x="31" y="931"/>
                    <a:pt x="31" y="931"/>
                  </a:cubicBezTo>
                  <a:cubicBezTo>
                    <a:pt x="34" y="929"/>
                    <a:pt x="34" y="929"/>
                    <a:pt x="34" y="929"/>
                  </a:cubicBezTo>
                  <a:cubicBezTo>
                    <a:pt x="125" y="874"/>
                    <a:pt x="126" y="796"/>
                    <a:pt x="126" y="792"/>
                  </a:cubicBezTo>
                  <a:cubicBezTo>
                    <a:pt x="126" y="790"/>
                    <a:pt x="126" y="790"/>
                    <a:pt x="126" y="790"/>
                  </a:cubicBezTo>
                  <a:cubicBezTo>
                    <a:pt x="126" y="788"/>
                    <a:pt x="126" y="788"/>
                    <a:pt x="126" y="788"/>
                  </a:cubicBezTo>
                  <a:cubicBezTo>
                    <a:pt x="128" y="772"/>
                    <a:pt x="123" y="739"/>
                    <a:pt x="119" y="721"/>
                  </a:cubicBezTo>
                  <a:cubicBezTo>
                    <a:pt x="97" y="671"/>
                    <a:pt x="95" y="582"/>
                    <a:pt x="95" y="572"/>
                  </a:cubicBezTo>
                  <a:cubicBezTo>
                    <a:pt x="91" y="427"/>
                    <a:pt x="182" y="296"/>
                    <a:pt x="186" y="291"/>
                  </a:cubicBezTo>
                  <a:cubicBezTo>
                    <a:pt x="187" y="290"/>
                    <a:pt x="187" y="290"/>
                    <a:pt x="187" y="290"/>
                  </a:cubicBezTo>
                  <a:cubicBezTo>
                    <a:pt x="406" y="13"/>
                    <a:pt x="736" y="4"/>
                    <a:pt x="763" y="4"/>
                  </a:cubicBezTo>
                  <a:cubicBezTo>
                    <a:pt x="791" y="1"/>
                    <a:pt x="819" y="0"/>
                    <a:pt x="847" y="0"/>
                  </a:cubicBezTo>
                  <a:cubicBezTo>
                    <a:pt x="1071" y="0"/>
                    <a:pt x="1220" y="91"/>
                    <a:pt x="1306" y="168"/>
                  </a:cubicBezTo>
                  <a:cubicBezTo>
                    <a:pt x="1395" y="247"/>
                    <a:pt x="1435" y="326"/>
                    <a:pt x="1440" y="337"/>
                  </a:cubicBezTo>
                  <a:cubicBezTo>
                    <a:pt x="1598" y="623"/>
                    <a:pt x="1516" y="916"/>
                    <a:pt x="1509" y="937"/>
                  </a:cubicBezTo>
                  <a:cubicBezTo>
                    <a:pt x="1452" y="1169"/>
                    <a:pt x="1254" y="1371"/>
                    <a:pt x="1226" y="1398"/>
                  </a:cubicBezTo>
                  <a:cubicBezTo>
                    <a:pt x="1186" y="1465"/>
                    <a:pt x="1179" y="1552"/>
                    <a:pt x="1179" y="1560"/>
                  </a:cubicBezTo>
                  <a:lnTo>
                    <a:pt x="1179" y="1699"/>
                  </a:lnTo>
                  <a:close/>
                  <a:moveTo>
                    <a:pt x="557" y="1640"/>
                  </a:moveTo>
                  <a:cubicBezTo>
                    <a:pt x="1120" y="1640"/>
                    <a:pt x="1120" y="1640"/>
                    <a:pt x="1120" y="1640"/>
                  </a:cubicBezTo>
                  <a:cubicBezTo>
                    <a:pt x="1120" y="1558"/>
                    <a:pt x="1120" y="1558"/>
                    <a:pt x="1120" y="1558"/>
                  </a:cubicBezTo>
                  <a:cubicBezTo>
                    <a:pt x="1120" y="1553"/>
                    <a:pt x="1126" y="1448"/>
                    <a:pt x="1177" y="1364"/>
                  </a:cubicBezTo>
                  <a:cubicBezTo>
                    <a:pt x="1179" y="1361"/>
                    <a:pt x="1179" y="1361"/>
                    <a:pt x="1179" y="1361"/>
                  </a:cubicBezTo>
                  <a:cubicBezTo>
                    <a:pt x="1182" y="1358"/>
                    <a:pt x="1182" y="1358"/>
                    <a:pt x="1182" y="1358"/>
                  </a:cubicBezTo>
                  <a:cubicBezTo>
                    <a:pt x="1184" y="1356"/>
                    <a:pt x="1396" y="1150"/>
                    <a:pt x="1452" y="922"/>
                  </a:cubicBezTo>
                  <a:cubicBezTo>
                    <a:pt x="1453" y="921"/>
                    <a:pt x="1453" y="921"/>
                    <a:pt x="1453" y="921"/>
                  </a:cubicBezTo>
                  <a:cubicBezTo>
                    <a:pt x="1454" y="918"/>
                    <a:pt x="1537" y="634"/>
                    <a:pt x="1388" y="364"/>
                  </a:cubicBezTo>
                  <a:cubicBezTo>
                    <a:pt x="1387" y="363"/>
                    <a:pt x="1387" y="363"/>
                    <a:pt x="1387" y="363"/>
                  </a:cubicBezTo>
                  <a:cubicBezTo>
                    <a:pt x="1386" y="362"/>
                    <a:pt x="1349" y="285"/>
                    <a:pt x="1265" y="210"/>
                  </a:cubicBezTo>
                  <a:cubicBezTo>
                    <a:pt x="1151" y="110"/>
                    <a:pt x="1011" y="59"/>
                    <a:pt x="847" y="59"/>
                  </a:cubicBezTo>
                  <a:cubicBezTo>
                    <a:pt x="821" y="59"/>
                    <a:pt x="794" y="60"/>
                    <a:pt x="767" y="63"/>
                  </a:cubicBezTo>
                  <a:cubicBezTo>
                    <a:pt x="766" y="63"/>
                    <a:pt x="766" y="63"/>
                    <a:pt x="766" y="63"/>
                  </a:cubicBezTo>
                  <a:cubicBezTo>
                    <a:pt x="765" y="63"/>
                    <a:pt x="765" y="63"/>
                    <a:pt x="765" y="63"/>
                  </a:cubicBezTo>
                  <a:cubicBezTo>
                    <a:pt x="761" y="63"/>
                    <a:pt x="681" y="64"/>
                    <a:pt x="575" y="97"/>
                  </a:cubicBezTo>
                  <a:cubicBezTo>
                    <a:pt x="434" y="140"/>
                    <a:pt x="320" y="217"/>
                    <a:pt x="234" y="325"/>
                  </a:cubicBezTo>
                  <a:cubicBezTo>
                    <a:pt x="227" y="335"/>
                    <a:pt x="151" y="450"/>
                    <a:pt x="154" y="571"/>
                  </a:cubicBezTo>
                  <a:cubicBezTo>
                    <a:pt x="154" y="595"/>
                    <a:pt x="159" y="666"/>
                    <a:pt x="174" y="699"/>
                  </a:cubicBezTo>
                  <a:cubicBezTo>
                    <a:pt x="175" y="702"/>
                    <a:pt x="175" y="702"/>
                    <a:pt x="175" y="702"/>
                  </a:cubicBezTo>
                  <a:cubicBezTo>
                    <a:pt x="176" y="705"/>
                    <a:pt x="176" y="705"/>
                    <a:pt x="176" y="705"/>
                  </a:cubicBezTo>
                  <a:cubicBezTo>
                    <a:pt x="177" y="710"/>
                    <a:pt x="189" y="761"/>
                    <a:pt x="185" y="794"/>
                  </a:cubicBezTo>
                  <a:cubicBezTo>
                    <a:pt x="184" y="812"/>
                    <a:pt x="177" y="908"/>
                    <a:pt x="70" y="976"/>
                  </a:cubicBezTo>
                  <a:cubicBezTo>
                    <a:pt x="68" y="979"/>
                    <a:pt x="66" y="986"/>
                    <a:pt x="70" y="995"/>
                  </a:cubicBezTo>
                  <a:cubicBezTo>
                    <a:pt x="72" y="998"/>
                    <a:pt x="72" y="998"/>
                    <a:pt x="72" y="998"/>
                  </a:cubicBezTo>
                  <a:cubicBezTo>
                    <a:pt x="72" y="1002"/>
                    <a:pt x="72" y="1002"/>
                    <a:pt x="72" y="1002"/>
                  </a:cubicBezTo>
                  <a:cubicBezTo>
                    <a:pt x="73" y="1002"/>
                    <a:pt x="84" y="1062"/>
                    <a:pt x="129" y="1071"/>
                  </a:cubicBezTo>
                  <a:cubicBezTo>
                    <a:pt x="136" y="1073"/>
                    <a:pt x="136" y="1073"/>
                    <a:pt x="136" y="1073"/>
                  </a:cubicBezTo>
                  <a:cubicBezTo>
                    <a:pt x="142" y="1078"/>
                    <a:pt x="142" y="1078"/>
                    <a:pt x="142" y="1078"/>
                  </a:cubicBezTo>
                  <a:cubicBezTo>
                    <a:pt x="154" y="1089"/>
                    <a:pt x="165" y="1112"/>
                    <a:pt x="154" y="1144"/>
                  </a:cubicBezTo>
                  <a:cubicBezTo>
                    <a:pt x="152" y="1150"/>
                    <a:pt x="152" y="1150"/>
                    <a:pt x="152" y="1150"/>
                  </a:cubicBezTo>
                  <a:cubicBezTo>
                    <a:pt x="149" y="1153"/>
                    <a:pt x="149" y="1153"/>
                    <a:pt x="149" y="1153"/>
                  </a:cubicBezTo>
                  <a:cubicBezTo>
                    <a:pt x="149" y="1154"/>
                    <a:pt x="148" y="1156"/>
                    <a:pt x="148" y="1157"/>
                  </a:cubicBezTo>
                  <a:cubicBezTo>
                    <a:pt x="148" y="1157"/>
                    <a:pt x="148" y="1157"/>
                    <a:pt x="148" y="1157"/>
                  </a:cubicBezTo>
                  <a:cubicBezTo>
                    <a:pt x="150" y="1159"/>
                    <a:pt x="150" y="1159"/>
                    <a:pt x="150" y="1159"/>
                  </a:cubicBezTo>
                  <a:cubicBezTo>
                    <a:pt x="152" y="1163"/>
                    <a:pt x="166" y="1185"/>
                    <a:pt x="164" y="1207"/>
                  </a:cubicBezTo>
                  <a:cubicBezTo>
                    <a:pt x="163" y="1215"/>
                    <a:pt x="163" y="1215"/>
                    <a:pt x="163" y="1215"/>
                  </a:cubicBezTo>
                  <a:cubicBezTo>
                    <a:pt x="159" y="1221"/>
                    <a:pt x="159" y="1221"/>
                    <a:pt x="159" y="1221"/>
                  </a:cubicBezTo>
                  <a:cubicBezTo>
                    <a:pt x="158" y="1223"/>
                    <a:pt x="157" y="1226"/>
                    <a:pt x="156" y="1229"/>
                  </a:cubicBezTo>
                  <a:cubicBezTo>
                    <a:pt x="157" y="1230"/>
                    <a:pt x="157" y="1230"/>
                    <a:pt x="157" y="1230"/>
                  </a:cubicBezTo>
                  <a:cubicBezTo>
                    <a:pt x="159" y="1235"/>
                    <a:pt x="159" y="1235"/>
                    <a:pt x="159" y="1235"/>
                  </a:cubicBezTo>
                  <a:cubicBezTo>
                    <a:pt x="161" y="1238"/>
                    <a:pt x="167" y="1248"/>
                    <a:pt x="176" y="1253"/>
                  </a:cubicBezTo>
                  <a:cubicBezTo>
                    <a:pt x="182" y="1257"/>
                    <a:pt x="182" y="1257"/>
                    <a:pt x="182" y="1257"/>
                  </a:cubicBezTo>
                  <a:cubicBezTo>
                    <a:pt x="185" y="1262"/>
                    <a:pt x="185" y="1262"/>
                    <a:pt x="185" y="1262"/>
                  </a:cubicBezTo>
                  <a:cubicBezTo>
                    <a:pt x="188" y="1266"/>
                    <a:pt x="212" y="1305"/>
                    <a:pt x="210" y="1384"/>
                  </a:cubicBezTo>
                  <a:cubicBezTo>
                    <a:pt x="210" y="1395"/>
                    <a:pt x="215" y="1449"/>
                    <a:pt x="285" y="1453"/>
                  </a:cubicBezTo>
                  <a:cubicBezTo>
                    <a:pt x="286" y="1453"/>
                    <a:pt x="286" y="1453"/>
                    <a:pt x="286" y="1453"/>
                  </a:cubicBezTo>
                  <a:cubicBezTo>
                    <a:pt x="429" y="1457"/>
                    <a:pt x="429" y="1457"/>
                    <a:pt x="429" y="1457"/>
                  </a:cubicBezTo>
                  <a:cubicBezTo>
                    <a:pt x="470" y="1460"/>
                    <a:pt x="533" y="1487"/>
                    <a:pt x="555" y="1559"/>
                  </a:cubicBezTo>
                  <a:cubicBezTo>
                    <a:pt x="556" y="1563"/>
                    <a:pt x="556" y="1563"/>
                    <a:pt x="556" y="1563"/>
                  </a:cubicBezTo>
                  <a:lnTo>
                    <a:pt x="557" y="16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 dirty="0"/>
            </a:p>
          </p:txBody>
        </p:sp>
        <p:sp>
          <p:nvSpPr>
            <p:cNvPr id="14" name="Pie 6">
              <a:extLst>
                <a:ext uri="{FF2B5EF4-FFF2-40B4-BE49-F238E27FC236}">
                  <a16:creationId xmlns:a16="http://schemas.microsoft.com/office/drawing/2014/main" xmlns="" id="{FC73EB28-5709-4ECD-88E4-A2C642FC9E68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2276732"/>
                <a:gd name="adj2" fmla="val 16200000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15" name="Pie 13">
              <a:extLst>
                <a:ext uri="{FF2B5EF4-FFF2-40B4-BE49-F238E27FC236}">
                  <a16:creationId xmlns:a16="http://schemas.microsoft.com/office/drawing/2014/main" xmlns="" id="{003E811A-77A0-42B3-B834-FA479003D017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5840500"/>
                <a:gd name="adj2" fmla="val 19589917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  <p:sp>
          <p:nvSpPr>
            <p:cNvPr id="16" name="Pie 14">
              <a:extLst>
                <a:ext uri="{FF2B5EF4-FFF2-40B4-BE49-F238E27FC236}">
                  <a16:creationId xmlns:a16="http://schemas.microsoft.com/office/drawing/2014/main" xmlns="" id="{F500886C-6B68-4BFA-BAEF-6563CB85FBFB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19138758"/>
                <a:gd name="adj2" fmla="val 1338485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17" name="Pie 15">
              <a:extLst>
                <a:ext uri="{FF2B5EF4-FFF2-40B4-BE49-F238E27FC236}">
                  <a16:creationId xmlns:a16="http://schemas.microsoft.com/office/drawing/2014/main" xmlns="" id="{1122C345-D9D3-4846-87D7-DA6A6073C70B}"/>
                </a:ext>
              </a:extLst>
            </p:cNvPr>
            <p:cNvSpPr/>
            <p:nvPr/>
          </p:nvSpPr>
          <p:spPr>
            <a:xfrm>
              <a:off x="3376439" y="2358405"/>
              <a:ext cx="2592288" cy="2592288"/>
            </a:xfrm>
            <a:prstGeom prst="pie">
              <a:avLst>
                <a:gd name="adj1" fmla="val 798895"/>
                <a:gd name="adj2" fmla="val 4047876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solidFill>
                  <a:schemeClr val="tx1"/>
                </a:solidFill>
              </a:endParaRPr>
            </a:p>
          </p:txBody>
        </p:sp>
      </p:grpSp>
      <p:sp>
        <p:nvSpPr>
          <p:cNvPr id="18" name="Arc 17">
            <a:extLst>
              <a:ext uri="{FF2B5EF4-FFF2-40B4-BE49-F238E27FC236}">
                <a16:creationId xmlns:a16="http://schemas.microsoft.com/office/drawing/2014/main" xmlns="" id="{552323F9-9306-45C4-9618-92A30B25BBC6}"/>
              </a:ext>
            </a:extLst>
          </p:cNvPr>
          <p:cNvSpPr/>
          <p:nvPr/>
        </p:nvSpPr>
        <p:spPr>
          <a:xfrm>
            <a:off x="898858" y="2056594"/>
            <a:ext cx="3953351" cy="3953350"/>
          </a:xfrm>
          <a:prstGeom prst="arc">
            <a:avLst>
              <a:gd name="adj1" fmla="val 13483629"/>
              <a:gd name="adj2" fmla="val 2813791"/>
            </a:avLst>
          </a:prstGeom>
          <a:ln w="1905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xmlns="" id="{EC7E2F09-9548-47CA-82C9-19FD1CD13BF2}"/>
              </a:ext>
            </a:extLst>
          </p:cNvPr>
          <p:cNvSpPr/>
          <p:nvPr/>
        </p:nvSpPr>
        <p:spPr>
          <a:xfrm>
            <a:off x="1811066" y="2189757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078BAC94-01B2-4420-8186-C3C1A18D590F}"/>
              </a:ext>
            </a:extLst>
          </p:cNvPr>
          <p:cNvSpPr/>
          <p:nvPr/>
        </p:nvSpPr>
        <p:spPr>
          <a:xfrm>
            <a:off x="3691528" y="2189757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xmlns="" id="{29D640BE-A7B2-489C-A81F-1896C1B331DD}"/>
              </a:ext>
            </a:extLst>
          </p:cNvPr>
          <p:cNvSpPr/>
          <p:nvPr/>
        </p:nvSpPr>
        <p:spPr>
          <a:xfrm>
            <a:off x="4691139" y="3491560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2FF01104-B81F-40A3-B8BF-42F633DCA487}"/>
              </a:ext>
            </a:extLst>
          </p:cNvPr>
          <p:cNvSpPr/>
          <p:nvPr/>
        </p:nvSpPr>
        <p:spPr>
          <a:xfrm>
            <a:off x="4449152" y="4992339"/>
            <a:ext cx="240059" cy="240059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</p:spTree>
    <p:extLst>
      <p:ext uri="{BB962C8B-B14F-4D97-AF65-F5344CB8AC3E}">
        <p14:creationId xmlns:p14="http://schemas.microsoft.com/office/powerpoint/2010/main" val="87844077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60476" y="1726715"/>
            <a:ext cx="11526591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«Человечество не останется вечно на земле, но в погоне за светом и пространством сначала робко проникнет за пределы атмосферы, а затем завоюет себе все околосолнечное пространство». </a:t>
            </a:r>
            <a:endParaRPr lang="ru-RU" altLang="ko-KR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ko-KR" sz="4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фамилию автора данной цитаты.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410778" y="5798602"/>
            <a:ext cx="7995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Константин Циолковский.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870" y="0"/>
            <a:ext cx="4310130" cy="245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70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283336" y="0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83336" y="795009"/>
            <a:ext cx="1152659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самый молодой космонавт, побывавший в космосе. На момент полета, совершенного 6 августа 1961 года, ему было 25 лет. Полёт продлился 25 часов и 18 минут. За это время корабль "Восток-2" успел совершить 17 витков вокруг Земли.</a:t>
            </a:r>
          </a:p>
          <a:p>
            <a:pPr algn="ctr"/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фамилию этого человека.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794248" y="5850118"/>
            <a:ext cx="6504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Герман Титов.</a:t>
            </a:r>
            <a:endParaRPr lang="ru-RU" altLang="ko-KR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566" y="0"/>
            <a:ext cx="4602434" cy="5065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89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314287" y="45440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93183" y="968770"/>
            <a:ext cx="735383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фото российский политик. Депутат Государственной думы Российской Федерации </a:t>
            </a:r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её 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содействии и участии </a:t>
            </a:r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Ярославле открыт университет, построены новое здание техникума лёгкой промышленности, речной вокзал, планетарий, благоустроена набережная Волги. В течение всей жизни она оказывает помощь родной школе и Ярославскому детскому дому</a:t>
            </a:r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Позывной «Чайка».</a:t>
            </a:r>
            <a:endParaRPr lang="ru-RU" altLang="ko-KR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каким заслугам мы её знаем все?</a:t>
            </a:r>
          </a:p>
          <a:p>
            <a:pPr algn="ctr"/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их и её фамилию.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0" y="5903893"/>
            <a:ext cx="75470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Валентина Терешкова, </a:t>
            </a:r>
          </a:p>
          <a:p>
            <a:pPr algn="ctr"/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в мире женщина-космонавт.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020" y="0"/>
            <a:ext cx="4644980" cy="5164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16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224134" y="0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0" y="1113292"/>
            <a:ext cx="1243669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выдающийся советский ученый, конструктор и основоположник практической космонавтики. Под его руководством были осуществлены запуски первого искусственного спутника Земли и первого космонавта Юрия Гагарина. В честь него назван город в Российской Федерации. Для общественности ОН оставался засекреченным безымянным Главным Конструктором, и публиковался под псевдонимом. </a:t>
            </a:r>
          </a:p>
          <a:p>
            <a:pPr algn="ctr"/>
            <a:r>
              <a:rPr lang="ru-RU" altLang="ko-K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его фамилию.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837177" y="5827569"/>
            <a:ext cx="6504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Сергей Королёв.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4193" y="0"/>
            <a:ext cx="3557807" cy="436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57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99111" y="1330915"/>
            <a:ext cx="115265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известен по большей части своими разработками одной из первых гелиоцентрических моделей Вселенной. Он изучал устройство планеты, и добился невероятных результатов. Учёный опубликовал свой труд накануне своей смерти, в 1543 году. Перед смертью он держал в руках книгу — дело всей своей жизни. Это ли не великое счастье для учёного? ОН посвятил всю свою жизнь науке.</a:t>
            </a:r>
          </a:p>
          <a:p>
            <a:pPr algn="ctr"/>
            <a:endParaRPr lang="ru-RU" altLang="ko-KR" sz="28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создал систему, которая стала началом первой научной революции. Именно он дал людям понять, что Земля – не центр Вселенной.</a:t>
            </a:r>
          </a:p>
          <a:p>
            <a:pPr algn="ctr"/>
            <a:r>
              <a:rPr lang="ru-RU" altLang="ko-KR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</a:t>
            </a:r>
            <a:r>
              <a:rPr lang="ru-RU" altLang="ko-KR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фамилию этого человека.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810024" y="5695571"/>
            <a:ext cx="6504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Николай Коперник.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1115" y="0"/>
            <a:ext cx="3910885" cy="481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281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48A2979-A456-4286-B8FC-8FF4C0C58EFD}"/>
              </a:ext>
            </a:extLst>
          </p:cNvPr>
          <p:cNvSpPr txBox="1"/>
          <p:nvPr/>
        </p:nvSpPr>
        <p:spPr>
          <a:xfrm>
            <a:off x="5178852" y="2787627"/>
            <a:ext cx="658528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4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 5. Давай по </a:t>
            </a:r>
            <a:r>
              <a:rPr lang="ru-RU" altLang="ko-KR" sz="48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харду</a:t>
            </a:r>
            <a:r>
              <a:rPr lang="ru-RU" altLang="ko-KR" sz="4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ko-KR" altLang="en-US" sz="4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882712DC-81A8-4652-9155-DE4373E2537F}"/>
              </a:ext>
            </a:extLst>
          </p:cNvPr>
          <p:cNvGrpSpPr/>
          <p:nvPr/>
        </p:nvGrpSpPr>
        <p:grpSpPr>
          <a:xfrm>
            <a:off x="2726624" y="2489082"/>
            <a:ext cx="1803158" cy="1899687"/>
            <a:chOff x="2723195" y="2479155"/>
            <a:chExt cx="1803158" cy="1899687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A5806FC4-4069-4307-8345-A7F2B0CF25A3}"/>
                </a:ext>
              </a:extLst>
            </p:cNvPr>
            <p:cNvSpPr/>
            <p:nvPr/>
          </p:nvSpPr>
          <p:spPr>
            <a:xfrm>
              <a:off x="2723195" y="2521519"/>
              <a:ext cx="1799146" cy="1806936"/>
            </a:xfrm>
            <a:custGeom>
              <a:avLst/>
              <a:gdLst>
                <a:gd name="connsiteX0" fmla="*/ 22263 w 1799146"/>
                <a:gd name="connsiteY0" fmla="*/ 69045 h 1806936"/>
                <a:gd name="connsiteX1" fmla="*/ 756190 w 1799146"/>
                <a:gd name="connsiteY1" fmla="*/ 141235 h 1806936"/>
                <a:gd name="connsiteX2" fmla="*/ 1682621 w 1799146"/>
                <a:gd name="connsiteY2" fmla="*/ 44982 h 1806936"/>
                <a:gd name="connsiteX3" fmla="*/ 1658558 w 1799146"/>
                <a:gd name="connsiteY3" fmla="*/ 983445 h 1806936"/>
                <a:gd name="connsiteX4" fmla="*/ 1754811 w 1799146"/>
                <a:gd name="connsiteY4" fmla="*/ 1753466 h 1806936"/>
                <a:gd name="connsiteX5" fmla="*/ 840411 w 1799146"/>
                <a:gd name="connsiteY5" fmla="*/ 1681277 h 1806936"/>
                <a:gd name="connsiteX6" fmla="*/ 46326 w 1799146"/>
                <a:gd name="connsiteY6" fmla="*/ 1765498 h 1806936"/>
                <a:gd name="connsiteX7" fmla="*/ 178674 w 1799146"/>
                <a:gd name="connsiteY7" fmla="*/ 911256 h 1806936"/>
                <a:gd name="connsiteX8" fmla="*/ 22263 w 1799146"/>
                <a:gd name="connsiteY8" fmla="*/ 69045 h 18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146" h="1806936">
                  <a:moveTo>
                    <a:pt x="22263" y="69045"/>
                  </a:moveTo>
                  <a:cubicBezTo>
                    <a:pt x="118516" y="-59292"/>
                    <a:pt x="479464" y="145246"/>
                    <a:pt x="756190" y="141235"/>
                  </a:cubicBezTo>
                  <a:cubicBezTo>
                    <a:pt x="1032916" y="137225"/>
                    <a:pt x="1532226" y="-95386"/>
                    <a:pt x="1682621" y="44982"/>
                  </a:cubicBezTo>
                  <a:cubicBezTo>
                    <a:pt x="1833016" y="185350"/>
                    <a:pt x="1646526" y="698698"/>
                    <a:pt x="1658558" y="983445"/>
                  </a:cubicBezTo>
                  <a:cubicBezTo>
                    <a:pt x="1670590" y="1268192"/>
                    <a:pt x="1891169" y="1637161"/>
                    <a:pt x="1754811" y="1753466"/>
                  </a:cubicBezTo>
                  <a:cubicBezTo>
                    <a:pt x="1618453" y="1869771"/>
                    <a:pt x="1125158" y="1679272"/>
                    <a:pt x="840411" y="1681277"/>
                  </a:cubicBezTo>
                  <a:cubicBezTo>
                    <a:pt x="555664" y="1683282"/>
                    <a:pt x="156615" y="1893835"/>
                    <a:pt x="46326" y="1765498"/>
                  </a:cubicBezTo>
                  <a:cubicBezTo>
                    <a:pt x="-63963" y="1637161"/>
                    <a:pt x="184690" y="1191993"/>
                    <a:pt x="178674" y="911256"/>
                  </a:cubicBezTo>
                  <a:cubicBezTo>
                    <a:pt x="172658" y="630519"/>
                    <a:pt x="-73990" y="197382"/>
                    <a:pt x="22263" y="6904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3A5ED13C-1C22-41FC-B6AB-58C62C988CD7}"/>
                </a:ext>
              </a:extLst>
            </p:cNvPr>
            <p:cNvSpPr/>
            <p:nvPr/>
          </p:nvSpPr>
          <p:spPr>
            <a:xfrm rot="18149754">
              <a:off x="2676936" y="2538727"/>
              <a:ext cx="1899687" cy="1780543"/>
            </a:xfrm>
            <a:custGeom>
              <a:avLst/>
              <a:gdLst>
                <a:gd name="connsiteX0" fmla="*/ 166912 w 6470369"/>
                <a:gd name="connsiteY0" fmla="*/ 60281 h 3649722"/>
                <a:gd name="connsiteX1" fmla="*/ 3331217 w 6470369"/>
                <a:gd name="connsiteY1" fmla="*/ 409197 h 3649722"/>
                <a:gd name="connsiteX2" fmla="*/ 6266922 w 6470369"/>
                <a:gd name="connsiteY2" fmla="*/ 96376 h 3649722"/>
                <a:gd name="connsiteX3" fmla="*/ 6074417 w 6470369"/>
                <a:gd name="connsiteY3" fmla="*/ 1985334 h 3649722"/>
                <a:gd name="connsiteX4" fmla="*/ 6303017 w 6470369"/>
                <a:gd name="connsiteY4" fmla="*/ 3561471 h 3649722"/>
                <a:gd name="connsiteX5" fmla="*/ 3198870 w 6470369"/>
                <a:gd name="connsiteY5" fmla="*/ 3380997 h 3649722"/>
                <a:gd name="connsiteX6" fmla="*/ 142849 w 6470369"/>
                <a:gd name="connsiteY6" fmla="*/ 3573502 h 3649722"/>
                <a:gd name="connsiteX7" fmla="*/ 467701 w 6470369"/>
                <a:gd name="connsiteY7" fmla="*/ 1889081 h 3649722"/>
                <a:gd name="connsiteX8" fmla="*/ 166912 w 6470369"/>
                <a:gd name="connsiteY8" fmla="*/ 60281 h 3649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70369" h="3649722">
                  <a:moveTo>
                    <a:pt x="166912" y="60281"/>
                  </a:moveTo>
                  <a:cubicBezTo>
                    <a:pt x="644165" y="-186366"/>
                    <a:pt x="2314549" y="403181"/>
                    <a:pt x="3331217" y="409197"/>
                  </a:cubicBezTo>
                  <a:cubicBezTo>
                    <a:pt x="4347885" y="415213"/>
                    <a:pt x="5809722" y="-166314"/>
                    <a:pt x="6266922" y="96376"/>
                  </a:cubicBezTo>
                  <a:cubicBezTo>
                    <a:pt x="6724122" y="359066"/>
                    <a:pt x="6068401" y="1407818"/>
                    <a:pt x="6074417" y="1985334"/>
                  </a:cubicBezTo>
                  <a:cubicBezTo>
                    <a:pt x="6080433" y="2562850"/>
                    <a:pt x="6782275" y="3328861"/>
                    <a:pt x="6303017" y="3561471"/>
                  </a:cubicBezTo>
                  <a:cubicBezTo>
                    <a:pt x="5823759" y="3794082"/>
                    <a:pt x="4225565" y="3378992"/>
                    <a:pt x="3198870" y="3380997"/>
                  </a:cubicBezTo>
                  <a:cubicBezTo>
                    <a:pt x="2172175" y="3383002"/>
                    <a:pt x="598044" y="3822155"/>
                    <a:pt x="142849" y="3573502"/>
                  </a:cubicBezTo>
                  <a:cubicBezTo>
                    <a:pt x="-312346" y="3324849"/>
                    <a:pt x="465696" y="2470607"/>
                    <a:pt x="467701" y="1889081"/>
                  </a:cubicBezTo>
                  <a:cubicBezTo>
                    <a:pt x="469706" y="1307555"/>
                    <a:pt x="-310341" y="306928"/>
                    <a:pt x="166912" y="602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7E1483A0-D299-457A-9766-73F0F75DD001}"/>
                </a:ext>
              </a:extLst>
            </p:cNvPr>
            <p:cNvSpPr/>
            <p:nvPr/>
          </p:nvSpPr>
          <p:spPr>
            <a:xfrm rot="20942360">
              <a:off x="2727207" y="2525531"/>
              <a:ext cx="1799146" cy="1806936"/>
            </a:xfrm>
            <a:custGeom>
              <a:avLst/>
              <a:gdLst>
                <a:gd name="connsiteX0" fmla="*/ 22263 w 1799146"/>
                <a:gd name="connsiteY0" fmla="*/ 69045 h 1806936"/>
                <a:gd name="connsiteX1" fmla="*/ 756190 w 1799146"/>
                <a:gd name="connsiteY1" fmla="*/ 141235 h 1806936"/>
                <a:gd name="connsiteX2" fmla="*/ 1682621 w 1799146"/>
                <a:gd name="connsiteY2" fmla="*/ 44982 h 1806936"/>
                <a:gd name="connsiteX3" fmla="*/ 1658558 w 1799146"/>
                <a:gd name="connsiteY3" fmla="*/ 983445 h 1806936"/>
                <a:gd name="connsiteX4" fmla="*/ 1754811 w 1799146"/>
                <a:gd name="connsiteY4" fmla="*/ 1753466 h 1806936"/>
                <a:gd name="connsiteX5" fmla="*/ 840411 w 1799146"/>
                <a:gd name="connsiteY5" fmla="*/ 1681277 h 1806936"/>
                <a:gd name="connsiteX6" fmla="*/ 46326 w 1799146"/>
                <a:gd name="connsiteY6" fmla="*/ 1765498 h 1806936"/>
                <a:gd name="connsiteX7" fmla="*/ 178674 w 1799146"/>
                <a:gd name="connsiteY7" fmla="*/ 911256 h 1806936"/>
                <a:gd name="connsiteX8" fmla="*/ 22263 w 1799146"/>
                <a:gd name="connsiteY8" fmla="*/ 69045 h 18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9146" h="1806936">
                  <a:moveTo>
                    <a:pt x="22263" y="69045"/>
                  </a:moveTo>
                  <a:cubicBezTo>
                    <a:pt x="118516" y="-59292"/>
                    <a:pt x="479464" y="145246"/>
                    <a:pt x="756190" y="141235"/>
                  </a:cubicBezTo>
                  <a:cubicBezTo>
                    <a:pt x="1032916" y="137225"/>
                    <a:pt x="1532226" y="-95386"/>
                    <a:pt x="1682621" y="44982"/>
                  </a:cubicBezTo>
                  <a:cubicBezTo>
                    <a:pt x="1833016" y="185350"/>
                    <a:pt x="1646526" y="698698"/>
                    <a:pt x="1658558" y="983445"/>
                  </a:cubicBezTo>
                  <a:cubicBezTo>
                    <a:pt x="1670590" y="1268192"/>
                    <a:pt x="1891169" y="1637161"/>
                    <a:pt x="1754811" y="1753466"/>
                  </a:cubicBezTo>
                  <a:cubicBezTo>
                    <a:pt x="1618453" y="1869771"/>
                    <a:pt x="1125158" y="1679272"/>
                    <a:pt x="840411" y="1681277"/>
                  </a:cubicBezTo>
                  <a:cubicBezTo>
                    <a:pt x="555664" y="1683282"/>
                    <a:pt x="156615" y="1893835"/>
                    <a:pt x="46326" y="1765498"/>
                  </a:cubicBezTo>
                  <a:cubicBezTo>
                    <a:pt x="-63963" y="1637161"/>
                    <a:pt x="184690" y="1191993"/>
                    <a:pt x="178674" y="911256"/>
                  </a:cubicBezTo>
                  <a:cubicBezTo>
                    <a:pt x="172658" y="630519"/>
                    <a:pt x="-73990" y="197382"/>
                    <a:pt x="22263" y="690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DE92A2B8-436C-40FC-A25C-9CBA19DE83F0}"/>
              </a:ext>
            </a:extLst>
          </p:cNvPr>
          <p:cNvSpPr/>
          <p:nvPr/>
        </p:nvSpPr>
        <p:spPr>
          <a:xfrm>
            <a:off x="2191854" y="2370972"/>
            <a:ext cx="279711" cy="326329"/>
          </a:xfrm>
          <a:custGeom>
            <a:avLst/>
            <a:gdLst>
              <a:gd name="connsiteX0" fmla="*/ 149012 w 380202"/>
              <a:gd name="connsiteY0" fmla="*/ 378104 h 443569"/>
              <a:gd name="connsiteX1" fmla="*/ 325172 w 380202"/>
              <a:gd name="connsiteY1" fmla="*/ 151250 h 443569"/>
              <a:gd name="connsiteX2" fmla="*/ 369529 w 380202"/>
              <a:gd name="connsiteY2" fmla="*/ 72675 h 443569"/>
              <a:gd name="connsiteX3" fmla="*/ 369529 w 380202"/>
              <a:gd name="connsiteY3" fmla="*/ 72675 h 443569"/>
              <a:gd name="connsiteX4" fmla="*/ 271944 w 380202"/>
              <a:gd name="connsiteY4" fmla="*/ 18179 h 443569"/>
              <a:gd name="connsiteX5" fmla="*/ 112259 w 380202"/>
              <a:gd name="connsiteY5" fmla="*/ 138577 h 443569"/>
              <a:gd name="connsiteX6" fmla="*/ 13406 w 380202"/>
              <a:gd name="connsiteY6" fmla="*/ 361629 h 443569"/>
              <a:gd name="connsiteX7" fmla="*/ 127467 w 380202"/>
              <a:gd name="connsiteY7" fmla="*/ 408520 h 443569"/>
              <a:gd name="connsiteX8" fmla="*/ 149012 w 380202"/>
              <a:gd name="connsiteY8" fmla="*/ 378104 h 443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202" h="443569">
                <a:moveTo>
                  <a:pt x="149012" y="378104"/>
                </a:moveTo>
                <a:cubicBezTo>
                  <a:pt x="189566" y="251370"/>
                  <a:pt x="235191" y="188003"/>
                  <a:pt x="325172" y="151250"/>
                </a:cubicBezTo>
                <a:cubicBezTo>
                  <a:pt x="355588" y="138577"/>
                  <a:pt x="374598" y="105626"/>
                  <a:pt x="369529" y="72675"/>
                </a:cubicBezTo>
                <a:lnTo>
                  <a:pt x="369529" y="72675"/>
                </a:lnTo>
                <a:cubicBezTo>
                  <a:pt x="361925" y="27050"/>
                  <a:pt x="313766" y="436"/>
                  <a:pt x="271944" y="18179"/>
                </a:cubicBezTo>
                <a:cubicBezTo>
                  <a:pt x="219983" y="40991"/>
                  <a:pt x="170556" y="76477"/>
                  <a:pt x="112259" y="138577"/>
                </a:cubicBezTo>
                <a:cubicBezTo>
                  <a:pt x="74238" y="177864"/>
                  <a:pt x="4535" y="314737"/>
                  <a:pt x="13406" y="361629"/>
                </a:cubicBezTo>
                <a:cubicBezTo>
                  <a:pt x="23545" y="416124"/>
                  <a:pt x="69169" y="459214"/>
                  <a:pt x="127467" y="408520"/>
                </a:cubicBezTo>
                <a:cubicBezTo>
                  <a:pt x="137606" y="402184"/>
                  <a:pt x="145210" y="390777"/>
                  <a:pt x="149012" y="37810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66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5456646A-32EF-491D-8216-16BE38467E8E}"/>
              </a:ext>
            </a:extLst>
          </p:cNvPr>
          <p:cNvGrpSpPr/>
          <p:nvPr/>
        </p:nvGrpSpPr>
        <p:grpSpPr>
          <a:xfrm>
            <a:off x="4741624" y="4127935"/>
            <a:ext cx="439725" cy="401041"/>
            <a:chOff x="10305635" y="3839796"/>
            <a:chExt cx="722004" cy="65848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BF5DB358-A507-4252-A73D-F3D6E000458B}"/>
                </a:ext>
              </a:extLst>
            </p:cNvPr>
            <p:cNvSpPr/>
            <p:nvPr/>
          </p:nvSpPr>
          <p:spPr>
            <a:xfrm rot="21213783">
              <a:off x="10305635" y="3839796"/>
              <a:ext cx="406755" cy="406755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3917EE2F-D5BC-415B-ABEF-0338BE7F003A}"/>
                </a:ext>
              </a:extLst>
            </p:cNvPr>
            <p:cNvSpPr/>
            <p:nvPr/>
          </p:nvSpPr>
          <p:spPr>
            <a:xfrm rot="21213783">
              <a:off x="10411740" y="3882384"/>
              <a:ext cx="615899" cy="615898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95" y="2910444"/>
            <a:ext cx="756203" cy="100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25898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50628" y="1987833"/>
            <a:ext cx="11526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altLang="ko-KR" sz="6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выше: Марсианский </a:t>
            </a:r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вулкан «Олимп» или пик горы Эверест?</a:t>
            </a:r>
          </a:p>
        </p:txBody>
      </p:sp>
    </p:spTree>
    <p:extLst>
      <p:ext uri="{BB962C8B-B14F-4D97-AF65-F5344CB8AC3E}">
        <p14:creationId xmlns:p14="http://schemas.microsoft.com/office/powerpoint/2010/main" val="412500405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88663" y="1164134"/>
            <a:ext cx="1152659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обеде с британской королевой ОН растерялся при виде большого количества столовых приборов. Он прямо сказал Елизавете, что не знает, чем есть те или иные блюда, поскольку с детства привык есть только ложкой. Королева ответила, что сама не помнит предназначение тех или иных приборов. В итоге они вместе начали употреблять пищу держа в своих руках только ложки.</a:t>
            </a:r>
          </a:p>
          <a:p>
            <a:pPr algn="ctr"/>
            <a:endParaRPr lang="ru-RU" altLang="ko-KR" sz="4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этого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95302456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198377" y="0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0" y="1853212"/>
            <a:ext cx="120245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два события с разницей в 100 лет. Оба события открыли новую эру для нашей страны.</a:t>
            </a:r>
          </a:p>
          <a:p>
            <a:pPr algn="ctr"/>
            <a:endParaRPr lang="ru-RU" altLang="ko-KR" sz="4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</a:t>
            </a:r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и даты этих событий.</a:t>
            </a:r>
            <a:endParaRPr lang="ko-KR" altLang="en-US" sz="4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14638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67426" y="1631732"/>
            <a:ext cx="1202457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108 считается особенным, священным и мистическим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Так диаметр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Солнца в 108 раз больше диаметра 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Земли</a:t>
            </a:r>
            <a:r>
              <a:rPr lang="en-US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первоначальном варианте периодическая система Д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Менделеева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насчитывала 108 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элементов</a:t>
            </a:r>
            <a:r>
              <a:rPr lang="en-US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сть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знаков Зодиака и девять планет. Умножив эти два числа, получим 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108 и т.д.</a:t>
            </a:r>
          </a:p>
          <a:p>
            <a:pPr algn="ctr"/>
            <a:endParaRPr lang="ru-RU" altLang="ko-KR" sz="4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Какое значение играет число 108 в развитии космоса?</a:t>
            </a:r>
            <a:endParaRPr lang="ru-RU" altLang="ko-KR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31394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67426" y="1482982"/>
            <a:ext cx="120245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жил </a:t>
            </a:r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далёком Средневековье.</a:t>
            </a:r>
          </a:p>
          <a:p>
            <a:pPr algn="ctr"/>
            <a:r>
              <a:rPr lang="ru-RU" altLang="ko-KR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Изобретатель термоскома и прибора (изобретенного вместе с голландцем Хансом Липперши)</a:t>
            </a:r>
            <a:r>
              <a:rPr lang="en-US" altLang="ko-KR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ko-KR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позволивший доказать теорию Николая Коперника. .</a:t>
            </a:r>
            <a:endParaRPr lang="ru-RU" altLang="ko-KR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ko-KR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ЕГО и имя ЕГО </a:t>
            </a:r>
            <a:r>
              <a:rPr lang="ru-RU" altLang="ko-KR" sz="4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изобретателя</a:t>
            </a:r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ko-KR" altLang="en-US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3142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6.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0" y="1227885"/>
            <a:ext cx="1202457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Телескоп</a:t>
            </a:r>
            <a:r>
              <a:rPr lang="en-US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выведенный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орбиту в 1990 году, стал «глазами» человечества. Удивительная история: если бы 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продавался в супермаркете, то шёл бы по скидке как уценённый товар. Его зеркало, несмотря на то что являлось самым точно выверенным и дорогим в истории, имело дефект. </a:t>
            </a:r>
          </a:p>
          <a:p>
            <a:pPr algn="ctr"/>
            <a:endParaRPr lang="ru-RU" altLang="ko-KR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назывался телескоп?</a:t>
            </a:r>
            <a:endParaRPr lang="ko-KR" alt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35131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5">
            <a:extLst>
              <a:ext uri="{FF2B5EF4-FFF2-40B4-BE49-F238E27FC236}">
                <a16:creationId xmlns:a16="http://schemas.microsoft.com/office/drawing/2014/main" xmlns="" id="{C9C841D1-FDE7-491E-8819-A2E039F41499}"/>
              </a:ext>
            </a:extLst>
          </p:cNvPr>
          <p:cNvSpPr txBox="1">
            <a:spLocks/>
          </p:cNvSpPr>
          <p:nvPr/>
        </p:nvSpPr>
        <p:spPr>
          <a:xfrm>
            <a:off x="8391161" y="372356"/>
            <a:ext cx="3312368" cy="288032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US" altLang="ko-KR" sz="1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xmlns="" id="{C38FCC57-E9DD-49B0-965C-15FFBBB75B53}"/>
              </a:ext>
            </a:extLst>
          </p:cNvPr>
          <p:cNvSpPr txBox="1">
            <a:spLocks/>
          </p:cNvSpPr>
          <p:nvPr/>
        </p:nvSpPr>
        <p:spPr>
          <a:xfrm>
            <a:off x="682987" y="1119206"/>
            <a:ext cx="4672785" cy="142999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ru-RU" altLang="ko-KR" sz="4800" b="1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Сдаём листочки!</a:t>
            </a:r>
            <a:endParaRPr lang="en-US" altLang="ko-KR" sz="4800" b="1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8CA7975-D518-486C-8500-BBA703CEF18F}"/>
              </a:ext>
            </a:extLst>
          </p:cNvPr>
          <p:cNvSpPr txBox="1"/>
          <p:nvPr/>
        </p:nvSpPr>
        <p:spPr>
          <a:xfrm>
            <a:off x="8391161" y="2549204"/>
            <a:ext cx="344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Да, мы не повторяем вопросы, так вышло.</a:t>
            </a:r>
            <a:endParaRPr lang="en-US" altLang="ko-K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8CA7975-D518-486C-8500-BBA703CEF18F}"/>
              </a:ext>
            </a:extLst>
          </p:cNvPr>
          <p:cNvSpPr txBox="1"/>
          <p:nvPr/>
        </p:nvSpPr>
        <p:spPr>
          <a:xfrm>
            <a:off x="8391161" y="4621844"/>
            <a:ext cx="3447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у вас уже нет возможности что-то изменить, увы и ах :)</a:t>
            </a:r>
            <a:endParaRPr lang="en-US" altLang="ko-K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61425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13">
            <a:extLst>
              <a:ext uri="{FF2B5EF4-FFF2-40B4-BE49-F238E27FC236}">
                <a16:creationId xmlns:a16="http://schemas.microsoft.com/office/drawing/2014/main" xmlns="" id="{C38FCC57-E9DD-49B0-965C-15FFBBB75B53}"/>
              </a:ext>
            </a:extLst>
          </p:cNvPr>
          <p:cNvSpPr txBox="1">
            <a:spLocks/>
          </p:cNvSpPr>
          <p:nvPr/>
        </p:nvSpPr>
        <p:spPr>
          <a:xfrm>
            <a:off x="6323831" y="359353"/>
            <a:ext cx="6001250" cy="1429998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ru-RU" altLang="ko-KR" sz="4800" b="1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у нас перерыв :)</a:t>
            </a:r>
            <a:endParaRPr lang="en-US" altLang="ko-KR" sz="4800" b="1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F56D3B13-DB9C-43D9-8FF6-A169AA5057A0}"/>
              </a:ext>
            </a:extLst>
          </p:cNvPr>
          <p:cNvSpPr txBox="1"/>
          <p:nvPr/>
        </p:nvSpPr>
        <p:spPr>
          <a:xfrm>
            <a:off x="507730" y="1789351"/>
            <a:ext cx="54165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вас есть 10 минут, чтобы обсудить игру с друзьями и размяться.</a:t>
            </a:r>
            <a:endParaRPr lang="ko-KR" alt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F56D3B13-DB9C-43D9-8FF6-A169AA5057A0}"/>
              </a:ext>
            </a:extLst>
          </p:cNvPr>
          <p:cNvSpPr txBox="1"/>
          <p:nvPr/>
        </p:nvSpPr>
        <p:spPr>
          <a:xfrm>
            <a:off x="6998438" y="4812577"/>
            <a:ext cx="46520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altLang="ko-KR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нас есть 10 минут на подведение итогов.</a:t>
            </a:r>
            <a:endParaRPr lang="ko-KR" alt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699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73488" y="1530633"/>
            <a:ext cx="11526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6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выше</a:t>
            </a:r>
            <a:r>
              <a:rPr lang="en-US" altLang="ko-KR" sz="6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Марсианский вулкан «Олимп» или </a:t>
            </a:r>
            <a:r>
              <a:rPr lang="ru-RU" altLang="ko-KR" sz="6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пик </a:t>
            </a:r>
            <a:r>
              <a:rPr lang="ru-RU" altLang="ko-KR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горы Эверест?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965915" y="5090264"/>
            <a:ext cx="107667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высота вулкана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 км, в то время как высота 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пика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горы 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Эверест всего 8,6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км.</a:t>
            </a:r>
          </a:p>
        </p:txBody>
      </p:sp>
    </p:spTree>
    <p:extLst>
      <p:ext uri="{BB962C8B-B14F-4D97-AF65-F5344CB8AC3E}">
        <p14:creationId xmlns:p14="http://schemas.microsoft.com/office/powerpoint/2010/main" val="213840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185498" y="0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344833" y="751138"/>
            <a:ext cx="1152659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обеде с британской королевой </a:t>
            </a:r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растерялся при виде большого количества столовых приборов. Он прямо сказал Елизавете, что не знает, чем есть те или иные блюда, поскольку с детства привык есть только ложкой. Королева ответила, что сама не помнит предназначение тех или иных приборов. В итоге они вместе начали употреблять пищу держа в своих руках только ложки.</a:t>
            </a:r>
          </a:p>
          <a:p>
            <a:pPr algn="ctr"/>
            <a:r>
              <a:rPr lang="ru-RU" altLang="ko-KR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</a:t>
            </a:r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этого человека.</a:t>
            </a:r>
            <a:endParaRPr lang="ko-KR" alt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810024" y="5711559"/>
            <a:ext cx="6504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Юрий Гагарин.</a:t>
            </a:r>
          </a:p>
        </p:txBody>
      </p:sp>
    </p:spTree>
    <p:extLst>
      <p:ext uri="{BB962C8B-B14F-4D97-AF65-F5344CB8AC3E}">
        <p14:creationId xmlns:p14="http://schemas.microsoft.com/office/powerpoint/2010/main" val="3252395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198377" y="0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0" y="1222520"/>
            <a:ext cx="1202457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два события с разницей в 100 лет. Оба события открыли новую эру для нашей страны.</a:t>
            </a:r>
          </a:p>
          <a:p>
            <a:pPr algn="ctr"/>
            <a:r>
              <a:rPr lang="ru-RU" altLang="ko-KR" sz="4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их и даты этих событий.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295632" y="5079028"/>
            <a:ext cx="94333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1861 – отмена крепостного права, 1961 – первый полёт в космос.</a:t>
            </a:r>
          </a:p>
        </p:txBody>
      </p:sp>
    </p:spTree>
    <p:extLst>
      <p:ext uri="{BB962C8B-B14F-4D97-AF65-F5344CB8AC3E}">
        <p14:creationId xmlns:p14="http://schemas.microsoft.com/office/powerpoint/2010/main" val="2159564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623380" y="302359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67426" y="1631732"/>
            <a:ext cx="1202457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 108 считается особенным, священным и мистическим. Так диаметр Солнца в 108 раз больше диаметра Земли, в первоначальном варианте периодическая система Д. Менделеева насчитывала 108 элементов, есть 12 знаков Зодиака и девять планет. Умножив эти два числа, получим 108 и т.д.</a:t>
            </a:r>
          </a:p>
          <a:p>
            <a:pPr algn="ctr"/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Какое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играет число 108 в развитии космоса?</a:t>
            </a:r>
          </a:p>
          <a:p>
            <a:pPr algn="ctr"/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ko-KR" altLang="en-US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7427" y="5911403"/>
            <a:ext cx="12024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108 минут длился первый полёт человека в Космос </a:t>
            </a:r>
          </a:p>
        </p:txBody>
      </p:sp>
    </p:spTree>
    <p:extLst>
      <p:ext uri="{BB962C8B-B14F-4D97-AF65-F5344CB8AC3E}">
        <p14:creationId xmlns:p14="http://schemas.microsoft.com/office/powerpoint/2010/main" val="273724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167426" y="134933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67426" y="958582"/>
            <a:ext cx="120245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жил в далёком Средневековье.</a:t>
            </a:r>
          </a:p>
          <a:p>
            <a:pPr algn="ctr"/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Изобретатель термоскома и прибора (изобретенного вместе с голландцем Хансом Липперши), позволивший доказать теорию Николая Коперника. .</a:t>
            </a:r>
          </a:p>
          <a:p>
            <a:pPr algn="ctr"/>
            <a:endParaRPr lang="ru-RU" altLang="ko-KR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ЕГО и имя ЕГО изобретателя.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2301490" y="5906437"/>
            <a:ext cx="7756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Телескоп 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Галилео Галилея.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782" y="829793"/>
            <a:ext cx="3367218" cy="38379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140" y="847208"/>
            <a:ext cx="3051708" cy="380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80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C35B2DD-1E2E-4BF9-B6C2-E585426C1E5C}"/>
              </a:ext>
            </a:extLst>
          </p:cNvPr>
          <p:cNvSpPr txBox="1"/>
          <p:nvPr/>
        </p:nvSpPr>
        <p:spPr>
          <a:xfrm>
            <a:off x="275651" y="0"/>
            <a:ext cx="6191673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altLang="ko-K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6.</a:t>
            </a:r>
            <a:endParaRPr lang="ko-KR" altLang="en-US" sz="5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-128788" y="710534"/>
            <a:ext cx="1202457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Телескоп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выведенный на орбиту в 1990 году, стал «глазами» человечества. Удивительная история: если бы он продавался в супермаркете, то шёл бы по скидке как уценённый товар. Его зеркало, несмотря на то что являлось самым точно выверенным и дорогим в истории, имело дефект. </a:t>
            </a:r>
          </a:p>
          <a:p>
            <a:pPr algn="ctr"/>
            <a:endParaRPr lang="ru-RU" altLang="ko-KR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как назывался телескоп?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B5CD1E1-1840-4C44-888C-484666A74B7B}"/>
              </a:ext>
            </a:extLst>
          </p:cNvPr>
          <p:cNvSpPr txBox="1"/>
          <p:nvPr/>
        </p:nvSpPr>
        <p:spPr>
          <a:xfrm>
            <a:off x="1197734" y="5930652"/>
            <a:ext cx="91311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altLang="ko-KR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Телескоп «Хаббл»</a:t>
            </a:r>
            <a:endParaRPr lang="ru-RU" altLang="ko-KR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62" y="923330"/>
            <a:ext cx="6555347" cy="3687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36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AFEB2393-DC85-4A83-A66E-FBE9B7A338A9}"/>
              </a:ext>
            </a:extLst>
          </p:cNvPr>
          <p:cNvGrpSpPr/>
          <p:nvPr/>
        </p:nvGrpSpPr>
        <p:grpSpPr>
          <a:xfrm>
            <a:off x="2778476" y="983600"/>
            <a:ext cx="6469869" cy="5036664"/>
            <a:chOff x="2850668" y="983600"/>
            <a:chExt cx="6469869" cy="5036664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xmlns="" id="{6BDE9DF4-FB5B-43F3-8A17-6C2549D072E8}"/>
                </a:ext>
              </a:extLst>
            </p:cNvPr>
            <p:cNvSpPr/>
            <p:nvPr/>
          </p:nvSpPr>
          <p:spPr>
            <a:xfrm flipH="1">
              <a:off x="3251088" y="1127983"/>
              <a:ext cx="5918025" cy="4892281"/>
            </a:xfrm>
            <a:custGeom>
              <a:avLst/>
              <a:gdLst>
                <a:gd name="connsiteX0" fmla="*/ 5411991 w 6155406"/>
                <a:gd name="connsiteY0" fmla="*/ 104032 h 4892281"/>
                <a:gd name="connsiteX1" fmla="*/ 6065232 w 6155406"/>
                <a:gd name="connsiteY1" fmla="*/ 757273 h 4892281"/>
                <a:gd name="connsiteX2" fmla="*/ 6065232 w 6155406"/>
                <a:gd name="connsiteY2" fmla="*/ 2390328 h 4892281"/>
                <a:gd name="connsiteX3" fmla="*/ 6065232 w 6155406"/>
                <a:gd name="connsiteY3" fmla="*/ 3370156 h 4892281"/>
                <a:gd name="connsiteX4" fmla="*/ 5411991 w 6155406"/>
                <a:gd name="connsiteY4" fmla="*/ 4023397 h 4892281"/>
                <a:gd name="connsiteX5" fmla="*/ 2590341 w 6155406"/>
                <a:gd name="connsiteY5" fmla="*/ 4023397 h 4892281"/>
                <a:gd name="connsiteX6" fmla="*/ 1112202 w 6155406"/>
                <a:gd name="connsiteY6" fmla="*/ 4753418 h 4892281"/>
                <a:gd name="connsiteX7" fmla="*/ 1101102 w 6155406"/>
                <a:gd name="connsiteY7" fmla="*/ 4023397 h 4892281"/>
                <a:gd name="connsiteX8" fmla="*/ 761517 w 6155406"/>
                <a:gd name="connsiteY8" fmla="*/ 4023397 h 4892281"/>
                <a:gd name="connsiteX9" fmla="*/ 108276 w 6155406"/>
                <a:gd name="connsiteY9" fmla="*/ 3370156 h 4892281"/>
                <a:gd name="connsiteX10" fmla="*/ 108276 w 6155406"/>
                <a:gd name="connsiteY10" fmla="*/ 2390328 h 4892281"/>
                <a:gd name="connsiteX11" fmla="*/ 108276 w 6155406"/>
                <a:gd name="connsiteY11" fmla="*/ 757273 h 4892281"/>
                <a:gd name="connsiteX12" fmla="*/ 761517 w 6155406"/>
                <a:gd name="connsiteY12" fmla="*/ 104032 h 4892281"/>
                <a:gd name="connsiteX13" fmla="*/ 1101102 w 6155406"/>
                <a:gd name="connsiteY13" fmla="*/ 104032 h 4892281"/>
                <a:gd name="connsiteX14" fmla="*/ 2590341 w 6155406"/>
                <a:gd name="connsiteY14" fmla="*/ 104032 h 4892281"/>
                <a:gd name="connsiteX15" fmla="*/ 5468039 w 6155406"/>
                <a:gd name="connsiteY15" fmla="*/ 0 h 4892281"/>
                <a:gd name="connsiteX16" fmla="*/ 2564753 w 6155406"/>
                <a:gd name="connsiteY16" fmla="*/ 0 h 4892281"/>
                <a:gd name="connsiteX17" fmla="*/ 1025901 w 6155406"/>
                <a:gd name="connsiteY17" fmla="*/ 0 h 4892281"/>
                <a:gd name="connsiteX18" fmla="*/ 687367 w 6155406"/>
                <a:gd name="connsiteY18" fmla="*/ 0 h 4892281"/>
                <a:gd name="connsiteX19" fmla="*/ 0 w 6155406"/>
                <a:gd name="connsiteY19" fmla="*/ 687367 h 4892281"/>
                <a:gd name="connsiteX20" fmla="*/ 0 w 6155406"/>
                <a:gd name="connsiteY20" fmla="*/ 2405738 h 4892281"/>
                <a:gd name="connsiteX21" fmla="*/ 0 w 6155406"/>
                <a:gd name="connsiteY21" fmla="*/ 3436755 h 4892281"/>
                <a:gd name="connsiteX22" fmla="*/ 687367 w 6155406"/>
                <a:gd name="connsiteY22" fmla="*/ 4124122 h 4892281"/>
                <a:gd name="connsiteX23" fmla="*/ 1025901 w 6155406"/>
                <a:gd name="connsiteY23" fmla="*/ 4124122 h 4892281"/>
                <a:gd name="connsiteX24" fmla="*/ 1037371 w 6155406"/>
                <a:gd name="connsiteY24" fmla="*/ 4892281 h 4892281"/>
                <a:gd name="connsiteX25" fmla="*/ 2564753 w 6155406"/>
                <a:gd name="connsiteY25" fmla="*/ 4124122 h 4892281"/>
                <a:gd name="connsiteX26" fmla="*/ 5468039 w 6155406"/>
                <a:gd name="connsiteY26" fmla="*/ 4124122 h 4892281"/>
                <a:gd name="connsiteX27" fmla="*/ 6155406 w 6155406"/>
                <a:gd name="connsiteY27" fmla="*/ 3436755 h 4892281"/>
                <a:gd name="connsiteX28" fmla="*/ 6155406 w 6155406"/>
                <a:gd name="connsiteY28" fmla="*/ 2405738 h 4892281"/>
                <a:gd name="connsiteX29" fmla="*/ 6155406 w 6155406"/>
                <a:gd name="connsiteY29" fmla="*/ 687367 h 4892281"/>
                <a:gd name="connsiteX30" fmla="*/ 5468039 w 6155406"/>
                <a:gd name="connsiteY30" fmla="*/ 0 h 4892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155406" h="4892281">
                  <a:moveTo>
                    <a:pt x="5411991" y="104032"/>
                  </a:moveTo>
                  <a:cubicBezTo>
                    <a:pt x="5772766" y="104032"/>
                    <a:pt x="6065232" y="396498"/>
                    <a:pt x="6065232" y="757273"/>
                  </a:cubicBezTo>
                  <a:lnTo>
                    <a:pt x="6065232" y="2390328"/>
                  </a:lnTo>
                  <a:lnTo>
                    <a:pt x="6065232" y="3370156"/>
                  </a:lnTo>
                  <a:cubicBezTo>
                    <a:pt x="6065232" y="3730931"/>
                    <a:pt x="5772766" y="4023397"/>
                    <a:pt x="5411991" y="4023397"/>
                  </a:cubicBezTo>
                  <a:lnTo>
                    <a:pt x="2590341" y="4023397"/>
                  </a:lnTo>
                  <a:lnTo>
                    <a:pt x="1112202" y="4753418"/>
                  </a:lnTo>
                  <a:lnTo>
                    <a:pt x="1101102" y="4023397"/>
                  </a:lnTo>
                  <a:lnTo>
                    <a:pt x="761517" y="4023397"/>
                  </a:lnTo>
                  <a:cubicBezTo>
                    <a:pt x="400742" y="4023397"/>
                    <a:pt x="108276" y="3730931"/>
                    <a:pt x="108276" y="3370156"/>
                  </a:cubicBezTo>
                  <a:lnTo>
                    <a:pt x="108276" y="2390328"/>
                  </a:lnTo>
                  <a:lnTo>
                    <a:pt x="108276" y="757273"/>
                  </a:lnTo>
                  <a:cubicBezTo>
                    <a:pt x="108276" y="396498"/>
                    <a:pt x="400742" y="104032"/>
                    <a:pt x="761517" y="104032"/>
                  </a:cubicBezTo>
                  <a:lnTo>
                    <a:pt x="1101102" y="104032"/>
                  </a:lnTo>
                  <a:lnTo>
                    <a:pt x="2590341" y="104032"/>
                  </a:lnTo>
                  <a:close/>
                  <a:moveTo>
                    <a:pt x="5468039" y="0"/>
                  </a:moveTo>
                  <a:lnTo>
                    <a:pt x="2564753" y="0"/>
                  </a:lnTo>
                  <a:lnTo>
                    <a:pt x="1025901" y="0"/>
                  </a:lnTo>
                  <a:lnTo>
                    <a:pt x="687367" y="0"/>
                  </a:lnTo>
                  <a:cubicBezTo>
                    <a:pt x="307745" y="0"/>
                    <a:pt x="0" y="307745"/>
                    <a:pt x="0" y="687367"/>
                  </a:cubicBezTo>
                  <a:lnTo>
                    <a:pt x="0" y="2405738"/>
                  </a:lnTo>
                  <a:lnTo>
                    <a:pt x="0" y="3436755"/>
                  </a:lnTo>
                  <a:cubicBezTo>
                    <a:pt x="0" y="3816377"/>
                    <a:pt x="307745" y="4124122"/>
                    <a:pt x="687367" y="4124122"/>
                  </a:cubicBezTo>
                  <a:lnTo>
                    <a:pt x="1025901" y="4124122"/>
                  </a:lnTo>
                  <a:lnTo>
                    <a:pt x="1037371" y="4892281"/>
                  </a:lnTo>
                  <a:lnTo>
                    <a:pt x="2564753" y="4124122"/>
                  </a:lnTo>
                  <a:lnTo>
                    <a:pt x="5468039" y="4124122"/>
                  </a:lnTo>
                  <a:cubicBezTo>
                    <a:pt x="5847661" y="4124122"/>
                    <a:pt x="6155406" y="3816377"/>
                    <a:pt x="6155406" y="3436755"/>
                  </a:cubicBezTo>
                  <a:lnTo>
                    <a:pt x="6155406" y="2405738"/>
                  </a:lnTo>
                  <a:lnTo>
                    <a:pt x="6155406" y="687367"/>
                  </a:lnTo>
                  <a:cubicBezTo>
                    <a:pt x="6155406" y="307745"/>
                    <a:pt x="5847661" y="0"/>
                    <a:pt x="5468039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825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4C6B422E-2086-49E7-AD72-582C2AB6DA6B}"/>
                </a:ext>
              </a:extLst>
            </p:cNvPr>
            <p:cNvSpPr/>
            <p:nvPr/>
          </p:nvSpPr>
          <p:spPr>
            <a:xfrm>
              <a:off x="2850668" y="983600"/>
              <a:ext cx="6469869" cy="4260858"/>
            </a:xfrm>
            <a:custGeom>
              <a:avLst/>
              <a:gdLst>
                <a:gd name="connsiteX0" fmla="*/ 2609967 w 4714507"/>
                <a:gd name="connsiteY0" fmla="*/ 3201250 h 3244394"/>
                <a:gd name="connsiteX1" fmla="*/ 4026854 w 4714507"/>
                <a:gd name="connsiteY1" fmla="*/ 3094793 h 3244394"/>
                <a:gd name="connsiteX2" fmla="*/ 4502107 w 4714507"/>
                <a:gd name="connsiteY2" fmla="*/ 2689244 h 3244394"/>
                <a:gd name="connsiteX3" fmla="*/ 4632643 w 4714507"/>
                <a:gd name="connsiteY3" fmla="*/ 2164565 h 3244394"/>
                <a:gd name="connsiteX4" fmla="*/ 4706149 w 4714507"/>
                <a:gd name="connsiteY4" fmla="*/ 1646222 h 3244394"/>
                <a:gd name="connsiteX5" fmla="*/ 4678267 w 4714507"/>
                <a:gd name="connsiteY5" fmla="*/ 819916 h 3244394"/>
                <a:gd name="connsiteX6" fmla="*/ 4310739 w 4714507"/>
                <a:gd name="connsiteY6" fmla="*/ 21490 h 3244394"/>
                <a:gd name="connsiteX7" fmla="*/ 3142250 w 4714507"/>
                <a:gd name="connsiteY7" fmla="*/ 231869 h 3244394"/>
                <a:gd name="connsiteX8" fmla="*/ 1607501 w 4714507"/>
                <a:gd name="connsiteY8" fmla="*/ 220463 h 3244394"/>
                <a:gd name="connsiteX9" fmla="*/ 342694 w 4714507"/>
                <a:gd name="connsiteY9" fmla="*/ 334524 h 3244394"/>
                <a:gd name="connsiteX10" fmla="*/ 212158 w 4714507"/>
                <a:gd name="connsiteY10" fmla="*/ 1572716 h 3244394"/>
                <a:gd name="connsiteX11" fmla="*/ 436478 w 4714507"/>
                <a:gd name="connsiteY11" fmla="*/ 2397756 h 3244394"/>
                <a:gd name="connsiteX12" fmla="*/ 778660 w 4714507"/>
                <a:gd name="connsiteY12" fmla="*/ 3145487 h 3244394"/>
                <a:gd name="connsiteX13" fmla="*/ 1563144 w 4714507"/>
                <a:gd name="connsiteY13" fmla="*/ 3170834 h 3244394"/>
                <a:gd name="connsiteX14" fmla="*/ 2609967 w 4714507"/>
                <a:gd name="connsiteY14" fmla="*/ 3201250 h 3244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714507" h="3244394">
                  <a:moveTo>
                    <a:pt x="2609967" y="3201250"/>
                  </a:moveTo>
                  <a:cubicBezTo>
                    <a:pt x="3177736" y="3272221"/>
                    <a:pt x="3595958" y="3234201"/>
                    <a:pt x="4026854" y="3094793"/>
                  </a:cubicBezTo>
                  <a:cubicBezTo>
                    <a:pt x="4215688" y="3033961"/>
                    <a:pt x="4388046" y="2866672"/>
                    <a:pt x="4502107" y="2689244"/>
                  </a:cubicBezTo>
                  <a:cubicBezTo>
                    <a:pt x="4583217" y="2563777"/>
                    <a:pt x="4604762" y="2314111"/>
                    <a:pt x="4632643" y="2164565"/>
                  </a:cubicBezTo>
                  <a:cubicBezTo>
                    <a:pt x="4663060" y="2001078"/>
                    <a:pt x="4689673" y="1812244"/>
                    <a:pt x="4706149" y="1646222"/>
                  </a:cubicBezTo>
                  <a:cubicBezTo>
                    <a:pt x="4734030" y="1367407"/>
                    <a:pt x="4644049" y="1098731"/>
                    <a:pt x="4678267" y="819916"/>
                  </a:cubicBezTo>
                  <a:cubicBezTo>
                    <a:pt x="4722624" y="453654"/>
                    <a:pt x="4797397" y="86125"/>
                    <a:pt x="4310739" y="21490"/>
                  </a:cubicBezTo>
                  <a:cubicBezTo>
                    <a:pt x="3914061" y="-31738"/>
                    <a:pt x="3526255" y="169769"/>
                    <a:pt x="3142250" y="231869"/>
                  </a:cubicBezTo>
                  <a:cubicBezTo>
                    <a:pt x="2639116" y="314246"/>
                    <a:pt x="2111902" y="255949"/>
                    <a:pt x="1607501" y="220463"/>
                  </a:cubicBezTo>
                  <a:cubicBezTo>
                    <a:pt x="1205753" y="192582"/>
                    <a:pt x="708956" y="124145"/>
                    <a:pt x="342694" y="334524"/>
                  </a:cubicBezTo>
                  <a:cubicBezTo>
                    <a:pt x="-152836" y="619676"/>
                    <a:pt x="1780" y="1158296"/>
                    <a:pt x="212158" y="1572716"/>
                  </a:cubicBezTo>
                  <a:cubicBezTo>
                    <a:pt x="355368" y="1855334"/>
                    <a:pt x="355368" y="2102465"/>
                    <a:pt x="436478" y="2397756"/>
                  </a:cubicBezTo>
                  <a:cubicBezTo>
                    <a:pt x="494775" y="2611936"/>
                    <a:pt x="593628" y="3018753"/>
                    <a:pt x="778660" y="3145487"/>
                  </a:cubicBezTo>
                  <a:cubicBezTo>
                    <a:pt x="995375" y="3295034"/>
                    <a:pt x="1319814" y="3196181"/>
                    <a:pt x="1563144" y="3170834"/>
                  </a:cubicBezTo>
                  <a:cubicBezTo>
                    <a:pt x="1912930" y="3135348"/>
                    <a:pt x="2257646" y="3156893"/>
                    <a:pt x="2609967" y="3201250"/>
                  </a:cubicBezTo>
                  <a:close/>
                </a:path>
              </a:pathLst>
            </a:custGeom>
            <a:solidFill>
              <a:schemeClr val="bg1"/>
            </a:solidFill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xmlns="" id="{720C6080-F13F-4E14-84DF-3C2153F75EE0}"/>
                </a:ext>
              </a:extLst>
            </p:cNvPr>
            <p:cNvSpPr/>
            <p:nvPr/>
          </p:nvSpPr>
          <p:spPr>
            <a:xfrm flipH="1">
              <a:off x="3251088" y="1127984"/>
              <a:ext cx="1888958" cy="3438215"/>
            </a:xfrm>
            <a:custGeom>
              <a:avLst/>
              <a:gdLst>
                <a:gd name="connsiteX0" fmla="*/ 1201591 w 1888958"/>
                <a:gd name="connsiteY0" fmla="*/ 0 h 3438215"/>
                <a:gd name="connsiteX1" fmla="*/ 0 w 1888958"/>
                <a:gd name="connsiteY1" fmla="*/ 0 h 3438215"/>
                <a:gd name="connsiteX2" fmla="*/ 0 w 1888958"/>
                <a:gd name="connsiteY2" fmla="*/ 104032 h 3438215"/>
                <a:gd name="connsiteX3" fmla="*/ 1145543 w 1888958"/>
                <a:gd name="connsiteY3" fmla="*/ 104032 h 3438215"/>
                <a:gd name="connsiteX4" fmla="*/ 1798784 w 1888958"/>
                <a:gd name="connsiteY4" fmla="*/ 757273 h 3438215"/>
                <a:gd name="connsiteX5" fmla="*/ 1798784 w 1888958"/>
                <a:gd name="connsiteY5" fmla="*/ 2390328 h 3438215"/>
                <a:gd name="connsiteX6" fmla="*/ 1798784 w 1888958"/>
                <a:gd name="connsiteY6" fmla="*/ 3370156 h 3438215"/>
                <a:gd name="connsiteX7" fmla="*/ 1791923 w 1888958"/>
                <a:gd name="connsiteY7" fmla="*/ 3438215 h 3438215"/>
                <a:gd name="connsiteX8" fmla="*/ 1888811 w 1888958"/>
                <a:gd name="connsiteY8" fmla="*/ 3438215 h 3438215"/>
                <a:gd name="connsiteX9" fmla="*/ 1888958 w 1888958"/>
                <a:gd name="connsiteY9" fmla="*/ 3436755 h 3438215"/>
                <a:gd name="connsiteX10" fmla="*/ 1888958 w 1888958"/>
                <a:gd name="connsiteY10" fmla="*/ 2405738 h 3438215"/>
                <a:gd name="connsiteX11" fmla="*/ 1888958 w 1888958"/>
                <a:gd name="connsiteY11" fmla="*/ 687367 h 3438215"/>
                <a:gd name="connsiteX12" fmla="*/ 1201591 w 1888958"/>
                <a:gd name="connsiteY12" fmla="*/ 0 h 3438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88958" h="3438215">
                  <a:moveTo>
                    <a:pt x="1201591" y="0"/>
                  </a:moveTo>
                  <a:lnTo>
                    <a:pt x="0" y="0"/>
                  </a:lnTo>
                  <a:lnTo>
                    <a:pt x="0" y="104032"/>
                  </a:lnTo>
                  <a:lnTo>
                    <a:pt x="1145543" y="104032"/>
                  </a:lnTo>
                  <a:cubicBezTo>
                    <a:pt x="1506318" y="104032"/>
                    <a:pt x="1798784" y="396498"/>
                    <a:pt x="1798784" y="757273"/>
                  </a:cubicBezTo>
                  <a:lnTo>
                    <a:pt x="1798784" y="2390328"/>
                  </a:lnTo>
                  <a:lnTo>
                    <a:pt x="1798784" y="3370156"/>
                  </a:lnTo>
                  <a:lnTo>
                    <a:pt x="1791923" y="3438215"/>
                  </a:lnTo>
                  <a:lnTo>
                    <a:pt x="1888811" y="3438215"/>
                  </a:lnTo>
                  <a:lnTo>
                    <a:pt x="1888958" y="3436755"/>
                  </a:lnTo>
                  <a:lnTo>
                    <a:pt x="1888958" y="2405738"/>
                  </a:lnTo>
                  <a:lnTo>
                    <a:pt x="1888958" y="687367"/>
                  </a:lnTo>
                  <a:cubicBezTo>
                    <a:pt x="1888958" y="307745"/>
                    <a:pt x="1581213" y="0"/>
                    <a:pt x="1201591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825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Freeform: Shape 8">
            <a:extLst>
              <a:ext uri="{FF2B5EF4-FFF2-40B4-BE49-F238E27FC236}">
                <a16:creationId xmlns:a16="http://schemas.microsoft.com/office/drawing/2014/main" xmlns="" id="{629F7191-CC70-4516-854C-3D22903D957D}"/>
              </a:ext>
            </a:extLst>
          </p:cNvPr>
          <p:cNvSpPr/>
          <p:nvPr/>
        </p:nvSpPr>
        <p:spPr>
          <a:xfrm rot="21006484">
            <a:off x="2333845" y="1267737"/>
            <a:ext cx="406882" cy="474695"/>
          </a:xfrm>
          <a:custGeom>
            <a:avLst/>
            <a:gdLst>
              <a:gd name="connsiteX0" fmla="*/ 149012 w 380202"/>
              <a:gd name="connsiteY0" fmla="*/ 378104 h 443569"/>
              <a:gd name="connsiteX1" fmla="*/ 325172 w 380202"/>
              <a:gd name="connsiteY1" fmla="*/ 151250 h 443569"/>
              <a:gd name="connsiteX2" fmla="*/ 369529 w 380202"/>
              <a:gd name="connsiteY2" fmla="*/ 72675 h 443569"/>
              <a:gd name="connsiteX3" fmla="*/ 369529 w 380202"/>
              <a:gd name="connsiteY3" fmla="*/ 72675 h 443569"/>
              <a:gd name="connsiteX4" fmla="*/ 271944 w 380202"/>
              <a:gd name="connsiteY4" fmla="*/ 18179 h 443569"/>
              <a:gd name="connsiteX5" fmla="*/ 112259 w 380202"/>
              <a:gd name="connsiteY5" fmla="*/ 138577 h 443569"/>
              <a:gd name="connsiteX6" fmla="*/ 13406 w 380202"/>
              <a:gd name="connsiteY6" fmla="*/ 361629 h 443569"/>
              <a:gd name="connsiteX7" fmla="*/ 127467 w 380202"/>
              <a:gd name="connsiteY7" fmla="*/ 408520 h 443569"/>
              <a:gd name="connsiteX8" fmla="*/ 149012 w 380202"/>
              <a:gd name="connsiteY8" fmla="*/ 378104 h 443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0202" h="443569">
                <a:moveTo>
                  <a:pt x="149012" y="378104"/>
                </a:moveTo>
                <a:cubicBezTo>
                  <a:pt x="189566" y="251370"/>
                  <a:pt x="235191" y="188003"/>
                  <a:pt x="325172" y="151250"/>
                </a:cubicBezTo>
                <a:cubicBezTo>
                  <a:pt x="355588" y="138577"/>
                  <a:pt x="374598" y="105626"/>
                  <a:pt x="369529" y="72675"/>
                </a:cubicBezTo>
                <a:lnTo>
                  <a:pt x="369529" y="72675"/>
                </a:lnTo>
                <a:cubicBezTo>
                  <a:pt x="361925" y="27050"/>
                  <a:pt x="313766" y="436"/>
                  <a:pt x="271944" y="18179"/>
                </a:cubicBezTo>
                <a:cubicBezTo>
                  <a:pt x="219983" y="40991"/>
                  <a:pt x="170556" y="76477"/>
                  <a:pt x="112259" y="138577"/>
                </a:cubicBezTo>
                <a:cubicBezTo>
                  <a:pt x="74238" y="177864"/>
                  <a:pt x="4535" y="314737"/>
                  <a:pt x="13406" y="361629"/>
                </a:cubicBezTo>
                <a:cubicBezTo>
                  <a:pt x="23545" y="416124"/>
                  <a:pt x="69169" y="459214"/>
                  <a:pt x="127467" y="408520"/>
                </a:cubicBezTo>
                <a:cubicBezTo>
                  <a:pt x="137606" y="402184"/>
                  <a:pt x="145210" y="390777"/>
                  <a:pt x="149012" y="37810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66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5D14148B-767C-4440-85FB-049D7196D83C}"/>
              </a:ext>
            </a:extLst>
          </p:cNvPr>
          <p:cNvGrpSpPr/>
          <p:nvPr/>
        </p:nvGrpSpPr>
        <p:grpSpPr>
          <a:xfrm rot="392710">
            <a:off x="3486506" y="4085901"/>
            <a:ext cx="611463" cy="480753"/>
            <a:chOff x="3139062" y="4798549"/>
            <a:chExt cx="686534" cy="539775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xmlns="" id="{F15AC316-E38D-4F59-96DF-40121D9F159A}"/>
                </a:ext>
              </a:extLst>
            </p:cNvPr>
            <p:cNvSpPr/>
            <p:nvPr/>
          </p:nvSpPr>
          <p:spPr>
            <a:xfrm>
              <a:off x="3139062" y="4831387"/>
              <a:ext cx="329509" cy="506937"/>
            </a:xfrm>
            <a:custGeom>
              <a:avLst/>
              <a:gdLst>
                <a:gd name="connsiteX0" fmla="*/ 194497 w 329508"/>
                <a:gd name="connsiteY0" fmla="*/ 500115 h 506936"/>
                <a:gd name="connsiteX1" fmla="*/ 217309 w 329508"/>
                <a:gd name="connsiteY1" fmla="*/ 9654 h 506936"/>
                <a:gd name="connsiteX2" fmla="*/ 241388 w 329508"/>
                <a:gd name="connsiteY2" fmla="*/ 57813 h 506936"/>
                <a:gd name="connsiteX3" fmla="*/ 188160 w 329508"/>
                <a:gd name="connsiteY3" fmla="*/ 170606 h 506936"/>
                <a:gd name="connsiteX4" fmla="*/ 213507 w 329508"/>
                <a:gd name="connsiteY4" fmla="*/ 207359 h 506936"/>
                <a:gd name="connsiteX5" fmla="*/ 194497 w 329508"/>
                <a:gd name="connsiteY5" fmla="*/ 500115 h 5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9508" h="506936">
                  <a:moveTo>
                    <a:pt x="194497" y="500115"/>
                  </a:moveTo>
                  <a:cubicBezTo>
                    <a:pt x="-81784" y="527996"/>
                    <a:pt x="-27288" y="37536"/>
                    <a:pt x="217309" y="9654"/>
                  </a:cubicBezTo>
                  <a:cubicBezTo>
                    <a:pt x="241388" y="7119"/>
                    <a:pt x="255329" y="37536"/>
                    <a:pt x="241388" y="57813"/>
                  </a:cubicBezTo>
                  <a:cubicBezTo>
                    <a:pt x="216041" y="92031"/>
                    <a:pt x="199566" y="130051"/>
                    <a:pt x="188160" y="170606"/>
                  </a:cubicBezTo>
                  <a:cubicBezTo>
                    <a:pt x="184358" y="188349"/>
                    <a:pt x="195764" y="204824"/>
                    <a:pt x="213507" y="207359"/>
                  </a:cubicBezTo>
                  <a:cubicBezTo>
                    <a:pt x="360518" y="226369"/>
                    <a:pt x="365588" y="483639"/>
                    <a:pt x="194497" y="5001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xmlns="" id="{4336135E-6DFF-403B-A7A7-C97D039BE0D9}"/>
                </a:ext>
              </a:extLst>
            </p:cNvPr>
            <p:cNvSpPr/>
            <p:nvPr/>
          </p:nvSpPr>
          <p:spPr>
            <a:xfrm>
              <a:off x="3508761" y="4798549"/>
              <a:ext cx="316835" cy="506937"/>
            </a:xfrm>
            <a:custGeom>
              <a:avLst/>
              <a:gdLst>
                <a:gd name="connsiteX0" fmla="*/ 184722 w 316835"/>
                <a:gd name="connsiteY0" fmla="*/ 500002 h 506936"/>
                <a:gd name="connsiteX1" fmla="*/ 194861 w 316835"/>
                <a:gd name="connsiteY1" fmla="*/ 9541 h 506936"/>
                <a:gd name="connsiteX2" fmla="*/ 225277 w 316835"/>
                <a:gd name="connsiteY2" fmla="*/ 65303 h 506936"/>
                <a:gd name="connsiteX3" fmla="*/ 179653 w 316835"/>
                <a:gd name="connsiteY3" fmla="*/ 162889 h 506936"/>
                <a:gd name="connsiteX4" fmla="*/ 208802 w 316835"/>
                <a:gd name="connsiteY4" fmla="*/ 208513 h 506936"/>
                <a:gd name="connsiteX5" fmla="*/ 184722 w 316835"/>
                <a:gd name="connsiteY5" fmla="*/ 500002 h 5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6835" h="506936">
                  <a:moveTo>
                    <a:pt x="184722" y="500002"/>
                  </a:moveTo>
                  <a:cubicBezTo>
                    <a:pt x="-59875" y="522814"/>
                    <a:pt x="-40864" y="20947"/>
                    <a:pt x="194861" y="9541"/>
                  </a:cubicBezTo>
                  <a:cubicBezTo>
                    <a:pt x="224010" y="8273"/>
                    <a:pt x="241753" y="41224"/>
                    <a:pt x="225277" y="65303"/>
                  </a:cubicBezTo>
                  <a:cubicBezTo>
                    <a:pt x="205000" y="95720"/>
                    <a:pt x="189792" y="127404"/>
                    <a:pt x="179653" y="162889"/>
                  </a:cubicBezTo>
                  <a:cubicBezTo>
                    <a:pt x="173316" y="183166"/>
                    <a:pt x="187257" y="204711"/>
                    <a:pt x="208802" y="208513"/>
                  </a:cubicBezTo>
                  <a:cubicBezTo>
                    <a:pt x="350744" y="232593"/>
                    <a:pt x="353279" y="484794"/>
                    <a:pt x="184722" y="50000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841D01F5-4248-4CF1-934B-0F30BDC377CA}"/>
              </a:ext>
            </a:extLst>
          </p:cNvPr>
          <p:cNvGrpSpPr/>
          <p:nvPr/>
        </p:nvGrpSpPr>
        <p:grpSpPr>
          <a:xfrm rot="21213783">
            <a:off x="9012347" y="5062926"/>
            <a:ext cx="704178" cy="681177"/>
            <a:chOff x="8046445" y="4592230"/>
            <a:chExt cx="513125" cy="496365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9B6419BE-DC03-44E2-BCAF-6500D717C733}"/>
                </a:ext>
              </a:extLst>
            </p:cNvPr>
            <p:cNvSpPr/>
            <p:nvPr/>
          </p:nvSpPr>
          <p:spPr>
            <a:xfrm>
              <a:off x="8046445" y="4592230"/>
              <a:ext cx="296397" cy="296397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grpFill/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6FF4C6D6-3581-4F3C-9E62-37E1028FDA0F}"/>
                </a:ext>
              </a:extLst>
            </p:cNvPr>
            <p:cNvSpPr/>
            <p:nvPr/>
          </p:nvSpPr>
          <p:spPr>
            <a:xfrm>
              <a:off x="8110773" y="4639798"/>
              <a:ext cx="448797" cy="448797"/>
            </a:xfrm>
            <a:custGeom>
              <a:avLst/>
              <a:gdLst>
                <a:gd name="connsiteX0" fmla="*/ 265027 w 405549"/>
                <a:gd name="connsiteY0" fmla="*/ 58605 h 405549"/>
                <a:gd name="connsiteX1" fmla="*/ 64787 w 405549"/>
                <a:gd name="connsiteY1" fmla="*/ 265181 h 405549"/>
                <a:gd name="connsiteX2" fmla="*/ 12826 w 405549"/>
                <a:gd name="connsiteY2" fmla="*/ 337420 h 405549"/>
                <a:gd name="connsiteX3" fmla="*/ 12826 w 405549"/>
                <a:gd name="connsiteY3" fmla="*/ 337420 h 405549"/>
                <a:gd name="connsiteX4" fmla="*/ 104074 w 405549"/>
                <a:gd name="connsiteY4" fmla="*/ 402054 h 405549"/>
                <a:gd name="connsiteX5" fmla="*/ 275165 w 405549"/>
                <a:gd name="connsiteY5" fmla="*/ 300667 h 405549"/>
                <a:gd name="connsiteX6" fmla="*/ 398098 w 405549"/>
                <a:gd name="connsiteY6" fmla="*/ 89021 h 405549"/>
                <a:gd name="connsiteX7" fmla="*/ 289106 w 405549"/>
                <a:gd name="connsiteY7" fmla="*/ 29456 h 405549"/>
                <a:gd name="connsiteX8" fmla="*/ 265027 w 405549"/>
                <a:gd name="connsiteY8" fmla="*/ 58605 h 405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549" h="405549">
                  <a:moveTo>
                    <a:pt x="265027" y="58605"/>
                  </a:moveTo>
                  <a:cubicBezTo>
                    <a:pt x="210531" y="180270"/>
                    <a:pt x="158570" y="237300"/>
                    <a:pt x="64787" y="265181"/>
                  </a:cubicBezTo>
                  <a:cubicBezTo>
                    <a:pt x="33103" y="274053"/>
                    <a:pt x="10291" y="304469"/>
                    <a:pt x="12826" y="337420"/>
                  </a:cubicBezTo>
                  <a:lnTo>
                    <a:pt x="12826" y="337420"/>
                  </a:lnTo>
                  <a:cubicBezTo>
                    <a:pt x="15360" y="383044"/>
                    <a:pt x="59717" y="415995"/>
                    <a:pt x="104074" y="402054"/>
                  </a:cubicBezTo>
                  <a:cubicBezTo>
                    <a:pt x="157303" y="385579"/>
                    <a:pt x="210531" y="355163"/>
                    <a:pt x="275165" y="300667"/>
                  </a:cubicBezTo>
                  <a:cubicBezTo>
                    <a:pt x="316988" y="265181"/>
                    <a:pt x="401899" y="137180"/>
                    <a:pt x="398098" y="89021"/>
                  </a:cubicBezTo>
                  <a:cubicBezTo>
                    <a:pt x="394295" y="33258"/>
                    <a:pt x="353741" y="-13634"/>
                    <a:pt x="289106" y="29456"/>
                  </a:cubicBezTo>
                  <a:cubicBezTo>
                    <a:pt x="277700" y="35792"/>
                    <a:pt x="270096" y="45931"/>
                    <a:pt x="265027" y="58605"/>
                  </a:cubicBezTo>
                  <a:close/>
                </a:path>
              </a:pathLst>
            </a:custGeom>
            <a:grpFill/>
            <a:ln w="126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16B1CCF3-0A93-4393-92E3-43DC3B837CC4}"/>
              </a:ext>
            </a:extLst>
          </p:cNvPr>
          <p:cNvGrpSpPr/>
          <p:nvPr/>
        </p:nvGrpSpPr>
        <p:grpSpPr>
          <a:xfrm>
            <a:off x="8256691" y="1797923"/>
            <a:ext cx="610628" cy="456755"/>
            <a:chOff x="8363922" y="1420976"/>
            <a:chExt cx="677719" cy="50694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xmlns="" id="{F2D80A7D-27F5-4976-B4D1-758EF1722827}"/>
                </a:ext>
              </a:extLst>
            </p:cNvPr>
            <p:cNvSpPr/>
            <p:nvPr/>
          </p:nvSpPr>
          <p:spPr>
            <a:xfrm>
              <a:off x="8724806" y="1420976"/>
              <a:ext cx="316835" cy="494263"/>
            </a:xfrm>
            <a:custGeom>
              <a:avLst/>
              <a:gdLst>
                <a:gd name="connsiteX0" fmla="*/ 152317 w 316835"/>
                <a:gd name="connsiteY0" fmla="*/ 9508 h 494263"/>
                <a:gd name="connsiteX1" fmla="*/ 83881 w 316835"/>
                <a:gd name="connsiteY1" fmla="*/ 496167 h 494263"/>
                <a:gd name="connsiteX2" fmla="*/ 64871 w 316835"/>
                <a:gd name="connsiteY2" fmla="*/ 445473 h 494263"/>
                <a:gd name="connsiteX3" fmla="*/ 128238 w 316835"/>
                <a:gd name="connsiteY3" fmla="*/ 339016 h 494263"/>
                <a:gd name="connsiteX4" fmla="*/ 106693 w 316835"/>
                <a:gd name="connsiteY4" fmla="*/ 299729 h 494263"/>
                <a:gd name="connsiteX5" fmla="*/ 152317 w 316835"/>
                <a:gd name="connsiteY5" fmla="*/ 9508 h 494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6835" h="494263">
                  <a:moveTo>
                    <a:pt x="152317" y="9508"/>
                  </a:moveTo>
                  <a:cubicBezTo>
                    <a:pt x="429865" y="8240"/>
                    <a:pt x="329745" y="491097"/>
                    <a:pt x="83881" y="496167"/>
                  </a:cubicBezTo>
                  <a:cubicBezTo>
                    <a:pt x="59802" y="496167"/>
                    <a:pt x="48396" y="464483"/>
                    <a:pt x="64871" y="445473"/>
                  </a:cubicBezTo>
                  <a:cubicBezTo>
                    <a:pt x="92753" y="413789"/>
                    <a:pt x="114297" y="378304"/>
                    <a:pt x="128238" y="339016"/>
                  </a:cubicBezTo>
                  <a:cubicBezTo>
                    <a:pt x="134575" y="322541"/>
                    <a:pt x="124436" y="303531"/>
                    <a:pt x="106693" y="299729"/>
                  </a:cubicBezTo>
                  <a:cubicBezTo>
                    <a:pt x="-37784" y="266778"/>
                    <a:pt x="-20041" y="10775"/>
                    <a:pt x="152317" y="950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832F65D7-9318-4196-A064-26F5E414E8F9}"/>
                </a:ext>
              </a:extLst>
            </p:cNvPr>
            <p:cNvSpPr/>
            <p:nvPr/>
          </p:nvSpPr>
          <p:spPr>
            <a:xfrm>
              <a:off x="8363922" y="1420979"/>
              <a:ext cx="316835" cy="506937"/>
            </a:xfrm>
            <a:custGeom>
              <a:avLst/>
              <a:gdLst>
                <a:gd name="connsiteX0" fmla="*/ 153277 w 316835"/>
                <a:gd name="connsiteY0" fmla="*/ 9505 h 506936"/>
                <a:gd name="connsiteX1" fmla="*/ 97514 w 316835"/>
                <a:gd name="connsiteY1" fmla="*/ 497431 h 506936"/>
                <a:gd name="connsiteX2" fmla="*/ 72167 w 316835"/>
                <a:gd name="connsiteY2" fmla="*/ 439134 h 506936"/>
                <a:gd name="connsiteX3" fmla="*/ 126663 w 316835"/>
                <a:gd name="connsiteY3" fmla="*/ 346618 h 506936"/>
                <a:gd name="connsiteX4" fmla="*/ 102583 w 316835"/>
                <a:gd name="connsiteY4" fmla="*/ 298459 h 506936"/>
                <a:gd name="connsiteX5" fmla="*/ 153277 w 316835"/>
                <a:gd name="connsiteY5" fmla="*/ 9505 h 50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6835" h="506936">
                  <a:moveTo>
                    <a:pt x="153277" y="9505"/>
                  </a:moveTo>
                  <a:cubicBezTo>
                    <a:pt x="399141" y="9505"/>
                    <a:pt x="333239" y="507570"/>
                    <a:pt x="97514" y="497431"/>
                  </a:cubicBezTo>
                  <a:cubicBezTo>
                    <a:pt x="68365" y="496164"/>
                    <a:pt x="53157" y="461946"/>
                    <a:pt x="72167" y="439134"/>
                  </a:cubicBezTo>
                  <a:cubicBezTo>
                    <a:pt x="94979" y="411252"/>
                    <a:pt x="113989" y="379569"/>
                    <a:pt x="126663" y="346618"/>
                  </a:cubicBezTo>
                  <a:cubicBezTo>
                    <a:pt x="134267" y="326340"/>
                    <a:pt x="122861" y="304796"/>
                    <a:pt x="102583" y="298459"/>
                  </a:cubicBezTo>
                  <a:cubicBezTo>
                    <a:pt x="-38092" y="260439"/>
                    <a:pt x="-17814" y="9505"/>
                    <a:pt x="153277" y="95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F691C40-340A-44BC-A6B3-C3A20A9ED913}"/>
              </a:ext>
            </a:extLst>
          </p:cNvPr>
          <p:cNvSpPr txBox="1"/>
          <p:nvPr/>
        </p:nvSpPr>
        <p:spPr>
          <a:xfrm>
            <a:off x="0" y="2457309"/>
            <a:ext cx="12192000" cy="99520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5867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игру!</a:t>
            </a:r>
            <a:endParaRPr lang="ko-KR" altLang="en-US" sz="5867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B2F21A8-A2DC-448E-8003-AFE4C77CBA6F}"/>
              </a:ext>
            </a:extLst>
          </p:cNvPr>
          <p:cNvSpPr txBox="1"/>
          <p:nvPr/>
        </p:nvSpPr>
        <p:spPr>
          <a:xfrm>
            <a:off x="0" y="3527137"/>
            <a:ext cx="12191852" cy="379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1867" dirty="0">
                <a:solidFill>
                  <a:srgbClr val="32323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 с вами понравилось</a:t>
            </a:r>
            <a:endParaRPr lang="ko-KR" altLang="en-US" sz="1867" dirty="0">
              <a:solidFill>
                <a:srgbClr val="32323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Heart 38">
            <a:extLst>
              <a:ext uri="{FF2B5EF4-FFF2-40B4-BE49-F238E27FC236}">
                <a16:creationId xmlns:a16="http://schemas.microsoft.com/office/drawing/2014/main" xmlns="" id="{07191768-391A-445C-9738-68FC969D5D3B}"/>
              </a:ext>
            </a:extLst>
          </p:cNvPr>
          <p:cNvSpPr/>
          <p:nvPr/>
        </p:nvSpPr>
        <p:spPr>
          <a:xfrm>
            <a:off x="7408449" y="3655149"/>
            <a:ext cx="267360" cy="227684"/>
          </a:xfrm>
          <a:prstGeom prst="hear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</p:spTree>
    <p:extLst>
      <p:ext uri="{BB962C8B-B14F-4D97-AF65-F5344CB8AC3E}">
        <p14:creationId xmlns:p14="http://schemas.microsoft.com/office/powerpoint/2010/main" val="2582224218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bstract bubbl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F0074"/>
      </a:accent1>
      <a:accent2>
        <a:srgbClr val="B600E0"/>
      </a:accent2>
      <a:accent3>
        <a:srgbClr val="2FD0BC"/>
      </a:accent3>
      <a:accent4>
        <a:srgbClr val="6166F0"/>
      </a:accent4>
      <a:accent5>
        <a:srgbClr val="D8D8D8"/>
      </a:accent5>
      <a:accent6>
        <a:srgbClr val="26262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bstract bubbl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F0074"/>
      </a:accent1>
      <a:accent2>
        <a:srgbClr val="B600E0"/>
      </a:accent2>
      <a:accent3>
        <a:srgbClr val="2FD0BC"/>
      </a:accent3>
      <a:accent4>
        <a:srgbClr val="6166F0"/>
      </a:accent4>
      <a:accent5>
        <a:srgbClr val="D8D8D8"/>
      </a:accent5>
      <a:accent6>
        <a:srgbClr val="26262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bstract bubbl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F0074"/>
      </a:accent1>
      <a:accent2>
        <a:srgbClr val="B600E0"/>
      </a:accent2>
      <a:accent3>
        <a:srgbClr val="2FD0BC"/>
      </a:accent3>
      <a:accent4>
        <a:srgbClr val="6166F0"/>
      </a:accent4>
      <a:accent5>
        <a:srgbClr val="D8D8D8"/>
      </a:accent5>
      <a:accent6>
        <a:srgbClr val="26262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6032</TotalTime>
  <Words>3204</Words>
  <Application>Microsoft Office PowerPoint</Application>
  <PresentationFormat>Произвольный</PresentationFormat>
  <Paragraphs>286</Paragraphs>
  <Slides>78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78</vt:i4>
      </vt:variant>
    </vt:vector>
  </HeadingPairs>
  <TitlesOfParts>
    <vt:vector size="81" baseType="lpstr">
      <vt:lpstr>Cover and End Slide Master</vt:lpstr>
      <vt:lpstr>Contents Slide Master</vt:lpstr>
      <vt:lpstr>Section Break Slide Master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Allppt.com;Googleslidesppt.com</dc:creator>
  <cp:lastModifiedBy>Windows User</cp:lastModifiedBy>
  <cp:revision>207</cp:revision>
  <dcterms:created xsi:type="dcterms:W3CDTF">2018-04-24T17:14:44Z</dcterms:created>
  <dcterms:modified xsi:type="dcterms:W3CDTF">2022-01-28T20:33:54Z</dcterms:modified>
</cp:coreProperties>
</file>