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88641"/>
            <a:ext cx="7128792" cy="648072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«Основная общеобразовательная школа №1 г. Анадыря»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1910860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«Генеалогическое древо моей семьи»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508104" y="3356992"/>
            <a:ext cx="34746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Исангулов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Арсен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Рафисович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Е класс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Напреева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Оксана Владимировна,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0764" y="6021288"/>
            <a:ext cx="18321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Анадырь, 2026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984" y="3142314"/>
            <a:ext cx="3347864" cy="246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3365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332656"/>
            <a:ext cx="83529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своей семьи и её истории помогает лучше понять свои корни, узнать о традициях и ценностях предков. В современном мире, где многое меняется очень быстро, важно сохранять память о семье и передавать её из поколения в поколение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Проблема: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в наше время дети мало знают о своих предках, не умеют составлять семейное древо и не интересуются историей своей семьи. </a:t>
            </a:r>
            <a:endParaRPr lang="ru-RU" sz="20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значимость: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состоит в том, что данная работа помогает понять, что такое родословная, как она строится, и почему важно знать историю своей семьи.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создание семейного древа помогает научиться искать и обрабатывать информацию, а также собирать и систематизировать данные.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я изучу историю своей семьи и составлю генеалогическое древо, то смогу лучше узнать своих предков и понять, как важна семья в жизни каждого человека.</a:t>
            </a:r>
          </a:p>
          <a:p>
            <a:pPr algn="just"/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62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799288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семья, а точнее, история моей семьи и ее родословная.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история и родственные связи членов моей семьи.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генеалогическое древо моей семьи и собрать информацию о моих предках для сохранения памяти о 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Собрать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о членах моей семьи.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Узнать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кто мои предки и как они связаны между собой.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Нарисовать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древо.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Рассказать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своей семье и представить свое древо.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проведения исследования: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с родственниками, изучение семейных фотографий и документов, поиск информации в интернете или книгах, анкетирование, составление схема генеалогического древа.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56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9976" y="116632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1 Понятие и виды генеалогического древа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640913"/>
            <a:ext cx="835292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графическое изображение или схема, в которой представлены семейные связи и родственные отношения. Оно показывает, как разные поколения одной семьи связаны между собой, начиная с предков и заканчивая их потомками.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разновидности родового древа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Восходящее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строится от одного человека к его предкам. В основе древа – один человек, от которого схема «растёт вверх» – к родителям, бабушкам и дедушкам, прадедам.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Нисходящее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строится от одного предка к его потомкам. В верхней части схемы располагается самый ранний известный представитель рода, ниже – его дети, внуки и последующие поколения.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Горизонтальное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заполняется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слева направо, по порядку поколений или старшинству. Такой формат часто используют в Европе и в семейных альбомах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Круговое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восходящего древа. Может быть в виде круга или полукруга.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построения: в центральном кружке располагается сам автор построения. Затем от него (один за другим) следуют круги с 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родственниками.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105835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1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332656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2 Процесс создания генеалогического древа моей семьи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1365" y="1052736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от ближайших родственников.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проведена беседа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моими родителями, бабушками и дедушками, поиск информации в интернете. Были изучены старые семейные альбомы, где хранились фотографии.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 – составление восходящего генеалогического древа моей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семьи. На основании данных, предоставленных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родственниками была составлена схема.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анкетирования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одноклассников 4 Е класса,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понять, насколько моя тема исследования увлекательна и занимались ли мои одноклассники изучением своей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родословной.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также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изучено значение и происхождение фамилии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Исангуловых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фамилия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Исангулов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имеет тюркские корни и распространена среди народов, проживающих на территории России, в частности среди башкир и татар.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03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712968" cy="53285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17999" y="306389"/>
            <a:ext cx="5035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 моей семьи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61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47831"/>
            <a:ext cx="8568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анкетирования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МБОУ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«ООШ №1 г. Анадыря»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93" y="1043354"/>
            <a:ext cx="417801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496" y="1134445"/>
            <a:ext cx="4176000" cy="2626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4496"/>
            <a:ext cx="4572000" cy="280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04" y="4050000"/>
            <a:ext cx="4428492" cy="28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10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40466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908720"/>
            <a:ext cx="83529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выполнения работы достигнута поставленная цель – составлено  генеалогическое древо моей семьи и собрана информация о моих предках для сохранения памяти о них. Проведено анкетирование с целью выяснения заинтересованности подрастающего поколения к истории своей семьи.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выдвинутая мной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подтвердилась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изучив    историю своей семьи, я не только составил генеалогическое древо, но лучше узнал своих предков, осознав, как важна семья в жизни каждого человека.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меня стало очевидным, насколько важно знать и ценить историю своего рода. Это помогает сохранить память о тех, кто жил до нас, и поддерживать связь поколений. В дальнейшем я планирую продолжить работу в этом направлении, расширяя и дополняя генеалогическое древо новыми сведениями, а также делиться полученными знаниями с родственниками. </a:t>
            </a:r>
          </a:p>
        </p:txBody>
      </p:sp>
    </p:spTree>
    <p:extLst>
      <p:ext uri="{BB962C8B-B14F-4D97-AF65-F5344CB8AC3E}">
        <p14:creationId xmlns:p14="http://schemas.microsoft.com/office/powerpoint/2010/main" val="188327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70</TotalTime>
  <Words>614</Words>
  <Application>Microsoft Office PowerPoint</Application>
  <PresentationFormat>Экран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Исангулова Светлана Зинуровна</dc:creator>
  <cp:lastModifiedBy>Исангулова Светлана Зинуровна</cp:lastModifiedBy>
  <cp:revision>8</cp:revision>
  <dcterms:created xsi:type="dcterms:W3CDTF">2026-04-06T03:44:04Z</dcterms:created>
  <dcterms:modified xsi:type="dcterms:W3CDTF">2026-04-06T05:01:58Z</dcterms:modified>
</cp:coreProperties>
</file>