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4" r:id="rId7"/>
    <p:sldId id="265" r:id="rId8"/>
    <p:sldId id="261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Users\&#1089;&#1072;&#1085;&#1103;\Desktop\mobileringtone.online_oleg-gazmanov-rossia.mp3" TargetMode="External"/><Relationship Id="rId1" Type="http://schemas.openxmlformats.org/officeDocument/2006/relationships/audio" Target="file:///F:\E\&#1052;&#1086;&#1080;%20&#1076;&#1086;&#1082;&#1091;&#1084;&#1077;&#1085;&#1090;&#1099;\Downloads\AUD-20210210-WA0000.mp3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2.wav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audio" Target="../media/audio1.wav"/><Relationship Id="rId7" Type="http://schemas.openxmlformats.org/officeDocument/2006/relationships/image" Target="../media/image10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audio1.wav"/><Relationship Id="rId7" Type="http://schemas.openxmlformats.org/officeDocument/2006/relationships/image" Target="../media/image1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audio2.wav"/><Relationship Id="rId7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audio" Target="../media/audio1.wav"/><Relationship Id="rId7" Type="http://schemas.openxmlformats.org/officeDocument/2006/relationships/image" Target="../media/image1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audio" Target="../media/audio2.wav"/><Relationship Id="rId7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audio" Target="../media/audio4.wav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5.png"/><Relationship Id="rId10" Type="http://schemas.openxmlformats.org/officeDocument/2006/relationships/image" Target="../media/image28.png"/><Relationship Id="rId4" Type="http://schemas.openxmlformats.org/officeDocument/2006/relationships/image" Target="../media/image4.jpe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89;&#1072;&#1085;&#1103;\Desktop\mobileringtone.online_oleg-gazmanov-rossia.mp3" TargetMode="Externa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r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7159" y="4080132"/>
            <a:ext cx="835824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/>
                <a:solidFill>
                  <a:schemeClr val="accent3"/>
                </a:solidFill>
              </a:rPr>
              <a:t>Интерактивная игра</a:t>
            </a:r>
          </a:p>
          <a:p>
            <a:pPr algn="ctr"/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«Россия – Родина моя</a:t>
            </a:r>
            <a:r>
              <a:rPr lang="ru-RU" sz="5400" b="1" dirty="0" smtClean="0">
                <a:ln/>
                <a:solidFill>
                  <a:schemeClr val="accent3"/>
                </a:solidFill>
              </a:rPr>
              <a:t>!»</a:t>
            </a:r>
            <a:endParaRPr lang="ru-RU" sz="5400" b="1" cap="none" spc="0" dirty="0" smtClean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034" y="6215082"/>
            <a:ext cx="828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Воспитатель: </a:t>
            </a:r>
            <a:r>
              <a:rPr lang="ru-RU" sz="2800" b="1" dirty="0" err="1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Голубева</a:t>
            </a:r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Марина Александровна</a:t>
            </a:r>
            <a:endParaRPr lang="ru-RU" sz="28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AUD-20210210-WA0000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6" name="mobileringtone.online_oleg-gazmanov-rossia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357158" y="285728"/>
            <a:ext cx="928662" cy="928662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7286644" y="5643578"/>
            <a:ext cx="1557342" cy="7715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>
            <a:hlinkClick r:id="" action="ppaction://hlinkshowjump?jump=nextslide"/>
          </p:cNvPr>
          <p:cNvSpPr/>
          <p:nvPr/>
        </p:nvSpPr>
        <p:spPr>
          <a:xfrm>
            <a:off x="7643834" y="578645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347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rig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5240"/>
            <a:ext cx="9144000" cy="6827520"/>
          </a:xfrm>
          <a:prstGeom prst="rect">
            <a:avLst/>
          </a:prstGeom>
        </p:spPr>
      </p:pic>
      <p:pic>
        <p:nvPicPr>
          <p:cNvPr id="3" name="Рисунок 2" descr="phpMonWJb_proekt-rodina_html_f4785af6486c2ef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Капля 4"/>
          <p:cNvSpPr/>
          <p:nvPr/>
        </p:nvSpPr>
        <p:spPr>
          <a:xfrm>
            <a:off x="2428860" y="1285860"/>
            <a:ext cx="1643074" cy="1557342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апля 5"/>
          <p:cNvSpPr/>
          <p:nvPr/>
        </p:nvSpPr>
        <p:spPr>
          <a:xfrm>
            <a:off x="2428860" y="2928934"/>
            <a:ext cx="1643074" cy="162878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Капля 6"/>
          <p:cNvSpPr/>
          <p:nvPr/>
        </p:nvSpPr>
        <p:spPr>
          <a:xfrm>
            <a:off x="2428860" y="4643446"/>
            <a:ext cx="1714512" cy="162878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285984" y="642918"/>
            <a:ext cx="5143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по контуру Россию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Flag-map_of_Dagestan.svg_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714612" y="1428736"/>
            <a:ext cx="1071570" cy="1319929"/>
          </a:xfrm>
          <a:prstGeom prst="rect">
            <a:avLst/>
          </a:prstGeom>
        </p:spPr>
      </p:pic>
      <p:pic>
        <p:nvPicPr>
          <p:cNvPr id="12" name="Рисунок 11" descr="Flag_map_of_Kazakhstan_(Variant)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00298" y="4929198"/>
            <a:ext cx="1643074" cy="821537"/>
          </a:xfrm>
          <a:prstGeom prst="rect">
            <a:avLst/>
          </a:prstGeom>
        </p:spPr>
      </p:pic>
      <p:sp>
        <p:nvSpPr>
          <p:cNvPr id="13" name="Овал 12"/>
          <p:cNvSpPr/>
          <p:nvPr/>
        </p:nvSpPr>
        <p:spPr>
          <a:xfrm>
            <a:off x="5643570" y="1500174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5643570" y="3143248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5643570" y="485776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7143768" y="6000768"/>
            <a:ext cx="1414466" cy="7143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>
            <a:hlinkClick r:id="" action="ppaction://hlinkshowjump?jump=nextslide"/>
          </p:cNvPr>
          <p:cNvSpPr/>
          <p:nvPr/>
        </p:nvSpPr>
        <p:spPr>
          <a:xfrm>
            <a:off x="7429520" y="614364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Flag_map_of_Russian_empire_1884-1917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14546" y="3143248"/>
            <a:ext cx="2103420" cy="1183174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Звук-неверного-ответа-с-ошибкой-для-презентаци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Звук-неверного-ответа-с-ошибкой-для-презентаци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Звуки-со-словами-похвалы-Отлич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rig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5240"/>
            <a:ext cx="9144000" cy="6827520"/>
          </a:xfrm>
          <a:prstGeom prst="rect">
            <a:avLst/>
          </a:prstGeom>
        </p:spPr>
      </p:pic>
      <p:pic>
        <p:nvPicPr>
          <p:cNvPr id="3" name="Рисунок 2" descr="phpMonWJb_proekt-rodina_html_f4785af6486c2ef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Капля 4"/>
          <p:cNvSpPr/>
          <p:nvPr/>
        </p:nvSpPr>
        <p:spPr>
          <a:xfrm>
            <a:off x="2428860" y="1285860"/>
            <a:ext cx="1643074" cy="1557342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апля 5"/>
          <p:cNvSpPr/>
          <p:nvPr/>
        </p:nvSpPr>
        <p:spPr>
          <a:xfrm>
            <a:off x="2428860" y="2928934"/>
            <a:ext cx="1643074" cy="162878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Капля 6"/>
          <p:cNvSpPr/>
          <p:nvPr/>
        </p:nvSpPr>
        <p:spPr>
          <a:xfrm>
            <a:off x="2428860" y="4643446"/>
            <a:ext cx="1714512" cy="162878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285984" y="642918"/>
            <a:ext cx="5143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флаг России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643570" y="1500174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5643570" y="3143248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5643570" y="485776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armenia-national-flag-in-original-ratio-transparent-free-pn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00298" y="1500174"/>
            <a:ext cx="1596024" cy="957810"/>
          </a:xfrm>
          <a:prstGeom prst="rect">
            <a:avLst/>
          </a:prstGeom>
        </p:spPr>
      </p:pic>
      <p:pic>
        <p:nvPicPr>
          <p:cNvPr id="19" name="Рисунок 18" descr="flag-russia-flag-nation_979270-273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43174" y="5000636"/>
            <a:ext cx="1313490" cy="877059"/>
          </a:xfrm>
          <a:prstGeom prst="rect">
            <a:avLst/>
          </a:prstGeom>
        </p:spPr>
      </p:pic>
      <p:pic>
        <p:nvPicPr>
          <p:cNvPr id="20" name="Рисунок 19" descr="chechen-flag-pattern-background-vector-5438230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43174" y="3214686"/>
            <a:ext cx="1250133" cy="833422"/>
          </a:xfrm>
          <a:prstGeom prst="rect">
            <a:avLst/>
          </a:prstGeom>
        </p:spPr>
      </p:pic>
      <p:sp>
        <p:nvSpPr>
          <p:cNvPr id="18" name="Овал 17"/>
          <p:cNvSpPr/>
          <p:nvPr/>
        </p:nvSpPr>
        <p:spPr>
          <a:xfrm>
            <a:off x="7143768" y="6000768"/>
            <a:ext cx="1414466" cy="7143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>
            <a:hlinkClick r:id="" action="ppaction://hlinkshowjump?jump=nextslide"/>
          </p:cNvPr>
          <p:cNvSpPr/>
          <p:nvPr/>
        </p:nvSpPr>
        <p:spPr>
          <a:xfrm>
            <a:off x="7429520" y="6072206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Звуки-со-словами-похвалы-Отлич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Звук-неверного-ответа-с-ошибкой-для-презентаци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Звук-неверного-ответа-с-ошибкой-для-презентаци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rig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5240"/>
            <a:ext cx="9144000" cy="6827520"/>
          </a:xfrm>
          <a:prstGeom prst="rect">
            <a:avLst/>
          </a:prstGeom>
        </p:spPr>
      </p:pic>
      <p:pic>
        <p:nvPicPr>
          <p:cNvPr id="3" name="Рисунок 2" descr="phpMonWJb_proekt-rodina_html_f4785af6486c2ef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Капля 4"/>
          <p:cNvSpPr/>
          <p:nvPr/>
        </p:nvSpPr>
        <p:spPr>
          <a:xfrm>
            <a:off x="2428860" y="1285860"/>
            <a:ext cx="1643074" cy="1557342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апля 5"/>
          <p:cNvSpPr/>
          <p:nvPr/>
        </p:nvSpPr>
        <p:spPr>
          <a:xfrm>
            <a:off x="2428860" y="2928934"/>
            <a:ext cx="1643074" cy="162878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Капля 6"/>
          <p:cNvSpPr/>
          <p:nvPr/>
        </p:nvSpPr>
        <p:spPr>
          <a:xfrm>
            <a:off x="2428860" y="4643446"/>
            <a:ext cx="1714512" cy="162878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285984" y="642918"/>
            <a:ext cx="5143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 России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643570" y="1500174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5643570" y="3143248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5643570" y="485776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 descr="Russian_Federation_Great_Coat_Of_Arms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85984" y="1500174"/>
            <a:ext cx="1928826" cy="1205516"/>
          </a:xfrm>
          <a:prstGeom prst="rect">
            <a:avLst/>
          </a:prstGeom>
        </p:spPr>
      </p:pic>
      <p:pic>
        <p:nvPicPr>
          <p:cNvPr id="12" name="Рисунок 11" descr="Coat_of_Arms_of_Dagestan.svg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71736" y="3000372"/>
            <a:ext cx="1366309" cy="1421816"/>
          </a:xfrm>
          <a:prstGeom prst="rect">
            <a:avLst/>
          </a:prstGeom>
        </p:spPr>
      </p:pic>
      <p:pic>
        <p:nvPicPr>
          <p:cNvPr id="16" name="Рисунок 15" descr="Emblem_of_Kazakhstan_(3D).svg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43174" y="4714884"/>
            <a:ext cx="1377095" cy="1428736"/>
          </a:xfrm>
          <a:prstGeom prst="rect">
            <a:avLst/>
          </a:prstGeom>
        </p:spPr>
      </p:pic>
      <p:sp>
        <p:nvSpPr>
          <p:cNvPr id="17" name="Овал 16"/>
          <p:cNvSpPr/>
          <p:nvPr/>
        </p:nvSpPr>
        <p:spPr>
          <a:xfrm>
            <a:off x="7143768" y="6000768"/>
            <a:ext cx="1414466" cy="7143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>
            <a:hlinkClick r:id="" action="ppaction://hlinkshowjump?jump=nextslide"/>
          </p:cNvPr>
          <p:cNvSpPr/>
          <p:nvPr/>
        </p:nvSpPr>
        <p:spPr>
          <a:xfrm>
            <a:off x="7429520" y="6072206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Звуки-со-словами-похвалы-Отлич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Звук-неверного-ответа-с-ошибкой-для-презентаци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Звук-неверного-ответа-с-ошибкой-для-презентаци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rig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5240"/>
            <a:ext cx="9144000" cy="6827520"/>
          </a:xfrm>
          <a:prstGeom prst="rect">
            <a:avLst/>
          </a:prstGeom>
        </p:spPr>
      </p:pic>
      <p:pic>
        <p:nvPicPr>
          <p:cNvPr id="3" name="Рисунок 2" descr="phpMonWJb_proekt-rodina_html_f4785af6486c2ef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Капля 4"/>
          <p:cNvSpPr/>
          <p:nvPr/>
        </p:nvSpPr>
        <p:spPr>
          <a:xfrm>
            <a:off x="1785918" y="1285860"/>
            <a:ext cx="3143272" cy="1557342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апля 5"/>
          <p:cNvSpPr/>
          <p:nvPr/>
        </p:nvSpPr>
        <p:spPr>
          <a:xfrm>
            <a:off x="1714480" y="2928934"/>
            <a:ext cx="3214710" cy="162878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Капля 6"/>
          <p:cNvSpPr/>
          <p:nvPr/>
        </p:nvSpPr>
        <p:spPr>
          <a:xfrm>
            <a:off x="1643042" y="4643446"/>
            <a:ext cx="3214710" cy="162878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285984" y="642918"/>
            <a:ext cx="5143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столицу России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643570" y="1500174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5643570" y="3143248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5643570" y="485776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 descr="131422346_MOSKV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28794" y="4857760"/>
            <a:ext cx="2877857" cy="924878"/>
          </a:xfrm>
          <a:prstGeom prst="rect">
            <a:avLst/>
          </a:prstGeom>
        </p:spPr>
      </p:pic>
      <p:pic>
        <p:nvPicPr>
          <p:cNvPr id="23" name="Рисунок 22" descr="tashkent_uz_mai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43042" y="3357562"/>
            <a:ext cx="3327908" cy="764379"/>
          </a:xfrm>
          <a:prstGeom prst="rect">
            <a:avLst/>
          </a:prstGeom>
        </p:spPr>
      </p:pic>
      <p:pic>
        <p:nvPicPr>
          <p:cNvPr id="24" name="Рисунок 23" descr="sbornie-kaza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857356" y="1500174"/>
            <a:ext cx="3074670" cy="784860"/>
          </a:xfrm>
          <a:prstGeom prst="rect">
            <a:avLst/>
          </a:prstGeom>
        </p:spPr>
      </p:pic>
      <p:sp>
        <p:nvSpPr>
          <p:cNvPr id="16" name="Овал 15"/>
          <p:cNvSpPr/>
          <p:nvPr/>
        </p:nvSpPr>
        <p:spPr>
          <a:xfrm>
            <a:off x="7143768" y="6000768"/>
            <a:ext cx="1414466" cy="7143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>
            <a:hlinkClick r:id="" action="ppaction://hlinkshowjump?jump=nextslide"/>
          </p:cNvPr>
          <p:cNvSpPr/>
          <p:nvPr/>
        </p:nvSpPr>
        <p:spPr>
          <a:xfrm>
            <a:off x="7429520" y="6072206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Звук-неверного-ответа-с-ошибкой-для-презентаци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Звук-неверного-ответа-с-ошибкой-для-презентаци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Звуки-со-словами-похвалы-Отлич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rig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5240"/>
            <a:ext cx="9144000" cy="6827520"/>
          </a:xfrm>
          <a:prstGeom prst="rect">
            <a:avLst/>
          </a:prstGeom>
        </p:spPr>
      </p:pic>
      <p:pic>
        <p:nvPicPr>
          <p:cNvPr id="3" name="Рисунок 2" descr="phpMonWJb_proekt-rodina_html_f4785af6486c2ef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Капля 4"/>
          <p:cNvSpPr/>
          <p:nvPr/>
        </p:nvSpPr>
        <p:spPr>
          <a:xfrm>
            <a:off x="2428860" y="1285860"/>
            <a:ext cx="1643074" cy="1557342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апля 5"/>
          <p:cNvSpPr/>
          <p:nvPr/>
        </p:nvSpPr>
        <p:spPr>
          <a:xfrm>
            <a:off x="2428860" y="2928934"/>
            <a:ext cx="1643074" cy="162878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Капля 6"/>
          <p:cNvSpPr/>
          <p:nvPr/>
        </p:nvSpPr>
        <p:spPr>
          <a:xfrm>
            <a:off x="2428860" y="4643446"/>
            <a:ext cx="1714512" cy="162878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285984" y="642918"/>
            <a:ext cx="5143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Президента России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643570" y="1500174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5643570" y="3143248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5643570" y="485776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 descr="1670796359_grizly-club-p-lukashenko-png-8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00298" y="1357298"/>
            <a:ext cx="1553921" cy="1300957"/>
          </a:xfrm>
          <a:prstGeom prst="rect">
            <a:avLst/>
          </a:prstGeom>
        </p:spPr>
      </p:pic>
      <p:pic>
        <p:nvPicPr>
          <p:cNvPr id="19" name="Рисунок 18" descr="7315883t1h9dc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00298" y="2786058"/>
            <a:ext cx="1571636" cy="1571636"/>
          </a:xfrm>
          <a:prstGeom prst="rect">
            <a:avLst/>
          </a:prstGeom>
        </p:spPr>
      </p:pic>
      <p:pic>
        <p:nvPicPr>
          <p:cNvPr id="21" name="Рисунок 20" descr="Narendra-Modi-PNG-HD-Quality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000232" y="4643446"/>
            <a:ext cx="2571736" cy="1446602"/>
          </a:xfrm>
          <a:prstGeom prst="rect">
            <a:avLst/>
          </a:prstGeom>
        </p:spPr>
      </p:pic>
      <p:sp>
        <p:nvSpPr>
          <p:cNvPr id="16" name="Овал 15"/>
          <p:cNvSpPr/>
          <p:nvPr/>
        </p:nvSpPr>
        <p:spPr>
          <a:xfrm>
            <a:off x="7143768" y="6000768"/>
            <a:ext cx="1414466" cy="7143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>
            <a:hlinkClick r:id="" action="ppaction://hlinkshowjump?jump=nextslide"/>
          </p:cNvPr>
          <p:cNvSpPr/>
          <p:nvPr/>
        </p:nvSpPr>
        <p:spPr>
          <a:xfrm>
            <a:off x="7429520" y="6072206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Звуки-со-словами-похвалы-Отлич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Звук-неверного-ответа-с-ошибкой-для-презентаци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Звук-неверного-ответа-с-ошибкой-для-презентаци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rig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5240"/>
            <a:ext cx="9144000" cy="6827520"/>
          </a:xfrm>
          <a:prstGeom prst="rect">
            <a:avLst/>
          </a:prstGeom>
        </p:spPr>
      </p:pic>
      <p:pic>
        <p:nvPicPr>
          <p:cNvPr id="3" name="Рисунок 2" descr="phpMonWJb_proekt-rodina_html_f4785af6486c2ef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Капля 4"/>
          <p:cNvSpPr/>
          <p:nvPr/>
        </p:nvSpPr>
        <p:spPr>
          <a:xfrm>
            <a:off x="2428860" y="1285860"/>
            <a:ext cx="1643074" cy="1557342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апля 5"/>
          <p:cNvSpPr/>
          <p:nvPr/>
        </p:nvSpPr>
        <p:spPr>
          <a:xfrm>
            <a:off x="2428860" y="2928934"/>
            <a:ext cx="1643074" cy="162878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Капля 6"/>
          <p:cNvSpPr/>
          <p:nvPr/>
        </p:nvSpPr>
        <p:spPr>
          <a:xfrm>
            <a:off x="2428860" y="4643446"/>
            <a:ext cx="1714512" cy="162878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714348" y="642918"/>
            <a:ext cx="7858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русский народный костюм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643570" y="1500174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5643570" y="3143248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5643570" y="485776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istockphoto-1157377408-1024x102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786050" y="4857760"/>
            <a:ext cx="1143008" cy="1143008"/>
          </a:xfrm>
          <a:prstGeom prst="rect">
            <a:avLst/>
          </a:prstGeom>
        </p:spPr>
      </p:pic>
      <p:pic>
        <p:nvPicPr>
          <p:cNvPr id="17" name="Рисунок 16" descr="0cc0bcd1600f484cbf6d5673a968775f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86050" y="1428736"/>
            <a:ext cx="1143008" cy="1143008"/>
          </a:xfrm>
          <a:prstGeom prst="rect">
            <a:avLst/>
          </a:prstGeom>
        </p:spPr>
      </p:pic>
      <p:pic>
        <p:nvPicPr>
          <p:cNvPr id="20" name="Рисунок 19" descr="1676727865_gas-kvas-com-p-detskie-risunki-armyanskikh-natsionalnikh-1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714612" y="3071810"/>
            <a:ext cx="1214446" cy="1214446"/>
          </a:xfrm>
          <a:prstGeom prst="rect">
            <a:avLst/>
          </a:prstGeom>
        </p:spPr>
      </p:pic>
      <p:sp>
        <p:nvSpPr>
          <p:cNvPr id="18" name="Овал 17"/>
          <p:cNvSpPr/>
          <p:nvPr/>
        </p:nvSpPr>
        <p:spPr>
          <a:xfrm>
            <a:off x="7143768" y="6000768"/>
            <a:ext cx="1414466" cy="7143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>
            <a:hlinkClick r:id="" action="ppaction://hlinkshowjump?jump=nextslide"/>
          </p:cNvPr>
          <p:cNvSpPr/>
          <p:nvPr/>
        </p:nvSpPr>
        <p:spPr>
          <a:xfrm>
            <a:off x="7429520" y="6072206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Звук-неверного-ответа-с-ошибкой-для-презентаци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Звук-неверного-ответа-с-ошибкой-для-презентаци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Звуки-со-словами-похвалы-Отлич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rig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5240"/>
            <a:ext cx="9144000" cy="6827520"/>
          </a:xfrm>
          <a:prstGeom prst="rect">
            <a:avLst/>
          </a:prstGeom>
        </p:spPr>
      </p:pic>
      <p:pic>
        <p:nvPicPr>
          <p:cNvPr id="3" name="Рисунок 2" descr="phpMonWJb_proekt-rodina_html_f4785af6486c2ef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285984" y="642918"/>
            <a:ext cx="51435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Собери символы России в конверт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pngtree-cute-simple-blue-envelope-png-image_1471250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86116" y="4643446"/>
            <a:ext cx="2643182" cy="2643182"/>
          </a:xfrm>
          <a:prstGeom prst="rect">
            <a:avLst/>
          </a:prstGeom>
        </p:spPr>
      </p:pic>
      <p:pic>
        <p:nvPicPr>
          <p:cNvPr id="16" name="Рисунок 15" descr="ai-generated-cartoon-bear-clip-art-free-png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43702" y="2500306"/>
            <a:ext cx="2071678" cy="2071678"/>
          </a:xfrm>
          <a:prstGeom prst="rect">
            <a:avLst/>
          </a:prstGeom>
        </p:spPr>
      </p:pic>
      <p:pic>
        <p:nvPicPr>
          <p:cNvPr id="17" name="Рисунок 16" descr="stylized-balalaika-musical-instrument-illustration-with-decorative-accents-on-white-free-png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86446" y="4976818"/>
            <a:ext cx="1881182" cy="1881182"/>
          </a:xfrm>
          <a:prstGeom prst="rect">
            <a:avLst/>
          </a:prstGeom>
        </p:spPr>
      </p:pic>
      <p:pic>
        <p:nvPicPr>
          <p:cNvPr id="18" name="Рисунок 17" descr="pngtree-matryoshka-doll-png-image_16309798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572132" y="928670"/>
            <a:ext cx="2143140" cy="2143140"/>
          </a:xfrm>
          <a:prstGeom prst="rect">
            <a:avLst/>
          </a:prstGeom>
        </p:spPr>
      </p:pic>
      <p:pic>
        <p:nvPicPr>
          <p:cNvPr id="19" name="Рисунок 18" descr="pngtree-single-birch-tree-png-image_15629413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714744" y="1500174"/>
            <a:ext cx="2500306" cy="2500306"/>
          </a:xfrm>
          <a:prstGeom prst="rect">
            <a:avLst/>
          </a:prstGeom>
        </p:spPr>
      </p:pic>
      <p:pic>
        <p:nvPicPr>
          <p:cNvPr id="20" name="Рисунок 19" descr="pngtree-symbols-of-russia-maslenitsa-celebration-with-a-russian-samovar-and-a-png-image_12398717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142976" y="4643446"/>
            <a:ext cx="1785950" cy="2678925"/>
          </a:xfrm>
          <a:prstGeom prst="rect">
            <a:avLst/>
          </a:prstGeom>
        </p:spPr>
      </p:pic>
      <p:pic>
        <p:nvPicPr>
          <p:cNvPr id="21" name="Рисунок 20" descr="pyramids-of-giza-isolated-on-a-transparent-background-free-png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286248" y="3143248"/>
            <a:ext cx="3107553" cy="2071702"/>
          </a:xfrm>
          <a:prstGeom prst="rect">
            <a:avLst/>
          </a:prstGeom>
        </p:spPr>
      </p:pic>
      <p:pic>
        <p:nvPicPr>
          <p:cNvPr id="22" name="Рисунок 21" descr="lush-tropical-palm-trees-free-png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785918" y="1357298"/>
            <a:ext cx="2084791" cy="1571612"/>
          </a:xfrm>
          <a:prstGeom prst="rect">
            <a:avLst/>
          </a:prstGeom>
        </p:spPr>
      </p:pic>
      <p:pic>
        <p:nvPicPr>
          <p:cNvPr id="23" name="Рисунок 22" descr="ai-generated-deer-clip-art-free-png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428860" y="2857496"/>
            <a:ext cx="2071678" cy="2071678"/>
          </a:xfrm>
          <a:prstGeom prst="rect">
            <a:avLst/>
          </a:prstGeom>
        </p:spPr>
      </p:pic>
      <p:sp>
        <p:nvSpPr>
          <p:cNvPr id="15" name="Овал 14"/>
          <p:cNvSpPr/>
          <p:nvPr/>
        </p:nvSpPr>
        <p:spPr>
          <a:xfrm>
            <a:off x="7500958" y="6000768"/>
            <a:ext cx="1414466" cy="7143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>
            <a:hlinkClick r:id="" action="ppaction://hlinkshowjump?jump=nextslide"/>
          </p:cNvPr>
          <p:cNvSpPr/>
          <p:nvPr/>
        </p:nvSpPr>
        <p:spPr>
          <a:xfrm>
            <a:off x="7786710" y="614364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4444E-6 L -0.15539 0.0106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" y="5"/>
                                    </p:animMotion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-0.14966 0.33611 " pathEditMode="relative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27 -0.05834 L -0.0901 0.3930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226"/>
                                    </p:animMotion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4444E-6 L -0.19687 0.53542 " pathEditMode="relative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44444E-6 L 0.16528 0.03148 " pathEditMode="relative" ptsTypes="AA">
                                      <p:cBhvr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rig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5240"/>
            <a:ext cx="9144000" cy="6827520"/>
          </a:xfrm>
          <a:prstGeom prst="rect">
            <a:avLst/>
          </a:prstGeom>
        </p:spPr>
      </p:pic>
      <p:pic>
        <p:nvPicPr>
          <p:cNvPr id="3" name="Рисунок 2" descr="phpMonWJb_proekt-rodina_html_f4785af6486c2ef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Рисунок 11" descr="ori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mobileringtone.online_oleg-gazmanov-rossi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357158" y="214290"/>
            <a:ext cx="714380" cy="71438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7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38</Words>
  <Application>Microsoft Office PowerPoint</Application>
  <PresentationFormat>Экран (4:3)</PresentationFormat>
  <Paragraphs>10</Paragraphs>
  <Slides>9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47</cp:revision>
  <dcterms:created xsi:type="dcterms:W3CDTF">2026-04-17T11:10:09Z</dcterms:created>
  <dcterms:modified xsi:type="dcterms:W3CDTF">2026-04-24T09:27:21Z</dcterms:modified>
</cp:coreProperties>
</file>