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theme/theme4.xml" ContentType="application/vnd.openxmlformats-officedocument.theme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theme/theme5.xml" ContentType="application/vnd.openxmlformats-officedocument.theme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Layouts/slideLayout66.xml" ContentType="application/vnd.openxmlformats-officedocument.presentationml.slideLayout+xml"/>
  <Override PartName="/ppt/theme/theme6.xml" ContentType="application/vnd.openxmlformats-officedocument.theme+xml"/>
  <Override PartName="/ppt/slideLayouts/slideLayout67.xml" ContentType="application/vnd.openxmlformats-officedocument.presentationml.slideLayout+xml"/>
  <Override PartName="/ppt/slideLayouts/slideLayout68.xml" ContentType="application/vnd.openxmlformats-officedocument.presentationml.slideLayout+xml"/>
  <Override PartName="/ppt/slideLayouts/slideLayout69.xml" ContentType="application/vnd.openxmlformats-officedocument.presentationml.slideLayout+xml"/>
  <Override PartName="/ppt/slideLayouts/slideLayout70.xml" ContentType="application/vnd.openxmlformats-officedocument.presentationml.slideLayout+xml"/>
  <Override PartName="/ppt/slideLayouts/slideLayout71.xml" ContentType="application/vnd.openxmlformats-officedocument.presentationml.slideLayout+xml"/>
  <Override PartName="/ppt/slideLayouts/slideLayout72.xml" ContentType="application/vnd.openxmlformats-officedocument.presentationml.slideLayout+xml"/>
  <Override PartName="/ppt/slideLayouts/slideLayout73.xml" ContentType="application/vnd.openxmlformats-officedocument.presentationml.slideLayout+xml"/>
  <Override PartName="/ppt/slideLayouts/slideLayout74.xml" ContentType="application/vnd.openxmlformats-officedocument.presentationml.slideLayout+xml"/>
  <Override PartName="/ppt/slideLayouts/slideLayout75.xml" ContentType="application/vnd.openxmlformats-officedocument.presentationml.slideLayout+xml"/>
  <Override PartName="/ppt/slideLayouts/slideLayout76.xml" ContentType="application/vnd.openxmlformats-officedocument.presentationml.slideLayout+xml"/>
  <Override PartName="/ppt/slideLayouts/slideLayout77.xml" ContentType="application/vnd.openxmlformats-officedocument.presentationml.slideLayout+xml"/>
  <Override PartName="/ppt/theme/theme7.xml" ContentType="application/vnd.openxmlformats-officedocument.theme+xml"/>
  <Override PartName="/ppt/theme/theme8.xml" ContentType="application/vnd.openxmlformats-officedocument.theme+xml"/>
  <Override PartName="/ppt/notesSlides/notesSlide1.xml" ContentType="application/vnd.openxmlformats-officedocument.presentationml.notesSlide+xml"/>
  <Override PartName="/ppt/theme/themeOverride1.xml" ContentType="application/vnd.openxmlformats-officedocument.themeOverride+xml"/>
  <Override PartName="/ppt/theme/themeOverride2.xml" ContentType="application/vnd.openxmlformats-officedocument.themeOverride+xml"/>
  <Override PartName="/ppt/theme/themeOverride3.xml" ContentType="application/vnd.openxmlformats-officedocument.themeOverride+xml"/>
  <Override PartName="/ppt/theme/themeOverride4.xml" ContentType="application/vnd.openxmlformats-officedocument.themeOverride+xml"/>
  <Override PartName="/ppt/theme/themeOverride5.xml" ContentType="application/vnd.openxmlformats-officedocument.themeOverr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7" r:id="rId1"/>
    <p:sldMasterId id="2147483721" r:id="rId2"/>
    <p:sldMasterId id="2147483735" r:id="rId3"/>
    <p:sldMasterId id="2147483737" r:id="rId4"/>
    <p:sldMasterId id="2147483743" r:id="rId5"/>
    <p:sldMasterId id="2147483747" r:id="rId6"/>
    <p:sldMasterId id="2147483749" r:id="rId7"/>
  </p:sldMasterIdLst>
  <p:notesMasterIdLst>
    <p:notesMasterId r:id="rId45"/>
  </p:notesMasterIdLst>
  <p:sldIdLst>
    <p:sldId id="306" r:id="rId8"/>
    <p:sldId id="261" r:id="rId9"/>
    <p:sldId id="257" r:id="rId10"/>
    <p:sldId id="284" r:id="rId11"/>
    <p:sldId id="304" r:id="rId12"/>
    <p:sldId id="303" r:id="rId13"/>
    <p:sldId id="305" r:id="rId14"/>
    <p:sldId id="322" r:id="rId15"/>
    <p:sldId id="291" r:id="rId16"/>
    <p:sldId id="262" r:id="rId17"/>
    <p:sldId id="307" r:id="rId18"/>
    <p:sldId id="285" r:id="rId19"/>
    <p:sldId id="286" r:id="rId20"/>
    <p:sldId id="308" r:id="rId21"/>
    <p:sldId id="265" r:id="rId22"/>
    <p:sldId id="266" r:id="rId23"/>
    <p:sldId id="299" r:id="rId24"/>
    <p:sldId id="313" r:id="rId25"/>
    <p:sldId id="309" r:id="rId26"/>
    <p:sldId id="310" r:id="rId27"/>
    <p:sldId id="311" r:id="rId28"/>
    <p:sldId id="312" r:id="rId29"/>
    <p:sldId id="315" r:id="rId30"/>
    <p:sldId id="316" r:id="rId31"/>
    <p:sldId id="317" r:id="rId32"/>
    <p:sldId id="258" r:id="rId33"/>
    <p:sldId id="320" r:id="rId34"/>
    <p:sldId id="302" r:id="rId35"/>
    <p:sldId id="321" r:id="rId36"/>
    <p:sldId id="297" r:id="rId37"/>
    <p:sldId id="294" r:id="rId38"/>
    <p:sldId id="295" r:id="rId39"/>
    <p:sldId id="296" r:id="rId40"/>
    <p:sldId id="298" r:id="rId41"/>
    <p:sldId id="301" r:id="rId42"/>
    <p:sldId id="259" r:id="rId43"/>
    <p:sldId id="276" r:id="rId44"/>
  </p:sldIdLst>
  <p:sldSz cx="9144000" cy="6858000" type="screen4x3"/>
  <p:notesSz cx="6858000" cy="10052050"/>
  <p:defaultTextStyle>
    <a:defPPr>
      <a:defRPr lang="ru-RU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00"/>
    <a:srgbClr val="008000"/>
    <a:srgbClr val="800000"/>
    <a:srgbClr val="7295DC"/>
    <a:srgbClr val="6600CC"/>
    <a:srgbClr val="9966FF"/>
    <a:srgbClr val="0000FF"/>
    <a:srgbClr val="FFFF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118" d="100"/>
          <a:sy n="118" d="100"/>
        </p:scale>
        <p:origin x="-1434" y="-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1596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6.xml"/><Relationship Id="rId18" Type="http://schemas.openxmlformats.org/officeDocument/2006/relationships/slide" Target="slides/slide11.xml"/><Relationship Id="rId26" Type="http://schemas.openxmlformats.org/officeDocument/2006/relationships/slide" Target="slides/slide19.xml"/><Relationship Id="rId39" Type="http://schemas.openxmlformats.org/officeDocument/2006/relationships/slide" Target="slides/slide32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4.xml"/><Relationship Id="rId34" Type="http://schemas.openxmlformats.org/officeDocument/2006/relationships/slide" Target="slides/slide27.xml"/><Relationship Id="rId42" Type="http://schemas.openxmlformats.org/officeDocument/2006/relationships/slide" Target="slides/slide35.xml"/><Relationship Id="rId47" Type="http://schemas.openxmlformats.org/officeDocument/2006/relationships/viewProps" Target="viewProps.xml"/><Relationship Id="rId7" Type="http://schemas.openxmlformats.org/officeDocument/2006/relationships/slideMaster" Target="slideMasters/slideMaster7.xml"/><Relationship Id="rId12" Type="http://schemas.openxmlformats.org/officeDocument/2006/relationships/slide" Target="slides/slide5.xml"/><Relationship Id="rId17" Type="http://schemas.openxmlformats.org/officeDocument/2006/relationships/slide" Target="slides/slide10.xml"/><Relationship Id="rId25" Type="http://schemas.openxmlformats.org/officeDocument/2006/relationships/slide" Target="slides/slide18.xml"/><Relationship Id="rId33" Type="http://schemas.openxmlformats.org/officeDocument/2006/relationships/slide" Target="slides/slide26.xml"/><Relationship Id="rId38" Type="http://schemas.openxmlformats.org/officeDocument/2006/relationships/slide" Target="slides/slide31.xml"/><Relationship Id="rId46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9.xml"/><Relationship Id="rId20" Type="http://schemas.openxmlformats.org/officeDocument/2006/relationships/slide" Target="slides/slide13.xml"/><Relationship Id="rId29" Type="http://schemas.openxmlformats.org/officeDocument/2006/relationships/slide" Target="slides/slide22.xml"/><Relationship Id="rId41" Type="http://schemas.openxmlformats.org/officeDocument/2006/relationships/slide" Target="slides/slide34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11" Type="http://schemas.openxmlformats.org/officeDocument/2006/relationships/slide" Target="slides/slide4.xml"/><Relationship Id="rId24" Type="http://schemas.openxmlformats.org/officeDocument/2006/relationships/slide" Target="slides/slide17.xml"/><Relationship Id="rId32" Type="http://schemas.openxmlformats.org/officeDocument/2006/relationships/slide" Target="slides/slide25.xml"/><Relationship Id="rId37" Type="http://schemas.openxmlformats.org/officeDocument/2006/relationships/slide" Target="slides/slide30.xml"/><Relationship Id="rId40" Type="http://schemas.openxmlformats.org/officeDocument/2006/relationships/slide" Target="slides/slide33.xml"/><Relationship Id="rId45" Type="http://schemas.openxmlformats.org/officeDocument/2006/relationships/notesMaster" Target="notesMasters/notesMaster1.xml"/><Relationship Id="rId5" Type="http://schemas.openxmlformats.org/officeDocument/2006/relationships/slideMaster" Target="slideMasters/slideMaster5.xml"/><Relationship Id="rId15" Type="http://schemas.openxmlformats.org/officeDocument/2006/relationships/slide" Target="slides/slide8.xml"/><Relationship Id="rId23" Type="http://schemas.openxmlformats.org/officeDocument/2006/relationships/slide" Target="slides/slide16.xml"/><Relationship Id="rId28" Type="http://schemas.openxmlformats.org/officeDocument/2006/relationships/slide" Target="slides/slide21.xml"/><Relationship Id="rId36" Type="http://schemas.openxmlformats.org/officeDocument/2006/relationships/slide" Target="slides/slide29.xml"/><Relationship Id="rId49" Type="http://schemas.openxmlformats.org/officeDocument/2006/relationships/tableStyles" Target="tableStyles.xml"/><Relationship Id="rId10" Type="http://schemas.openxmlformats.org/officeDocument/2006/relationships/slide" Target="slides/slide3.xml"/><Relationship Id="rId19" Type="http://schemas.openxmlformats.org/officeDocument/2006/relationships/slide" Target="slides/slide12.xml"/><Relationship Id="rId31" Type="http://schemas.openxmlformats.org/officeDocument/2006/relationships/slide" Target="slides/slide24.xml"/><Relationship Id="rId44" Type="http://schemas.openxmlformats.org/officeDocument/2006/relationships/slide" Target="slides/slide37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2.xml"/><Relationship Id="rId14" Type="http://schemas.openxmlformats.org/officeDocument/2006/relationships/slide" Target="slides/slide7.xml"/><Relationship Id="rId22" Type="http://schemas.openxmlformats.org/officeDocument/2006/relationships/slide" Target="slides/slide15.xml"/><Relationship Id="rId27" Type="http://schemas.openxmlformats.org/officeDocument/2006/relationships/slide" Target="slides/slide20.xml"/><Relationship Id="rId30" Type="http://schemas.openxmlformats.org/officeDocument/2006/relationships/slide" Target="slides/slide23.xml"/><Relationship Id="rId35" Type="http://schemas.openxmlformats.org/officeDocument/2006/relationships/slide" Target="slides/slide28.xml"/><Relationship Id="rId43" Type="http://schemas.openxmlformats.org/officeDocument/2006/relationships/slide" Target="slides/slide36.xml"/><Relationship Id="rId48" Type="http://schemas.openxmlformats.org/officeDocument/2006/relationships/theme" Target="theme/theme1.xml"/><Relationship Id="rId8" Type="http://schemas.openxmlformats.org/officeDocument/2006/relationships/slide" Target="slides/slid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8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042" name="Rectangle 2">
            <a:extLst>
              <a:ext uri="{FF2B5EF4-FFF2-40B4-BE49-F238E27FC236}">
                <a16:creationId xmlns:a16="http://schemas.microsoft.com/office/drawing/2014/main" xmlns="" id="{BB6018D7-5D6F-4609-8ADC-3A637F1EB4D1}"/>
              </a:ext>
            </a:extLst>
          </p:cNvPr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503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7043" name="Rectangle 3">
            <a:extLst>
              <a:ext uri="{FF2B5EF4-FFF2-40B4-BE49-F238E27FC236}">
                <a16:creationId xmlns:a16="http://schemas.microsoft.com/office/drawing/2014/main" xmlns="" id="{35733166-5731-46A9-A06E-406492248C7D}"/>
              </a:ext>
            </a:extLst>
          </p:cNvPr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503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6324" name="Rectangle 4">
            <a:extLst>
              <a:ext uri="{FF2B5EF4-FFF2-40B4-BE49-F238E27FC236}">
                <a16:creationId xmlns:a16="http://schemas.microsoft.com/office/drawing/2014/main" xmlns="" id="{2B217272-33A5-41CC-865C-0E43831E0FB5}"/>
              </a:ext>
            </a:extLst>
          </p:cNvPr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917575" y="754063"/>
            <a:ext cx="5024438" cy="3768725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7045" name="Rectangle 5">
            <a:extLst>
              <a:ext uri="{FF2B5EF4-FFF2-40B4-BE49-F238E27FC236}">
                <a16:creationId xmlns:a16="http://schemas.microsoft.com/office/drawing/2014/main" xmlns="" id="{AC1551C5-6D0E-4772-AC1F-169AC395201C}"/>
              </a:ext>
            </a:extLst>
          </p:cNvPr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775200"/>
            <a:ext cx="5486400" cy="4522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noProof="0"/>
              <a:t>Образец текста</a:t>
            </a:r>
          </a:p>
          <a:p>
            <a:pPr lvl="1"/>
            <a:r>
              <a:rPr lang="ru-RU" noProof="0"/>
              <a:t>Второй уровень</a:t>
            </a:r>
          </a:p>
          <a:p>
            <a:pPr lvl="2"/>
            <a:r>
              <a:rPr lang="ru-RU" noProof="0"/>
              <a:t>Третий уровень</a:t>
            </a:r>
          </a:p>
          <a:p>
            <a:pPr lvl="3"/>
            <a:r>
              <a:rPr lang="ru-RU" noProof="0"/>
              <a:t>Четвертый уровень</a:t>
            </a:r>
          </a:p>
          <a:p>
            <a:pPr lvl="4"/>
            <a:r>
              <a:rPr lang="ru-RU" noProof="0"/>
              <a:t>Пятый уровень</a:t>
            </a:r>
          </a:p>
        </p:txBody>
      </p:sp>
      <p:sp>
        <p:nvSpPr>
          <p:cNvPr id="87046" name="Rectangle 6">
            <a:extLst>
              <a:ext uri="{FF2B5EF4-FFF2-40B4-BE49-F238E27FC236}">
                <a16:creationId xmlns:a16="http://schemas.microsoft.com/office/drawing/2014/main" xmlns="" id="{B32A29F6-E405-48C9-BE7F-7987AD41440B}"/>
              </a:ext>
            </a:extLst>
          </p:cNvPr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547225"/>
            <a:ext cx="2971800" cy="503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7047" name="Rectangle 7">
            <a:extLst>
              <a:ext uri="{FF2B5EF4-FFF2-40B4-BE49-F238E27FC236}">
                <a16:creationId xmlns:a16="http://schemas.microsoft.com/office/drawing/2014/main" xmlns="" id="{89CE7897-2829-49DA-B3B1-7662CF1FE6C1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9547225"/>
            <a:ext cx="2971800" cy="503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fld id="{88CE4807-F3BB-46C0-A957-983D51C66B31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468975087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7">
            <a:extLst>
              <a:ext uri="{FF2B5EF4-FFF2-40B4-BE49-F238E27FC236}">
                <a16:creationId xmlns:a16="http://schemas.microsoft.com/office/drawing/2014/main" xmlns="" id="{490BB113-AC9D-40A6-A88D-C8236A69EB28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08049ADE-9213-4FC3-82A6-9F8F24C7AF7B}" type="slidenum">
              <a:rPr lang="ru-RU" altLang="ru-RU"/>
              <a:pPr/>
              <a:t>9</a:t>
            </a:fld>
            <a:endParaRPr lang="ru-RU" altLang="ru-RU"/>
          </a:p>
        </p:txBody>
      </p:sp>
      <p:sp>
        <p:nvSpPr>
          <p:cNvPr id="57347" name="Rectangle 2">
            <a:extLst>
              <a:ext uri="{FF2B5EF4-FFF2-40B4-BE49-F238E27FC236}">
                <a16:creationId xmlns:a16="http://schemas.microsoft.com/office/drawing/2014/main" xmlns="" id="{F3BE243A-D636-4DB0-BE94-DF4A0AC80845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7348" name="Rectangle 3">
            <a:extLst>
              <a:ext uri="{FF2B5EF4-FFF2-40B4-BE49-F238E27FC236}">
                <a16:creationId xmlns:a16="http://schemas.microsoft.com/office/drawing/2014/main" xmlns="" id="{82E381AE-72E7-41BB-B0AC-AAE2868046AD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r>
              <a:rPr lang="ru-RU" altLang="ru-RU" b="1">
                <a:latin typeface="Arial" panose="020B0604020202020204" pitchFamily="34" charset="0"/>
              </a:rPr>
              <a:t>ситуации</a:t>
            </a: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Rectangle 7">
            <a:extLst>
              <a:ext uri="{FF2B5EF4-FFF2-40B4-BE49-F238E27FC236}">
                <a16:creationId xmlns:a16="http://schemas.microsoft.com/office/drawing/2014/main" xmlns="" id="{63BE38B2-9A39-492E-BA6F-980F95B95DAD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EA7C527E-8EBE-4F3F-A7E9-79AE72E03977}" type="slidenum">
              <a:rPr lang="ru-RU" altLang="ru-RU"/>
              <a:pPr/>
              <a:t>31</a:t>
            </a:fld>
            <a:endParaRPr lang="ru-RU" altLang="ru-RU"/>
          </a:p>
        </p:txBody>
      </p:sp>
      <p:sp>
        <p:nvSpPr>
          <p:cNvPr id="58371" name="Rectangle 2">
            <a:extLst>
              <a:ext uri="{FF2B5EF4-FFF2-40B4-BE49-F238E27FC236}">
                <a16:creationId xmlns:a16="http://schemas.microsoft.com/office/drawing/2014/main" xmlns="" id="{DC64B3BB-7124-4A4E-8A4E-BE81DC485A48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8372" name="Rectangle 3">
            <a:extLst>
              <a:ext uri="{FF2B5EF4-FFF2-40B4-BE49-F238E27FC236}">
                <a16:creationId xmlns:a16="http://schemas.microsoft.com/office/drawing/2014/main" xmlns="" id="{5AF29579-A3FA-4BB6-A698-9C9907271167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r>
              <a:rPr lang="ru-RU" altLang="ru-RU">
                <a:latin typeface="Arial" panose="020B0604020202020204" pitchFamily="34" charset="0"/>
              </a:rPr>
              <a:t>ОПЫТ КЛАССНОГО РУКОВОДИТЕЛЯ ЮРЧИКОВОЙ, ОПЫТ ГПП ЖДАНОВА, ГРУППОВОЕ ЗАНЯТИЕ «ОТВЕТСТВЕННОСТЬ ЗА ГРУППОВЫЕ ПРАВОНАРУШЕНИЯ»</a:t>
            </a: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Rectangle 7">
            <a:extLst>
              <a:ext uri="{FF2B5EF4-FFF2-40B4-BE49-F238E27FC236}">
                <a16:creationId xmlns:a16="http://schemas.microsoft.com/office/drawing/2014/main" xmlns="" id="{8C66C36E-7DD1-47A5-A979-DFFFDA642051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C22D87ED-2F2F-4D25-BD81-E0D1CAD4BB17}" type="slidenum">
              <a:rPr lang="ru-RU" altLang="ru-RU"/>
              <a:pPr/>
              <a:t>32</a:t>
            </a:fld>
            <a:endParaRPr lang="ru-RU" altLang="ru-RU"/>
          </a:p>
        </p:txBody>
      </p:sp>
      <p:sp>
        <p:nvSpPr>
          <p:cNvPr id="59395" name="Rectangle 2">
            <a:extLst>
              <a:ext uri="{FF2B5EF4-FFF2-40B4-BE49-F238E27FC236}">
                <a16:creationId xmlns:a16="http://schemas.microsoft.com/office/drawing/2014/main" xmlns="" id="{F86C22CF-774C-4FBC-9DBE-CC3F7A11D58C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9396" name="Rectangle 3">
            <a:extLst>
              <a:ext uri="{FF2B5EF4-FFF2-40B4-BE49-F238E27FC236}">
                <a16:creationId xmlns:a16="http://schemas.microsoft.com/office/drawing/2014/main" xmlns="" id="{5908CBD1-2CCD-4432-8845-557F784D5E4F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r>
              <a:rPr lang="ru-RU" altLang="ru-RU">
                <a:latin typeface="Arial" panose="020B0604020202020204" pitchFamily="34" charset="0"/>
              </a:rPr>
              <a:t>РЕКЛАМА ЗАНЯТИЙ ИЗ ТРЕНИНГА ПО КОНСТРУКТИВНОМУ ОБЩЕНИЮ, РЕКЛАМА ПРОФИЛАКТИЧЕСКОЙ ПРОГРАММЫ</a:t>
            </a: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Rectangle 7">
            <a:extLst>
              <a:ext uri="{FF2B5EF4-FFF2-40B4-BE49-F238E27FC236}">
                <a16:creationId xmlns:a16="http://schemas.microsoft.com/office/drawing/2014/main" xmlns="" id="{FE5ED383-2C06-4D77-969D-FBAC23AF9A7F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3C350DB1-87D9-4E24-B1A0-8EEAE81C1CCB}" type="slidenum">
              <a:rPr lang="ru-RU" altLang="ru-RU"/>
              <a:pPr/>
              <a:t>33</a:t>
            </a:fld>
            <a:endParaRPr lang="ru-RU" altLang="ru-RU"/>
          </a:p>
        </p:txBody>
      </p:sp>
      <p:sp>
        <p:nvSpPr>
          <p:cNvPr id="60419" name="Rectangle 2">
            <a:extLst>
              <a:ext uri="{FF2B5EF4-FFF2-40B4-BE49-F238E27FC236}">
                <a16:creationId xmlns:a16="http://schemas.microsoft.com/office/drawing/2014/main" xmlns="" id="{40332E58-EB3C-43B6-AB44-24C5B35B5D73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0420" name="Rectangle 3">
            <a:extLst>
              <a:ext uri="{FF2B5EF4-FFF2-40B4-BE49-F238E27FC236}">
                <a16:creationId xmlns:a16="http://schemas.microsoft.com/office/drawing/2014/main" xmlns="" id="{2809A71C-B629-47DD-9C2B-47C9D2D5FE97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r>
              <a:rPr lang="ru-RU" altLang="ru-RU">
                <a:latin typeface="Arial" panose="020B0604020202020204" pitchFamily="34" charset="0"/>
              </a:rPr>
              <a:t>ПРОФИЛАКТИКА АСОЦИАЛЬНОГО ПОВЕДЕНИЯ «БАРЬЕР», ОПЫТ ШКОЛЬНОГО САМОУПРАВЛЕНИЯ ЖДАНОВА, ПРЕЗЕНТАЦИЯ «СЕМЬЯ, СВОБОДНАЯ ОТ КУРЕНИЯ» КОРЯГИНА</a:t>
            </a: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5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>
            <a:extLst>
              <a:ext uri="{FF2B5EF4-FFF2-40B4-BE49-F238E27FC236}">
                <a16:creationId xmlns:a16="http://schemas.microsoft.com/office/drawing/2014/main" xmlns="" id="{15664891-4C3E-4AD9-97CD-DF1D59028777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68450" y="4454525"/>
            <a:ext cx="7573963" cy="952500"/>
          </a:xfrm>
          <a:prstGeom prst="rect">
            <a:avLst/>
          </a:prstGeom>
          <a:solidFill>
            <a:schemeClr val="bg2">
              <a:alpha val="50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eaLnBrk="1" hangingPunct="1">
              <a:defRPr/>
            </a:pPr>
            <a:endParaRPr kumimoji="1" lang="ru-RU" sz="2400">
              <a:latin typeface="Times New Roman" pitchFamily="18" charset="0"/>
            </a:endParaRPr>
          </a:p>
        </p:txBody>
      </p:sp>
      <p:sp>
        <p:nvSpPr>
          <p:cNvPr id="5" name="Rectangle 3">
            <a:extLst>
              <a:ext uri="{FF2B5EF4-FFF2-40B4-BE49-F238E27FC236}">
                <a16:creationId xmlns:a16="http://schemas.microsoft.com/office/drawing/2014/main" xmlns="" id="{460137B1-CE98-49B7-8752-C7AD0AD95649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6415088"/>
            <a:ext cx="9142413" cy="441325"/>
          </a:xfrm>
          <a:prstGeom prst="rect">
            <a:avLst/>
          </a:prstGeom>
          <a:gradFill rotWithShape="0">
            <a:gsLst>
              <a:gs pos="0">
                <a:schemeClr val="folHlink"/>
              </a:gs>
              <a:gs pos="100000">
                <a:schemeClr val="bg1"/>
              </a:gs>
            </a:gsLst>
            <a:lin ang="0" scaled="1"/>
          </a:gradFill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eaLnBrk="1" hangingPunct="1">
              <a:defRPr/>
            </a:pPr>
            <a:endParaRPr kumimoji="1" lang="ru-RU" sz="2400">
              <a:latin typeface="Times New Roman" pitchFamily="18" charset="0"/>
            </a:endParaRPr>
          </a:p>
        </p:txBody>
      </p:sp>
      <p:sp>
        <p:nvSpPr>
          <p:cNvPr id="6" name="Freeform 4">
            <a:extLst>
              <a:ext uri="{FF2B5EF4-FFF2-40B4-BE49-F238E27FC236}">
                <a16:creationId xmlns:a16="http://schemas.microsoft.com/office/drawing/2014/main" xmlns="" id="{587C63E8-9439-4868-99C1-C85F8E271864}"/>
              </a:ext>
            </a:extLst>
          </p:cNvPr>
          <p:cNvSpPr>
            <a:spLocks/>
          </p:cNvSpPr>
          <p:nvPr/>
        </p:nvSpPr>
        <p:spPr bwMode="auto">
          <a:xfrm>
            <a:off x="7573963" y="5902325"/>
            <a:ext cx="1570037" cy="955675"/>
          </a:xfrm>
          <a:custGeom>
            <a:avLst/>
            <a:gdLst/>
            <a:ahLst/>
            <a:cxnLst>
              <a:cxn ang="0">
                <a:pos x="243" y="0"/>
              </a:cxn>
              <a:cxn ang="0">
                <a:pos x="988" y="346"/>
              </a:cxn>
              <a:cxn ang="0">
                <a:pos x="953" y="600"/>
              </a:cxn>
              <a:cxn ang="0">
                <a:pos x="0" y="601"/>
              </a:cxn>
              <a:cxn ang="0">
                <a:pos x="243" y="0"/>
              </a:cxn>
            </a:cxnLst>
            <a:rect l="0" t="0" r="r" b="b"/>
            <a:pathLst>
              <a:path w="989" h="602">
                <a:moveTo>
                  <a:pt x="243" y="0"/>
                </a:moveTo>
                <a:lnTo>
                  <a:pt x="988" y="346"/>
                </a:lnTo>
                <a:lnTo>
                  <a:pt x="953" y="600"/>
                </a:lnTo>
                <a:lnTo>
                  <a:pt x="0" y="601"/>
                </a:lnTo>
                <a:lnTo>
                  <a:pt x="243" y="0"/>
                </a:lnTo>
              </a:path>
            </a:pathLst>
          </a:custGeom>
          <a:solidFill>
            <a:schemeClr val="tx1">
              <a:alpha val="50000"/>
            </a:schemeClr>
          </a:solidFill>
          <a:ln w="9525">
            <a:noFill/>
            <a:round/>
            <a:headEnd type="none" w="sm" len="sm"/>
            <a:tailEnd type="none" w="sm" len="sm"/>
          </a:ln>
          <a:effectLst/>
        </p:spPr>
        <p:txBody>
          <a:bodyPr/>
          <a:lstStyle/>
          <a:p>
            <a:pPr>
              <a:defRPr/>
            </a:pPr>
            <a:endParaRPr lang="ru-RU">
              <a:latin typeface="Arial" charset="0"/>
            </a:endParaRPr>
          </a:p>
        </p:txBody>
      </p:sp>
      <p:sp>
        <p:nvSpPr>
          <p:cNvPr id="7" name="Freeform 5">
            <a:extLst>
              <a:ext uri="{FF2B5EF4-FFF2-40B4-BE49-F238E27FC236}">
                <a16:creationId xmlns:a16="http://schemas.microsoft.com/office/drawing/2014/main" xmlns="" id="{A0996736-46CC-40B2-8598-F24FEDD9BABE}"/>
              </a:ext>
            </a:extLst>
          </p:cNvPr>
          <p:cNvSpPr>
            <a:spLocks/>
          </p:cNvSpPr>
          <p:nvPr/>
        </p:nvSpPr>
        <p:spPr bwMode="auto">
          <a:xfrm>
            <a:off x="7575550" y="6176963"/>
            <a:ext cx="1568450" cy="681037"/>
          </a:xfrm>
          <a:custGeom>
            <a:avLst/>
            <a:gdLst/>
            <a:ahLst/>
            <a:cxnLst>
              <a:cxn ang="0">
                <a:pos x="0" y="428"/>
              </a:cxn>
              <a:cxn ang="0">
                <a:pos x="427" y="0"/>
              </a:cxn>
              <a:cxn ang="0">
                <a:pos x="987" y="219"/>
              </a:cxn>
              <a:cxn ang="0">
                <a:pos x="987" y="428"/>
              </a:cxn>
              <a:cxn ang="0">
                <a:pos x="0" y="428"/>
              </a:cxn>
            </a:cxnLst>
            <a:rect l="0" t="0" r="r" b="b"/>
            <a:pathLst>
              <a:path w="988" h="429">
                <a:moveTo>
                  <a:pt x="0" y="428"/>
                </a:moveTo>
                <a:lnTo>
                  <a:pt x="427" y="0"/>
                </a:lnTo>
                <a:lnTo>
                  <a:pt x="987" y="219"/>
                </a:lnTo>
                <a:lnTo>
                  <a:pt x="987" y="428"/>
                </a:lnTo>
                <a:lnTo>
                  <a:pt x="0" y="428"/>
                </a:lnTo>
              </a:path>
            </a:pathLst>
          </a:custGeom>
          <a:solidFill>
            <a:schemeClr val="folHlink"/>
          </a:solidFill>
          <a:ln w="9525">
            <a:noFill/>
            <a:round/>
            <a:headEnd type="none" w="sm" len="sm"/>
            <a:tailEnd type="none" w="sm" len="sm"/>
          </a:ln>
          <a:effectLst/>
        </p:spPr>
        <p:txBody>
          <a:bodyPr/>
          <a:lstStyle/>
          <a:p>
            <a:pPr>
              <a:defRPr/>
            </a:pPr>
            <a:endParaRPr lang="ru-RU">
              <a:latin typeface="Arial" charset="0"/>
            </a:endParaRPr>
          </a:p>
        </p:txBody>
      </p:sp>
      <p:sp>
        <p:nvSpPr>
          <p:cNvPr id="8" name="Rectangle 6">
            <a:extLst>
              <a:ext uri="{FF2B5EF4-FFF2-40B4-BE49-F238E27FC236}">
                <a16:creationId xmlns:a16="http://schemas.microsoft.com/office/drawing/2014/main" xmlns="" id="{0DBD2552-62F5-43FF-A528-BECC06028419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9142413" cy="1295400"/>
          </a:xfrm>
          <a:prstGeom prst="rect">
            <a:avLst/>
          </a:prstGeom>
          <a:gradFill rotWithShape="0">
            <a:gsLst>
              <a:gs pos="0">
                <a:schemeClr val="folHlink"/>
              </a:gs>
              <a:gs pos="100000">
                <a:schemeClr val="bg1"/>
              </a:gs>
            </a:gsLst>
            <a:lin ang="0" scaled="1"/>
          </a:gradFill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eaLnBrk="1" hangingPunct="1">
              <a:defRPr/>
            </a:pPr>
            <a:endParaRPr kumimoji="1" lang="ru-RU" sz="2400">
              <a:latin typeface="Times New Roman" pitchFamily="18" charset="0"/>
            </a:endParaRPr>
          </a:p>
        </p:txBody>
      </p:sp>
      <p:sp>
        <p:nvSpPr>
          <p:cNvPr id="9" name="Freeform 7">
            <a:extLst>
              <a:ext uri="{FF2B5EF4-FFF2-40B4-BE49-F238E27FC236}">
                <a16:creationId xmlns:a16="http://schemas.microsoft.com/office/drawing/2014/main" xmlns="" id="{B49E762C-C9AC-4DB5-A3F2-BED7DDBDD94D}"/>
              </a:ext>
            </a:extLst>
          </p:cNvPr>
          <p:cNvSpPr>
            <a:spLocks/>
          </p:cNvSpPr>
          <p:nvPr/>
        </p:nvSpPr>
        <p:spPr bwMode="auto">
          <a:xfrm>
            <a:off x="0" y="0"/>
            <a:ext cx="2211388" cy="6858000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1392" y="240"/>
              </a:cxn>
              <a:cxn ang="0">
                <a:pos x="288" y="4319"/>
              </a:cxn>
              <a:cxn ang="0">
                <a:pos x="0" y="4319"/>
              </a:cxn>
              <a:cxn ang="0">
                <a:pos x="0" y="0"/>
              </a:cxn>
            </a:cxnLst>
            <a:rect l="0" t="0" r="r" b="b"/>
            <a:pathLst>
              <a:path w="1393" h="4320">
                <a:moveTo>
                  <a:pt x="0" y="0"/>
                </a:moveTo>
                <a:lnTo>
                  <a:pt x="1392" y="240"/>
                </a:lnTo>
                <a:lnTo>
                  <a:pt x="288" y="4319"/>
                </a:lnTo>
                <a:lnTo>
                  <a:pt x="0" y="4319"/>
                </a:lnTo>
                <a:lnTo>
                  <a:pt x="0" y="0"/>
                </a:lnTo>
              </a:path>
            </a:pathLst>
          </a:custGeom>
          <a:solidFill>
            <a:schemeClr val="tx1">
              <a:alpha val="50000"/>
            </a:schemeClr>
          </a:solidFill>
          <a:ln w="9525">
            <a:noFill/>
            <a:round/>
            <a:headEnd type="none" w="sm" len="sm"/>
            <a:tailEnd type="none" w="sm" len="sm"/>
          </a:ln>
          <a:effectLst/>
        </p:spPr>
        <p:txBody>
          <a:bodyPr/>
          <a:lstStyle/>
          <a:p>
            <a:pPr>
              <a:defRPr/>
            </a:pPr>
            <a:endParaRPr lang="ru-RU">
              <a:latin typeface="Arial" charset="0"/>
            </a:endParaRPr>
          </a:p>
        </p:txBody>
      </p:sp>
      <p:sp>
        <p:nvSpPr>
          <p:cNvPr id="10" name="Freeform 9">
            <a:extLst>
              <a:ext uri="{FF2B5EF4-FFF2-40B4-BE49-F238E27FC236}">
                <a16:creationId xmlns:a16="http://schemas.microsoft.com/office/drawing/2014/main" xmlns="" id="{0BC53786-5328-4504-8D03-2424BA7D67D2}"/>
              </a:ext>
            </a:extLst>
          </p:cNvPr>
          <p:cNvSpPr>
            <a:spLocks/>
          </p:cNvSpPr>
          <p:nvPr/>
        </p:nvSpPr>
        <p:spPr bwMode="auto">
          <a:xfrm>
            <a:off x="3175" y="-15875"/>
            <a:ext cx="1522413" cy="6873875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958" y="346"/>
              </a:cxn>
              <a:cxn ang="0">
                <a:pos x="286" y="4329"/>
              </a:cxn>
              <a:cxn ang="0">
                <a:pos x="0" y="4329"/>
              </a:cxn>
              <a:cxn ang="0">
                <a:pos x="0" y="0"/>
              </a:cxn>
            </a:cxnLst>
            <a:rect l="0" t="0" r="r" b="b"/>
            <a:pathLst>
              <a:path w="959" h="4330">
                <a:moveTo>
                  <a:pt x="0" y="0"/>
                </a:moveTo>
                <a:lnTo>
                  <a:pt x="958" y="346"/>
                </a:lnTo>
                <a:lnTo>
                  <a:pt x="286" y="4329"/>
                </a:lnTo>
                <a:lnTo>
                  <a:pt x="0" y="4329"/>
                </a:lnTo>
                <a:lnTo>
                  <a:pt x="0" y="0"/>
                </a:lnTo>
              </a:path>
            </a:pathLst>
          </a:custGeom>
          <a:solidFill>
            <a:schemeClr val="folHlink"/>
          </a:solidFill>
          <a:ln w="9525">
            <a:noFill/>
            <a:round/>
            <a:headEnd type="none" w="sm" len="sm"/>
            <a:tailEnd type="none" w="sm" len="sm"/>
          </a:ln>
          <a:effectLst/>
        </p:spPr>
        <p:txBody>
          <a:bodyPr/>
          <a:lstStyle/>
          <a:p>
            <a:pPr>
              <a:defRPr/>
            </a:pPr>
            <a:endParaRPr lang="ru-RU">
              <a:latin typeface="Arial" charset="0"/>
            </a:endParaRPr>
          </a:p>
        </p:txBody>
      </p:sp>
      <p:sp>
        <p:nvSpPr>
          <p:cNvPr id="98312" name="Rectangle 8"/>
          <p:cNvSpPr>
            <a:spLocks noGrp="1" noChangeArrowheads="1"/>
          </p:cNvSpPr>
          <p:nvPr>
            <p:ph type="ctrTitle" sz="quarter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98317" name="Rectangle 13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1600200" y="4495800"/>
            <a:ext cx="6781800" cy="914400"/>
          </a:xfrm>
          <a:ln w="12700" cap="sq">
            <a:headEnd type="none" w="sm" len="sm"/>
            <a:tailEnd type="none" w="sm" len="sm"/>
          </a:ln>
        </p:spPr>
        <p:txBody>
          <a:bodyPr lIns="91440" tIns="45720" rIns="91440" bIns="45720" anchor="ctr"/>
          <a:lstStyle>
            <a:lvl1pPr marL="0" indent="0" algn="ctr">
              <a:buFont typeface="Wingdings" pitchFamily="2" charset="2"/>
              <a:buNone/>
              <a:defRPr/>
            </a:lvl1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xmlns="" id="{91E2DF8A-179F-462A-9197-5A406303A043}"/>
              </a:ext>
            </a:extLst>
          </p:cNvPr>
          <p:cNvSpPr>
            <a:spLocks noGrp="1" noChangeArrowheads="1"/>
          </p:cNvSpPr>
          <p:nvPr>
            <p:ph type="sldNum" sz="quarter" idx="10"/>
          </p:nvPr>
        </p:nvSpPr>
        <p:spPr>
          <a:xfrm>
            <a:off x="7772400" y="6415088"/>
            <a:ext cx="1371600" cy="423862"/>
          </a:xfrm>
        </p:spPr>
        <p:txBody>
          <a:bodyPr/>
          <a:lstStyle>
            <a:lvl1pPr>
              <a:defRPr/>
            </a:lvl1pPr>
          </a:lstStyle>
          <a:p>
            <a:fld id="{CECF7CC7-473E-49C8-9AA9-0CBBFB305B0B}" type="slidenum">
              <a:rPr lang="ru-RU" altLang="ru-RU"/>
              <a:pPr/>
              <a:t>‹#›</a:t>
            </a:fld>
            <a:endParaRPr lang="ru-RU" altLang="ru-RU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xmlns="" id="{67D5EB20-EADB-4AEE-9506-001F057A31B6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xmlns="" id="{51FA16D4-D7F1-43DD-98CA-EC27123D82E3}"/>
              </a:ext>
            </a:extLst>
          </p:cNvPr>
          <p:cNvSpPr>
            <a:spLocks noGrp="1" noChangeArrowheads="1"/>
          </p:cNvSpPr>
          <p:nvPr>
            <p:ph type="dt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5531492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Rectangle 7">
            <a:extLst>
              <a:ext uri="{FF2B5EF4-FFF2-40B4-BE49-F238E27FC236}">
                <a16:creationId xmlns:a16="http://schemas.microsoft.com/office/drawing/2014/main" xmlns="" id="{6EF5EDDA-3EEC-4AC2-9F4F-B24534DE10B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8">
            <a:extLst>
              <a:ext uri="{FF2B5EF4-FFF2-40B4-BE49-F238E27FC236}">
                <a16:creationId xmlns:a16="http://schemas.microsoft.com/office/drawing/2014/main" xmlns="" id="{D7F579A8-BB97-4AEA-A058-37C56A808E04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12">
            <a:extLst>
              <a:ext uri="{FF2B5EF4-FFF2-40B4-BE49-F238E27FC236}">
                <a16:creationId xmlns:a16="http://schemas.microsoft.com/office/drawing/2014/main" xmlns="" id="{6507660C-693B-4DCB-9364-7C9A94587880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9A8E1183-AB85-4292-BC52-4F1719AF70D7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40304293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Rectangle 7">
            <a:extLst>
              <a:ext uri="{FF2B5EF4-FFF2-40B4-BE49-F238E27FC236}">
                <a16:creationId xmlns:a16="http://schemas.microsoft.com/office/drawing/2014/main" xmlns="" id="{355A558D-9508-4890-B95C-A538B5E81D9F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8">
            <a:extLst>
              <a:ext uri="{FF2B5EF4-FFF2-40B4-BE49-F238E27FC236}">
                <a16:creationId xmlns:a16="http://schemas.microsoft.com/office/drawing/2014/main" xmlns="" id="{1972730F-CA90-445F-A23E-A042C876C342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12">
            <a:extLst>
              <a:ext uri="{FF2B5EF4-FFF2-40B4-BE49-F238E27FC236}">
                <a16:creationId xmlns:a16="http://schemas.microsoft.com/office/drawing/2014/main" xmlns="" id="{D374EEE2-A501-46D8-A52B-9C36E564B13E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AC529FD3-DFD3-42D3-AAC0-2DED8E0FD22A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74989872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2209800" y="1927225"/>
            <a:ext cx="3311525" cy="415131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5673725" y="1927225"/>
            <a:ext cx="3311525" cy="415131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Rectangle 7">
            <a:extLst>
              <a:ext uri="{FF2B5EF4-FFF2-40B4-BE49-F238E27FC236}">
                <a16:creationId xmlns:a16="http://schemas.microsoft.com/office/drawing/2014/main" xmlns="" id="{5CF00784-99DB-4665-BBB5-B0A32A10438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8">
            <a:extLst>
              <a:ext uri="{FF2B5EF4-FFF2-40B4-BE49-F238E27FC236}">
                <a16:creationId xmlns:a16="http://schemas.microsoft.com/office/drawing/2014/main" xmlns="" id="{31F0B1CE-5D89-42D0-AC10-C9F6989B9E1C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12">
            <a:extLst>
              <a:ext uri="{FF2B5EF4-FFF2-40B4-BE49-F238E27FC236}">
                <a16:creationId xmlns:a16="http://schemas.microsoft.com/office/drawing/2014/main" xmlns="" id="{17EE19AB-E792-450F-B6BD-48D2A45F24D2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AF896F2-89C9-4627-BA41-2F3AE90FAE8A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415204045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Rectangle 7">
            <a:extLst>
              <a:ext uri="{FF2B5EF4-FFF2-40B4-BE49-F238E27FC236}">
                <a16:creationId xmlns:a16="http://schemas.microsoft.com/office/drawing/2014/main" xmlns="" id="{EC96B5B5-CC9C-47FA-A9CF-327E350DC855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Rectangle 8">
            <a:extLst>
              <a:ext uri="{FF2B5EF4-FFF2-40B4-BE49-F238E27FC236}">
                <a16:creationId xmlns:a16="http://schemas.microsoft.com/office/drawing/2014/main" xmlns="" id="{E662A689-0053-47EC-BF08-1AB8BC51D49A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Rectangle 12">
            <a:extLst>
              <a:ext uri="{FF2B5EF4-FFF2-40B4-BE49-F238E27FC236}">
                <a16:creationId xmlns:a16="http://schemas.microsoft.com/office/drawing/2014/main" xmlns="" id="{D0D9E60A-AD07-4B83-B5A0-B7B7D84322B7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79FBB66E-02E0-4186-B75B-82F7B839175F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53964515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Rectangle 7">
            <a:extLst>
              <a:ext uri="{FF2B5EF4-FFF2-40B4-BE49-F238E27FC236}">
                <a16:creationId xmlns:a16="http://schemas.microsoft.com/office/drawing/2014/main" xmlns="" id="{AC6A13B1-D4AE-4253-9C5E-F268A4206845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Rectangle 8">
            <a:extLst>
              <a:ext uri="{FF2B5EF4-FFF2-40B4-BE49-F238E27FC236}">
                <a16:creationId xmlns:a16="http://schemas.microsoft.com/office/drawing/2014/main" xmlns="" id="{A66557A1-04A9-49D2-942C-6684FD4D2001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12">
            <a:extLst>
              <a:ext uri="{FF2B5EF4-FFF2-40B4-BE49-F238E27FC236}">
                <a16:creationId xmlns:a16="http://schemas.microsoft.com/office/drawing/2014/main" xmlns="" id="{6AB99105-E485-4315-97DF-0970913B5672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0402838D-414F-4EAF-BFE0-ECEE0C5FEFBA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402128463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7">
            <a:extLst>
              <a:ext uri="{FF2B5EF4-FFF2-40B4-BE49-F238E27FC236}">
                <a16:creationId xmlns:a16="http://schemas.microsoft.com/office/drawing/2014/main" xmlns="" id="{C0EC0CB2-A6A5-4929-AEE7-F24C2BAF2149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Rectangle 8">
            <a:extLst>
              <a:ext uri="{FF2B5EF4-FFF2-40B4-BE49-F238E27FC236}">
                <a16:creationId xmlns:a16="http://schemas.microsoft.com/office/drawing/2014/main" xmlns="" id="{DFF3A333-45A3-4F51-91B0-96505E068B37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Rectangle 12">
            <a:extLst>
              <a:ext uri="{FF2B5EF4-FFF2-40B4-BE49-F238E27FC236}">
                <a16:creationId xmlns:a16="http://schemas.microsoft.com/office/drawing/2014/main" xmlns="" id="{DD0A292A-EB72-4E67-A1BE-1B49238883F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76481ED8-94A7-4812-9E6F-8B8018261ED2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39917372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Rectangle 7">
            <a:extLst>
              <a:ext uri="{FF2B5EF4-FFF2-40B4-BE49-F238E27FC236}">
                <a16:creationId xmlns:a16="http://schemas.microsoft.com/office/drawing/2014/main" xmlns="" id="{0D33917D-53FE-408B-B874-2DB1A1D7F9AD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8">
            <a:extLst>
              <a:ext uri="{FF2B5EF4-FFF2-40B4-BE49-F238E27FC236}">
                <a16:creationId xmlns:a16="http://schemas.microsoft.com/office/drawing/2014/main" xmlns="" id="{BB86A80A-AB0F-437B-A441-B64840B7E6DC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12">
            <a:extLst>
              <a:ext uri="{FF2B5EF4-FFF2-40B4-BE49-F238E27FC236}">
                <a16:creationId xmlns:a16="http://schemas.microsoft.com/office/drawing/2014/main" xmlns="" id="{CB2F7D15-660C-4CD3-960F-7CF2109FF8E5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D3EB1B39-DFD1-43E5-8B6B-49D480F5D6C5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24622380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Rectangle 7">
            <a:extLst>
              <a:ext uri="{FF2B5EF4-FFF2-40B4-BE49-F238E27FC236}">
                <a16:creationId xmlns:a16="http://schemas.microsoft.com/office/drawing/2014/main" xmlns="" id="{619C3E46-6F37-4EAF-B4B3-9F83F5B62651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8">
            <a:extLst>
              <a:ext uri="{FF2B5EF4-FFF2-40B4-BE49-F238E27FC236}">
                <a16:creationId xmlns:a16="http://schemas.microsoft.com/office/drawing/2014/main" xmlns="" id="{4044EE5C-DBD0-4534-9513-54AB0B586C2C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12">
            <a:extLst>
              <a:ext uri="{FF2B5EF4-FFF2-40B4-BE49-F238E27FC236}">
                <a16:creationId xmlns:a16="http://schemas.microsoft.com/office/drawing/2014/main" xmlns="" id="{89ACF79A-2767-4CCF-A1CE-4C89E942CDAB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5EE33E58-5330-4D92-9C7A-36CA6D131E0D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41531586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Rectangle 7">
            <a:extLst>
              <a:ext uri="{FF2B5EF4-FFF2-40B4-BE49-F238E27FC236}">
                <a16:creationId xmlns:a16="http://schemas.microsoft.com/office/drawing/2014/main" xmlns="" id="{AAAF08CB-725A-4D54-B8CB-856669E67543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8">
            <a:extLst>
              <a:ext uri="{FF2B5EF4-FFF2-40B4-BE49-F238E27FC236}">
                <a16:creationId xmlns:a16="http://schemas.microsoft.com/office/drawing/2014/main" xmlns="" id="{E11193B4-7A0F-4BBC-BB89-7A12928FC474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12">
            <a:extLst>
              <a:ext uri="{FF2B5EF4-FFF2-40B4-BE49-F238E27FC236}">
                <a16:creationId xmlns:a16="http://schemas.microsoft.com/office/drawing/2014/main" xmlns="" id="{08DF556D-CBDF-474A-B532-BCDE1A9A8D8B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A8400B2-65E2-406D-B231-1189F9FCFFFD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69197454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7269163" y="0"/>
            <a:ext cx="1716087" cy="60785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2117725" y="0"/>
            <a:ext cx="4999038" cy="60785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Rectangle 7">
            <a:extLst>
              <a:ext uri="{FF2B5EF4-FFF2-40B4-BE49-F238E27FC236}">
                <a16:creationId xmlns:a16="http://schemas.microsoft.com/office/drawing/2014/main" xmlns="" id="{E69EF883-F48C-42BD-8E7C-133AAD9F3AC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8">
            <a:extLst>
              <a:ext uri="{FF2B5EF4-FFF2-40B4-BE49-F238E27FC236}">
                <a16:creationId xmlns:a16="http://schemas.microsoft.com/office/drawing/2014/main" xmlns="" id="{DB9D922D-136C-410C-BDF5-62398F16298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12">
            <a:extLst>
              <a:ext uri="{FF2B5EF4-FFF2-40B4-BE49-F238E27FC236}">
                <a16:creationId xmlns:a16="http://schemas.microsoft.com/office/drawing/2014/main" xmlns="" id="{C41783A1-73C9-44A2-A065-872F9ADBFA2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22AD71B5-3213-4CD8-B5F0-78015A51D78A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78694735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">
            <a:extLst>
              <a:ext uri="{FF2B5EF4-FFF2-40B4-BE49-F238E27FC236}">
                <a16:creationId xmlns:a16="http://schemas.microsoft.com/office/drawing/2014/main" xmlns="" id="{7FBFA11F-5E11-4CE9-A6FC-073C80DF008C}"/>
              </a:ext>
            </a:extLst>
          </p:cNvPr>
          <p:cNvGrpSpPr>
            <a:grpSpLocks/>
          </p:cNvGrpSpPr>
          <p:nvPr/>
        </p:nvGrpSpPr>
        <p:grpSpPr bwMode="auto">
          <a:xfrm>
            <a:off x="-7758113" y="1463675"/>
            <a:ext cx="16902113" cy="10795000"/>
            <a:chOff x="-4887" y="922"/>
            <a:chExt cx="10647" cy="6800"/>
          </a:xfrm>
        </p:grpSpPr>
        <p:sp>
          <p:nvSpPr>
            <p:cNvPr id="5" name="Freeform 3">
              <a:extLst>
                <a:ext uri="{FF2B5EF4-FFF2-40B4-BE49-F238E27FC236}">
                  <a16:creationId xmlns:a16="http://schemas.microsoft.com/office/drawing/2014/main" xmlns="" id="{E904752A-43C3-44A8-A66E-3772538BF092}"/>
                </a:ext>
              </a:extLst>
            </p:cNvPr>
            <p:cNvSpPr>
              <a:spLocks/>
            </p:cNvSpPr>
            <p:nvPr/>
          </p:nvSpPr>
          <p:spPr bwMode="auto">
            <a:xfrm>
              <a:off x="2061" y="1707"/>
              <a:ext cx="3699" cy="2613"/>
            </a:xfrm>
            <a:custGeom>
              <a:avLst/>
              <a:gdLst/>
              <a:ahLst/>
              <a:cxnLst>
                <a:cxn ang="0">
                  <a:pos x="1523" y="2611"/>
                </a:cxn>
                <a:cxn ang="0">
                  <a:pos x="3698" y="2612"/>
                </a:cxn>
                <a:cxn ang="0">
                  <a:pos x="3698" y="2228"/>
                </a:cxn>
                <a:cxn ang="0">
                  <a:pos x="0" y="0"/>
                </a:cxn>
                <a:cxn ang="0">
                  <a:pos x="160" y="118"/>
                </a:cxn>
                <a:cxn ang="0">
                  <a:pos x="292" y="219"/>
                </a:cxn>
                <a:cxn ang="0">
                  <a:pos x="441" y="347"/>
                </a:cxn>
                <a:cxn ang="0">
                  <a:pos x="585" y="482"/>
                </a:cxn>
                <a:cxn ang="0">
                  <a:pos x="796" y="711"/>
                </a:cxn>
                <a:cxn ang="0">
                  <a:pos x="983" y="955"/>
                </a:cxn>
                <a:cxn ang="0">
                  <a:pos x="1119" y="1168"/>
                </a:cxn>
                <a:cxn ang="0">
                  <a:pos x="1238" y="1388"/>
                </a:cxn>
                <a:cxn ang="0">
                  <a:pos x="1331" y="1608"/>
                </a:cxn>
                <a:cxn ang="0">
                  <a:pos x="1400" y="1809"/>
                </a:cxn>
                <a:cxn ang="0">
                  <a:pos x="1447" y="1979"/>
                </a:cxn>
                <a:cxn ang="0">
                  <a:pos x="1490" y="2190"/>
                </a:cxn>
                <a:cxn ang="0">
                  <a:pos x="1511" y="2374"/>
                </a:cxn>
                <a:cxn ang="0">
                  <a:pos x="1523" y="2611"/>
                </a:cxn>
              </a:cxnLst>
              <a:rect l="0" t="0" r="r" b="b"/>
              <a:pathLst>
                <a:path w="3699" h="2613">
                  <a:moveTo>
                    <a:pt x="1523" y="2611"/>
                  </a:moveTo>
                  <a:lnTo>
                    <a:pt x="3698" y="2612"/>
                  </a:lnTo>
                  <a:lnTo>
                    <a:pt x="3698" y="2228"/>
                  </a:lnTo>
                  <a:lnTo>
                    <a:pt x="0" y="0"/>
                  </a:lnTo>
                  <a:lnTo>
                    <a:pt x="160" y="118"/>
                  </a:lnTo>
                  <a:lnTo>
                    <a:pt x="292" y="219"/>
                  </a:lnTo>
                  <a:lnTo>
                    <a:pt x="441" y="347"/>
                  </a:lnTo>
                  <a:lnTo>
                    <a:pt x="585" y="482"/>
                  </a:lnTo>
                  <a:lnTo>
                    <a:pt x="796" y="711"/>
                  </a:lnTo>
                  <a:lnTo>
                    <a:pt x="983" y="955"/>
                  </a:lnTo>
                  <a:lnTo>
                    <a:pt x="1119" y="1168"/>
                  </a:lnTo>
                  <a:lnTo>
                    <a:pt x="1238" y="1388"/>
                  </a:lnTo>
                  <a:lnTo>
                    <a:pt x="1331" y="1608"/>
                  </a:lnTo>
                  <a:lnTo>
                    <a:pt x="1400" y="1809"/>
                  </a:lnTo>
                  <a:lnTo>
                    <a:pt x="1447" y="1979"/>
                  </a:lnTo>
                  <a:lnTo>
                    <a:pt x="1490" y="2190"/>
                  </a:lnTo>
                  <a:lnTo>
                    <a:pt x="1511" y="2374"/>
                  </a:lnTo>
                  <a:lnTo>
                    <a:pt x="1523" y="2611"/>
                  </a:lnTo>
                </a:path>
              </a:pathLst>
            </a:custGeom>
            <a:gradFill rotWithShape="0">
              <a:gsLst>
                <a:gs pos="0">
                  <a:schemeClr val="folHlink">
                    <a:gamma/>
                    <a:shade val="46275"/>
                    <a:invGamma/>
                  </a:schemeClr>
                </a:gs>
                <a:gs pos="100000">
                  <a:schemeClr val="folHlink"/>
                </a:gs>
              </a:gsLst>
              <a:lin ang="0" scaled="1"/>
            </a:gradFill>
            <a:ln w="9525">
              <a:noFill/>
              <a:round/>
              <a:headEnd type="none" w="sm" len="sm"/>
              <a:tailEnd type="none" w="sm" len="sm"/>
            </a:ln>
            <a:effectLst/>
          </p:spPr>
          <p:txBody>
            <a:bodyPr/>
            <a:lstStyle/>
            <a:p>
              <a:pPr>
                <a:defRPr/>
              </a:pPr>
              <a:endParaRPr lang="ru-RU">
                <a:latin typeface="Arial" charset="0"/>
              </a:endParaRPr>
            </a:p>
          </p:txBody>
        </p:sp>
        <p:sp>
          <p:nvSpPr>
            <p:cNvPr id="6" name="Arc 4">
              <a:extLst>
                <a:ext uri="{FF2B5EF4-FFF2-40B4-BE49-F238E27FC236}">
                  <a16:creationId xmlns:a16="http://schemas.microsoft.com/office/drawing/2014/main" xmlns="" id="{3356E94D-C331-4B83-AB6A-2CBE95BB31AC}"/>
                </a:ext>
              </a:extLst>
            </p:cNvPr>
            <p:cNvSpPr>
              <a:spLocks/>
            </p:cNvSpPr>
            <p:nvPr/>
          </p:nvSpPr>
          <p:spPr bwMode="auto">
            <a:xfrm>
              <a:off x="-4887" y="922"/>
              <a:ext cx="8474" cy="6800"/>
            </a:xfrm>
            <a:custGeom>
              <a:avLst/>
              <a:gdLst>
                <a:gd name="G0" fmla="+- 21600 0 0"/>
                <a:gd name="G1" fmla="+- 21600 0 0"/>
                <a:gd name="G2" fmla="+- 21600 0 0"/>
                <a:gd name="T0" fmla="*/ 43200 w 43200"/>
                <a:gd name="T1" fmla="*/ 21600 h 43200"/>
                <a:gd name="T2" fmla="*/ 24979 w 43200"/>
                <a:gd name="T3" fmla="*/ 266 h 43200"/>
                <a:gd name="T4" fmla="*/ 21600 w 43200"/>
                <a:gd name="T5" fmla="*/ 21600 h 432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3200" h="43200" fill="none" extrusionOk="0">
                  <a:moveTo>
                    <a:pt x="43200" y="21600"/>
                  </a:moveTo>
                  <a:cubicBezTo>
                    <a:pt x="43200" y="33529"/>
                    <a:pt x="33529" y="43200"/>
                    <a:pt x="21600" y="43200"/>
                  </a:cubicBezTo>
                  <a:cubicBezTo>
                    <a:pt x="9670" y="43200"/>
                    <a:pt x="0" y="33529"/>
                    <a:pt x="0" y="21600"/>
                  </a:cubicBezTo>
                  <a:cubicBezTo>
                    <a:pt x="0" y="9670"/>
                    <a:pt x="9670" y="0"/>
                    <a:pt x="21600" y="0"/>
                  </a:cubicBezTo>
                  <a:cubicBezTo>
                    <a:pt x="22731" y="-1"/>
                    <a:pt x="23861" y="88"/>
                    <a:pt x="24979" y="265"/>
                  </a:cubicBezTo>
                </a:path>
                <a:path w="43200" h="43200" stroke="0" extrusionOk="0">
                  <a:moveTo>
                    <a:pt x="43200" y="21600"/>
                  </a:moveTo>
                  <a:cubicBezTo>
                    <a:pt x="43200" y="33529"/>
                    <a:pt x="33529" y="43200"/>
                    <a:pt x="21600" y="43200"/>
                  </a:cubicBezTo>
                  <a:cubicBezTo>
                    <a:pt x="9670" y="43200"/>
                    <a:pt x="0" y="33529"/>
                    <a:pt x="0" y="21600"/>
                  </a:cubicBezTo>
                  <a:cubicBezTo>
                    <a:pt x="0" y="9670"/>
                    <a:pt x="9670" y="0"/>
                    <a:pt x="21600" y="0"/>
                  </a:cubicBezTo>
                  <a:cubicBezTo>
                    <a:pt x="22731" y="-1"/>
                    <a:pt x="23861" y="88"/>
                    <a:pt x="24979" y="265"/>
                  </a:cubicBezTo>
                  <a:lnTo>
                    <a:pt x="21600" y="21600"/>
                  </a:lnTo>
                  <a:close/>
                </a:path>
              </a:pathLst>
            </a:custGeom>
            <a:noFill/>
            <a:ln w="12700" cap="sq">
              <a:noFill/>
              <a:round/>
              <a:headEnd type="none" w="sm" len="sm"/>
              <a:tailEnd type="none" w="sm" len="sm"/>
            </a:ln>
            <a:effectLst/>
          </p:spPr>
          <p:txBody>
            <a:bodyPr/>
            <a:lstStyle/>
            <a:p>
              <a:pPr>
                <a:defRPr/>
              </a:pPr>
              <a:endParaRPr lang="ru-RU">
                <a:latin typeface="Arial" charset="0"/>
              </a:endParaRPr>
            </a:p>
          </p:txBody>
        </p:sp>
      </p:grpSp>
      <p:sp>
        <p:nvSpPr>
          <p:cNvPr id="141317" name="Rectangle 5"/>
          <p:cNvSpPr>
            <a:spLocks noGrp="1" noChangeArrowheads="1"/>
          </p:cNvSpPr>
          <p:nvPr>
            <p:ph type="ctrTitle" sz="quarter"/>
          </p:nvPr>
        </p:nvSpPr>
        <p:spPr>
          <a:xfrm>
            <a:off x="1293813" y="762000"/>
            <a:ext cx="77724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141318" name="Rectangle 6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3429000" y="2085975"/>
            <a:ext cx="5638800" cy="1038225"/>
          </a:xfrm>
        </p:spPr>
        <p:txBody>
          <a:bodyPr lIns="92075" rIns="92075"/>
          <a:lstStyle>
            <a:lvl1pPr marL="0" indent="0">
              <a:lnSpc>
                <a:spcPct val="70000"/>
              </a:lnSpc>
              <a:buFont typeface="Wingdings" pitchFamily="2" charset="2"/>
              <a:buNone/>
              <a:defRPr/>
            </a:lvl1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7" name="Rectangle 7">
            <a:extLst>
              <a:ext uri="{FF2B5EF4-FFF2-40B4-BE49-F238E27FC236}">
                <a16:creationId xmlns:a16="http://schemas.microsoft.com/office/drawing/2014/main" xmlns="" id="{E12A6711-5B7B-4929-938D-66CA8077B4E7}"/>
              </a:ext>
            </a:extLst>
          </p:cNvPr>
          <p:cNvSpPr>
            <a:spLocks noGrp="1" noChangeArrowheads="1"/>
          </p:cNvSpPr>
          <p:nvPr>
            <p:ph type="dt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Rectangle 8">
            <a:extLst>
              <a:ext uri="{FF2B5EF4-FFF2-40B4-BE49-F238E27FC236}">
                <a16:creationId xmlns:a16="http://schemas.microsoft.com/office/drawing/2014/main" xmlns="" id="{46E54B98-E0B3-4D4A-B5C8-D202EF305471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xfrm>
            <a:off x="1295400" y="6365875"/>
            <a:ext cx="42672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Rectangle 9">
            <a:extLst>
              <a:ext uri="{FF2B5EF4-FFF2-40B4-BE49-F238E27FC236}">
                <a16:creationId xmlns:a16="http://schemas.microsoft.com/office/drawing/2014/main" xmlns="" id="{8C16E1B3-7BE4-4360-9D1A-7F9116EBC0FA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2pPr lvl="1">
              <a:defRPr>
                <a:latin typeface="Times New Roman" panose="02020603050405020304" pitchFamily="18" charset="0"/>
              </a:defRPr>
            </a:lvl2pPr>
          </a:lstStyle>
          <a:p>
            <a:pPr lvl="1"/>
            <a:fld id="{FCF23DDD-2748-4674-84F3-FE5C3FFD7692}" type="slidenum">
              <a:rPr lang="ru-RU" altLang="ru-RU"/>
              <a:pPr lvl="1"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40176811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Rectangle 7">
            <a:extLst>
              <a:ext uri="{FF2B5EF4-FFF2-40B4-BE49-F238E27FC236}">
                <a16:creationId xmlns:a16="http://schemas.microsoft.com/office/drawing/2014/main" xmlns="" id="{0643BB40-BEC1-4EAB-A68D-3FC8C80DEF53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8">
            <a:extLst>
              <a:ext uri="{FF2B5EF4-FFF2-40B4-BE49-F238E27FC236}">
                <a16:creationId xmlns:a16="http://schemas.microsoft.com/office/drawing/2014/main" xmlns="" id="{D6925DF9-E51C-4E2E-89F3-6D7545E174FF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9">
            <a:extLst>
              <a:ext uri="{FF2B5EF4-FFF2-40B4-BE49-F238E27FC236}">
                <a16:creationId xmlns:a16="http://schemas.microsoft.com/office/drawing/2014/main" xmlns="" id="{57F44842-3A11-4D10-BF0E-75B9D2A003E8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2pPr lvl="1">
              <a:defRPr/>
            </a:lvl2pPr>
          </a:lstStyle>
          <a:p>
            <a:pPr lvl="1"/>
            <a:fld id="{0B75AD4B-180D-43C8-840D-FD86CEE1BD22}" type="slidenum">
              <a:rPr lang="ru-RU" altLang="ru-RU"/>
              <a:pPr lvl="1"/>
              <a:t>‹#›</a:t>
            </a:fld>
            <a:endParaRPr lang="ru-RU" altLang="ru-RU">
              <a:latin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6714525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Rectangle 7">
            <a:extLst>
              <a:ext uri="{FF2B5EF4-FFF2-40B4-BE49-F238E27FC236}">
                <a16:creationId xmlns:a16="http://schemas.microsoft.com/office/drawing/2014/main" xmlns="" id="{E18219B2-E43A-457D-BB95-E041E2F75192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8">
            <a:extLst>
              <a:ext uri="{FF2B5EF4-FFF2-40B4-BE49-F238E27FC236}">
                <a16:creationId xmlns:a16="http://schemas.microsoft.com/office/drawing/2014/main" xmlns="" id="{137F7668-E837-4CCF-8B90-FEC375C3A260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9">
            <a:extLst>
              <a:ext uri="{FF2B5EF4-FFF2-40B4-BE49-F238E27FC236}">
                <a16:creationId xmlns:a16="http://schemas.microsoft.com/office/drawing/2014/main" xmlns="" id="{8D2B4873-A583-4CF9-ADDE-99C2603367F1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2pPr lvl="1">
              <a:defRPr/>
            </a:lvl2pPr>
          </a:lstStyle>
          <a:p>
            <a:pPr lvl="1"/>
            <a:fld id="{57AFCA95-8613-4984-B2FA-4699DD1DA10B}" type="slidenum">
              <a:rPr lang="ru-RU" altLang="ru-RU"/>
              <a:pPr lvl="1"/>
              <a:t>‹#›</a:t>
            </a:fld>
            <a:endParaRPr lang="ru-RU" altLang="ru-RU">
              <a:latin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6522034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682625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5025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Rectangle 7">
            <a:extLst>
              <a:ext uri="{FF2B5EF4-FFF2-40B4-BE49-F238E27FC236}">
                <a16:creationId xmlns:a16="http://schemas.microsoft.com/office/drawing/2014/main" xmlns="" id="{8CDAF84F-6EBD-42AA-907F-A51B42DFB63D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8">
            <a:extLst>
              <a:ext uri="{FF2B5EF4-FFF2-40B4-BE49-F238E27FC236}">
                <a16:creationId xmlns:a16="http://schemas.microsoft.com/office/drawing/2014/main" xmlns="" id="{94915778-987C-4A0F-AFA1-C4D1E5641B87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9">
            <a:extLst>
              <a:ext uri="{FF2B5EF4-FFF2-40B4-BE49-F238E27FC236}">
                <a16:creationId xmlns:a16="http://schemas.microsoft.com/office/drawing/2014/main" xmlns="" id="{23596272-2D9B-4F36-B3CB-3BA6A15C2E81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2pPr lvl="1">
              <a:defRPr/>
            </a:lvl2pPr>
          </a:lstStyle>
          <a:p>
            <a:pPr lvl="1"/>
            <a:fld id="{94A68296-81AA-4EFF-BC2B-9323FA05771F}" type="slidenum">
              <a:rPr lang="ru-RU" altLang="ru-RU"/>
              <a:pPr lvl="1"/>
              <a:t>‹#›</a:t>
            </a:fld>
            <a:endParaRPr lang="ru-RU" altLang="ru-RU">
              <a:latin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7637620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Rectangle 7">
            <a:extLst>
              <a:ext uri="{FF2B5EF4-FFF2-40B4-BE49-F238E27FC236}">
                <a16:creationId xmlns:a16="http://schemas.microsoft.com/office/drawing/2014/main" xmlns="" id="{1C71D322-AE14-4A63-B642-256F35E5A190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Rectangle 8">
            <a:extLst>
              <a:ext uri="{FF2B5EF4-FFF2-40B4-BE49-F238E27FC236}">
                <a16:creationId xmlns:a16="http://schemas.microsoft.com/office/drawing/2014/main" xmlns="" id="{99409FA0-8529-49ED-BF71-3889C185BBD6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Rectangle 9">
            <a:extLst>
              <a:ext uri="{FF2B5EF4-FFF2-40B4-BE49-F238E27FC236}">
                <a16:creationId xmlns:a16="http://schemas.microsoft.com/office/drawing/2014/main" xmlns="" id="{97100BCA-CACE-406F-8256-95C42B9EB9E8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2pPr lvl="1">
              <a:defRPr/>
            </a:lvl2pPr>
          </a:lstStyle>
          <a:p>
            <a:pPr lvl="1"/>
            <a:fld id="{103F4DF0-E6F0-4355-9E19-0DFC0692FA62}" type="slidenum">
              <a:rPr lang="ru-RU" altLang="ru-RU"/>
              <a:pPr lvl="1"/>
              <a:t>‹#›</a:t>
            </a:fld>
            <a:endParaRPr lang="ru-RU" altLang="ru-RU">
              <a:latin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38912794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Rectangle 7">
            <a:extLst>
              <a:ext uri="{FF2B5EF4-FFF2-40B4-BE49-F238E27FC236}">
                <a16:creationId xmlns:a16="http://schemas.microsoft.com/office/drawing/2014/main" xmlns="" id="{BD70D099-032B-4E23-84CF-8ECC2758C89C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Rectangle 8">
            <a:extLst>
              <a:ext uri="{FF2B5EF4-FFF2-40B4-BE49-F238E27FC236}">
                <a16:creationId xmlns:a16="http://schemas.microsoft.com/office/drawing/2014/main" xmlns="" id="{D4F2014E-B712-4A71-96BB-DCE9E8F075C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9">
            <a:extLst>
              <a:ext uri="{FF2B5EF4-FFF2-40B4-BE49-F238E27FC236}">
                <a16:creationId xmlns:a16="http://schemas.microsoft.com/office/drawing/2014/main" xmlns="" id="{DA7BA859-808A-4C90-8864-BC5DCD323D4E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2pPr lvl="1">
              <a:defRPr/>
            </a:lvl2pPr>
          </a:lstStyle>
          <a:p>
            <a:pPr lvl="1"/>
            <a:fld id="{8EB0C405-A126-4391-A5FE-AB636E16C9D5}" type="slidenum">
              <a:rPr lang="ru-RU" altLang="ru-RU"/>
              <a:pPr lvl="1"/>
              <a:t>‹#›</a:t>
            </a:fld>
            <a:endParaRPr lang="ru-RU" altLang="ru-RU">
              <a:latin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6298988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7">
            <a:extLst>
              <a:ext uri="{FF2B5EF4-FFF2-40B4-BE49-F238E27FC236}">
                <a16:creationId xmlns:a16="http://schemas.microsoft.com/office/drawing/2014/main" xmlns="" id="{503F6C80-A86B-4C79-9064-3C8F2663B336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Rectangle 8">
            <a:extLst>
              <a:ext uri="{FF2B5EF4-FFF2-40B4-BE49-F238E27FC236}">
                <a16:creationId xmlns:a16="http://schemas.microsoft.com/office/drawing/2014/main" xmlns="" id="{4A941E13-6663-4A41-87E6-E53A84592DBD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Rectangle 9">
            <a:extLst>
              <a:ext uri="{FF2B5EF4-FFF2-40B4-BE49-F238E27FC236}">
                <a16:creationId xmlns:a16="http://schemas.microsoft.com/office/drawing/2014/main" xmlns="" id="{1B0A8FD4-E47D-4B44-9165-C8D6ADB43A1F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2pPr lvl="1">
              <a:defRPr/>
            </a:lvl2pPr>
          </a:lstStyle>
          <a:p>
            <a:pPr lvl="1"/>
            <a:fld id="{066502E4-F39B-4028-A461-BDA8FC623821}" type="slidenum">
              <a:rPr lang="ru-RU" altLang="ru-RU"/>
              <a:pPr lvl="1"/>
              <a:t>‹#›</a:t>
            </a:fld>
            <a:endParaRPr lang="ru-RU" altLang="ru-RU">
              <a:latin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7814088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Rectangle 7">
            <a:extLst>
              <a:ext uri="{FF2B5EF4-FFF2-40B4-BE49-F238E27FC236}">
                <a16:creationId xmlns:a16="http://schemas.microsoft.com/office/drawing/2014/main" xmlns="" id="{F34A411D-8384-44E0-82E0-1F5315710C39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8">
            <a:extLst>
              <a:ext uri="{FF2B5EF4-FFF2-40B4-BE49-F238E27FC236}">
                <a16:creationId xmlns:a16="http://schemas.microsoft.com/office/drawing/2014/main" xmlns="" id="{6D1A0644-83A8-40EE-A7A8-35CC5118B194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9">
            <a:extLst>
              <a:ext uri="{FF2B5EF4-FFF2-40B4-BE49-F238E27FC236}">
                <a16:creationId xmlns:a16="http://schemas.microsoft.com/office/drawing/2014/main" xmlns="" id="{06F807EA-B8B7-41EC-9593-096C12E44925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2pPr lvl="1">
              <a:defRPr/>
            </a:lvl2pPr>
          </a:lstStyle>
          <a:p>
            <a:pPr lvl="1"/>
            <a:fld id="{F8FDF616-53E1-41F6-B42D-3216B74D77DA}" type="slidenum">
              <a:rPr lang="ru-RU" altLang="ru-RU"/>
              <a:pPr lvl="1"/>
              <a:t>‹#›</a:t>
            </a:fld>
            <a:endParaRPr lang="ru-RU" altLang="ru-RU">
              <a:latin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97576884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Rectangle 7">
            <a:extLst>
              <a:ext uri="{FF2B5EF4-FFF2-40B4-BE49-F238E27FC236}">
                <a16:creationId xmlns:a16="http://schemas.microsoft.com/office/drawing/2014/main" xmlns="" id="{2B782661-FF96-4899-81C2-B1004BFFD27F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8">
            <a:extLst>
              <a:ext uri="{FF2B5EF4-FFF2-40B4-BE49-F238E27FC236}">
                <a16:creationId xmlns:a16="http://schemas.microsoft.com/office/drawing/2014/main" xmlns="" id="{FC0F0B76-B475-4079-9EBF-ED878186A22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9">
            <a:extLst>
              <a:ext uri="{FF2B5EF4-FFF2-40B4-BE49-F238E27FC236}">
                <a16:creationId xmlns:a16="http://schemas.microsoft.com/office/drawing/2014/main" xmlns="" id="{60EFF12F-2617-4B62-BF45-4EA1135F2D9E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2pPr lvl="1">
              <a:defRPr/>
            </a:lvl2pPr>
          </a:lstStyle>
          <a:p>
            <a:pPr lvl="1"/>
            <a:fld id="{7E48E519-877D-428B-BF8D-05064F70DB20}" type="slidenum">
              <a:rPr lang="ru-RU" altLang="ru-RU"/>
              <a:pPr lvl="1"/>
              <a:t>‹#›</a:t>
            </a:fld>
            <a:endParaRPr lang="ru-RU" altLang="ru-RU">
              <a:latin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80530377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Rectangle 7">
            <a:extLst>
              <a:ext uri="{FF2B5EF4-FFF2-40B4-BE49-F238E27FC236}">
                <a16:creationId xmlns:a16="http://schemas.microsoft.com/office/drawing/2014/main" xmlns="" id="{E3A121BC-7B6A-42E0-9612-A1D74B83FEDC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8">
            <a:extLst>
              <a:ext uri="{FF2B5EF4-FFF2-40B4-BE49-F238E27FC236}">
                <a16:creationId xmlns:a16="http://schemas.microsoft.com/office/drawing/2014/main" xmlns="" id="{C990BD92-6B00-4899-A55A-43E25965EED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9">
            <a:extLst>
              <a:ext uri="{FF2B5EF4-FFF2-40B4-BE49-F238E27FC236}">
                <a16:creationId xmlns:a16="http://schemas.microsoft.com/office/drawing/2014/main" xmlns="" id="{A2C28BDC-B2AF-442F-B3B0-553325CAED3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2pPr lvl="1">
              <a:defRPr/>
            </a:lvl2pPr>
          </a:lstStyle>
          <a:p>
            <a:pPr lvl="1"/>
            <a:fld id="{A038381C-3F3C-4911-B353-B37AA7798618}" type="slidenum">
              <a:rPr lang="ru-RU" altLang="ru-RU"/>
              <a:pPr lvl="1"/>
              <a:t>‹#›</a:t>
            </a:fld>
            <a:endParaRPr lang="ru-RU" altLang="ru-RU">
              <a:latin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98670113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743700" y="609600"/>
            <a:ext cx="2019300" cy="5486400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682625" y="609600"/>
            <a:ext cx="5908675" cy="5486400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Rectangle 7">
            <a:extLst>
              <a:ext uri="{FF2B5EF4-FFF2-40B4-BE49-F238E27FC236}">
                <a16:creationId xmlns:a16="http://schemas.microsoft.com/office/drawing/2014/main" xmlns="" id="{73692547-12C2-4336-A027-F594678DC0B3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8">
            <a:extLst>
              <a:ext uri="{FF2B5EF4-FFF2-40B4-BE49-F238E27FC236}">
                <a16:creationId xmlns:a16="http://schemas.microsoft.com/office/drawing/2014/main" xmlns="" id="{7A1266D5-174C-4054-A813-CF2437435613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9">
            <a:extLst>
              <a:ext uri="{FF2B5EF4-FFF2-40B4-BE49-F238E27FC236}">
                <a16:creationId xmlns:a16="http://schemas.microsoft.com/office/drawing/2014/main" xmlns="" id="{4D0AF628-4D51-415A-A6C9-1D3966ACDA91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2pPr lvl="1">
              <a:defRPr/>
            </a:lvl2pPr>
          </a:lstStyle>
          <a:p>
            <a:pPr lvl="1"/>
            <a:fld id="{DBB9A916-A127-417E-94F5-8AF9F859843F}" type="slidenum">
              <a:rPr lang="ru-RU" altLang="ru-RU"/>
              <a:pPr lvl="1"/>
              <a:t>‹#›</a:t>
            </a:fld>
            <a:endParaRPr lang="ru-RU" altLang="ru-RU">
              <a:latin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32040436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>
            <a:extLst>
              <a:ext uri="{FF2B5EF4-FFF2-40B4-BE49-F238E27FC236}">
                <a16:creationId xmlns:a16="http://schemas.microsoft.com/office/drawing/2014/main" xmlns="" id="{325CE203-5B85-48CD-861D-03A3563838A1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68450" y="4454525"/>
            <a:ext cx="7573963" cy="952500"/>
          </a:xfrm>
          <a:prstGeom prst="rect">
            <a:avLst/>
          </a:prstGeom>
          <a:solidFill>
            <a:schemeClr val="bg2">
              <a:alpha val="50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eaLnBrk="1" hangingPunct="1">
              <a:defRPr/>
            </a:pPr>
            <a:endParaRPr kumimoji="1" lang="ru-RU" sz="2400">
              <a:latin typeface="Times New Roman" pitchFamily="18" charset="0"/>
            </a:endParaRPr>
          </a:p>
        </p:txBody>
      </p:sp>
      <p:sp>
        <p:nvSpPr>
          <p:cNvPr id="5" name="Rectangle 3">
            <a:extLst>
              <a:ext uri="{FF2B5EF4-FFF2-40B4-BE49-F238E27FC236}">
                <a16:creationId xmlns:a16="http://schemas.microsoft.com/office/drawing/2014/main" xmlns="" id="{B195BC9C-E740-4EAA-950D-B640D7FA1586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6415088"/>
            <a:ext cx="9142413" cy="441325"/>
          </a:xfrm>
          <a:prstGeom prst="rect">
            <a:avLst/>
          </a:prstGeom>
          <a:gradFill rotWithShape="0">
            <a:gsLst>
              <a:gs pos="0">
                <a:schemeClr val="folHlink"/>
              </a:gs>
              <a:gs pos="100000">
                <a:schemeClr val="bg1"/>
              </a:gs>
            </a:gsLst>
            <a:lin ang="0" scaled="1"/>
          </a:gradFill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eaLnBrk="1" hangingPunct="1">
              <a:defRPr/>
            </a:pPr>
            <a:endParaRPr kumimoji="1" lang="ru-RU" sz="2400">
              <a:latin typeface="Times New Roman" pitchFamily="18" charset="0"/>
            </a:endParaRPr>
          </a:p>
        </p:txBody>
      </p:sp>
      <p:sp>
        <p:nvSpPr>
          <p:cNvPr id="6" name="Freeform 4">
            <a:extLst>
              <a:ext uri="{FF2B5EF4-FFF2-40B4-BE49-F238E27FC236}">
                <a16:creationId xmlns:a16="http://schemas.microsoft.com/office/drawing/2014/main" xmlns="" id="{ADB17CFA-A403-49BA-A1ED-333236204F32}"/>
              </a:ext>
            </a:extLst>
          </p:cNvPr>
          <p:cNvSpPr>
            <a:spLocks/>
          </p:cNvSpPr>
          <p:nvPr/>
        </p:nvSpPr>
        <p:spPr bwMode="auto">
          <a:xfrm>
            <a:off x="7573963" y="5902325"/>
            <a:ext cx="1570037" cy="955675"/>
          </a:xfrm>
          <a:custGeom>
            <a:avLst/>
            <a:gdLst/>
            <a:ahLst/>
            <a:cxnLst>
              <a:cxn ang="0">
                <a:pos x="243" y="0"/>
              </a:cxn>
              <a:cxn ang="0">
                <a:pos x="988" y="346"/>
              </a:cxn>
              <a:cxn ang="0">
                <a:pos x="953" y="600"/>
              </a:cxn>
              <a:cxn ang="0">
                <a:pos x="0" y="601"/>
              </a:cxn>
              <a:cxn ang="0">
                <a:pos x="243" y="0"/>
              </a:cxn>
            </a:cxnLst>
            <a:rect l="0" t="0" r="r" b="b"/>
            <a:pathLst>
              <a:path w="989" h="602">
                <a:moveTo>
                  <a:pt x="243" y="0"/>
                </a:moveTo>
                <a:lnTo>
                  <a:pt x="988" y="346"/>
                </a:lnTo>
                <a:lnTo>
                  <a:pt x="953" y="600"/>
                </a:lnTo>
                <a:lnTo>
                  <a:pt x="0" y="601"/>
                </a:lnTo>
                <a:lnTo>
                  <a:pt x="243" y="0"/>
                </a:lnTo>
              </a:path>
            </a:pathLst>
          </a:custGeom>
          <a:solidFill>
            <a:schemeClr val="tx1">
              <a:alpha val="50000"/>
            </a:schemeClr>
          </a:solidFill>
          <a:ln w="9525">
            <a:noFill/>
            <a:round/>
            <a:headEnd type="none" w="sm" len="sm"/>
            <a:tailEnd type="none" w="sm" len="sm"/>
          </a:ln>
          <a:effectLst/>
        </p:spPr>
        <p:txBody>
          <a:bodyPr/>
          <a:lstStyle/>
          <a:p>
            <a:pPr>
              <a:defRPr/>
            </a:pPr>
            <a:endParaRPr lang="ru-RU">
              <a:latin typeface="Arial" charset="0"/>
            </a:endParaRPr>
          </a:p>
        </p:txBody>
      </p:sp>
      <p:sp>
        <p:nvSpPr>
          <p:cNvPr id="7" name="Freeform 5">
            <a:extLst>
              <a:ext uri="{FF2B5EF4-FFF2-40B4-BE49-F238E27FC236}">
                <a16:creationId xmlns:a16="http://schemas.microsoft.com/office/drawing/2014/main" xmlns="" id="{CC79E652-1652-44DF-BFA1-22BC24451869}"/>
              </a:ext>
            </a:extLst>
          </p:cNvPr>
          <p:cNvSpPr>
            <a:spLocks/>
          </p:cNvSpPr>
          <p:nvPr/>
        </p:nvSpPr>
        <p:spPr bwMode="auto">
          <a:xfrm>
            <a:off x="7575550" y="6176963"/>
            <a:ext cx="1568450" cy="681037"/>
          </a:xfrm>
          <a:custGeom>
            <a:avLst/>
            <a:gdLst/>
            <a:ahLst/>
            <a:cxnLst>
              <a:cxn ang="0">
                <a:pos x="0" y="428"/>
              </a:cxn>
              <a:cxn ang="0">
                <a:pos x="427" y="0"/>
              </a:cxn>
              <a:cxn ang="0">
                <a:pos x="987" y="219"/>
              </a:cxn>
              <a:cxn ang="0">
                <a:pos x="987" y="428"/>
              </a:cxn>
              <a:cxn ang="0">
                <a:pos x="0" y="428"/>
              </a:cxn>
            </a:cxnLst>
            <a:rect l="0" t="0" r="r" b="b"/>
            <a:pathLst>
              <a:path w="988" h="429">
                <a:moveTo>
                  <a:pt x="0" y="428"/>
                </a:moveTo>
                <a:lnTo>
                  <a:pt x="427" y="0"/>
                </a:lnTo>
                <a:lnTo>
                  <a:pt x="987" y="219"/>
                </a:lnTo>
                <a:lnTo>
                  <a:pt x="987" y="428"/>
                </a:lnTo>
                <a:lnTo>
                  <a:pt x="0" y="428"/>
                </a:lnTo>
              </a:path>
            </a:pathLst>
          </a:custGeom>
          <a:solidFill>
            <a:schemeClr val="folHlink"/>
          </a:solidFill>
          <a:ln w="9525">
            <a:noFill/>
            <a:round/>
            <a:headEnd type="none" w="sm" len="sm"/>
            <a:tailEnd type="none" w="sm" len="sm"/>
          </a:ln>
          <a:effectLst/>
        </p:spPr>
        <p:txBody>
          <a:bodyPr/>
          <a:lstStyle/>
          <a:p>
            <a:pPr>
              <a:defRPr/>
            </a:pPr>
            <a:endParaRPr lang="ru-RU">
              <a:latin typeface="Arial" charset="0"/>
            </a:endParaRPr>
          </a:p>
        </p:txBody>
      </p:sp>
      <p:sp>
        <p:nvSpPr>
          <p:cNvPr id="8" name="Rectangle 6">
            <a:extLst>
              <a:ext uri="{FF2B5EF4-FFF2-40B4-BE49-F238E27FC236}">
                <a16:creationId xmlns:a16="http://schemas.microsoft.com/office/drawing/2014/main" xmlns="" id="{4B9B999D-137C-431A-83A0-BEAA207CB574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9142413" cy="1295400"/>
          </a:xfrm>
          <a:prstGeom prst="rect">
            <a:avLst/>
          </a:prstGeom>
          <a:gradFill rotWithShape="0">
            <a:gsLst>
              <a:gs pos="0">
                <a:schemeClr val="folHlink"/>
              </a:gs>
              <a:gs pos="100000">
                <a:schemeClr val="bg1"/>
              </a:gs>
            </a:gsLst>
            <a:lin ang="0" scaled="1"/>
          </a:gradFill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eaLnBrk="1" hangingPunct="1">
              <a:defRPr/>
            </a:pPr>
            <a:endParaRPr kumimoji="1" lang="ru-RU" sz="2400">
              <a:latin typeface="Times New Roman" pitchFamily="18" charset="0"/>
            </a:endParaRPr>
          </a:p>
        </p:txBody>
      </p:sp>
      <p:sp>
        <p:nvSpPr>
          <p:cNvPr id="9" name="Freeform 7">
            <a:extLst>
              <a:ext uri="{FF2B5EF4-FFF2-40B4-BE49-F238E27FC236}">
                <a16:creationId xmlns:a16="http://schemas.microsoft.com/office/drawing/2014/main" xmlns="" id="{019C0927-4912-4458-BCDF-CDF0096327A4}"/>
              </a:ext>
            </a:extLst>
          </p:cNvPr>
          <p:cNvSpPr>
            <a:spLocks/>
          </p:cNvSpPr>
          <p:nvPr/>
        </p:nvSpPr>
        <p:spPr bwMode="auto">
          <a:xfrm>
            <a:off x="0" y="0"/>
            <a:ext cx="2211388" cy="6858000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1392" y="240"/>
              </a:cxn>
              <a:cxn ang="0">
                <a:pos x="288" y="4319"/>
              </a:cxn>
              <a:cxn ang="0">
                <a:pos x="0" y="4319"/>
              </a:cxn>
              <a:cxn ang="0">
                <a:pos x="0" y="0"/>
              </a:cxn>
            </a:cxnLst>
            <a:rect l="0" t="0" r="r" b="b"/>
            <a:pathLst>
              <a:path w="1393" h="4320">
                <a:moveTo>
                  <a:pt x="0" y="0"/>
                </a:moveTo>
                <a:lnTo>
                  <a:pt x="1392" y="240"/>
                </a:lnTo>
                <a:lnTo>
                  <a:pt x="288" y="4319"/>
                </a:lnTo>
                <a:lnTo>
                  <a:pt x="0" y="4319"/>
                </a:lnTo>
                <a:lnTo>
                  <a:pt x="0" y="0"/>
                </a:lnTo>
              </a:path>
            </a:pathLst>
          </a:custGeom>
          <a:solidFill>
            <a:schemeClr val="tx1">
              <a:alpha val="50000"/>
            </a:schemeClr>
          </a:solidFill>
          <a:ln w="9525">
            <a:noFill/>
            <a:round/>
            <a:headEnd type="none" w="sm" len="sm"/>
            <a:tailEnd type="none" w="sm" len="sm"/>
          </a:ln>
          <a:effectLst/>
        </p:spPr>
        <p:txBody>
          <a:bodyPr/>
          <a:lstStyle/>
          <a:p>
            <a:pPr>
              <a:defRPr/>
            </a:pPr>
            <a:endParaRPr lang="ru-RU">
              <a:latin typeface="Arial" charset="0"/>
            </a:endParaRPr>
          </a:p>
        </p:txBody>
      </p:sp>
      <p:sp>
        <p:nvSpPr>
          <p:cNvPr id="10" name="Freeform 9">
            <a:extLst>
              <a:ext uri="{FF2B5EF4-FFF2-40B4-BE49-F238E27FC236}">
                <a16:creationId xmlns:a16="http://schemas.microsoft.com/office/drawing/2014/main" xmlns="" id="{9CB6F12D-A7FA-411F-B52D-4DC3FF333F20}"/>
              </a:ext>
            </a:extLst>
          </p:cNvPr>
          <p:cNvSpPr>
            <a:spLocks/>
          </p:cNvSpPr>
          <p:nvPr/>
        </p:nvSpPr>
        <p:spPr bwMode="auto">
          <a:xfrm>
            <a:off x="3175" y="-15875"/>
            <a:ext cx="1522413" cy="6873875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958" y="346"/>
              </a:cxn>
              <a:cxn ang="0">
                <a:pos x="286" y="4329"/>
              </a:cxn>
              <a:cxn ang="0">
                <a:pos x="0" y="4329"/>
              </a:cxn>
              <a:cxn ang="0">
                <a:pos x="0" y="0"/>
              </a:cxn>
            </a:cxnLst>
            <a:rect l="0" t="0" r="r" b="b"/>
            <a:pathLst>
              <a:path w="959" h="4330">
                <a:moveTo>
                  <a:pt x="0" y="0"/>
                </a:moveTo>
                <a:lnTo>
                  <a:pt x="958" y="346"/>
                </a:lnTo>
                <a:lnTo>
                  <a:pt x="286" y="4329"/>
                </a:lnTo>
                <a:lnTo>
                  <a:pt x="0" y="4329"/>
                </a:lnTo>
                <a:lnTo>
                  <a:pt x="0" y="0"/>
                </a:lnTo>
              </a:path>
            </a:pathLst>
          </a:custGeom>
          <a:solidFill>
            <a:schemeClr val="folHlink"/>
          </a:solidFill>
          <a:ln w="9525">
            <a:noFill/>
            <a:round/>
            <a:headEnd type="none" w="sm" len="sm"/>
            <a:tailEnd type="none" w="sm" len="sm"/>
          </a:ln>
          <a:effectLst/>
        </p:spPr>
        <p:txBody>
          <a:bodyPr/>
          <a:lstStyle/>
          <a:p>
            <a:pPr>
              <a:defRPr/>
            </a:pPr>
            <a:endParaRPr lang="ru-RU">
              <a:latin typeface="Arial" charset="0"/>
            </a:endParaRPr>
          </a:p>
        </p:txBody>
      </p:sp>
      <p:sp>
        <p:nvSpPr>
          <p:cNvPr id="166920" name="Rectangle 8"/>
          <p:cNvSpPr>
            <a:spLocks noGrp="1" noChangeArrowheads="1"/>
          </p:cNvSpPr>
          <p:nvPr>
            <p:ph type="ctrTitle" sz="quarter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166925" name="Rectangle 13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1600200" y="4495800"/>
            <a:ext cx="6781800" cy="914400"/>
          </a:xfrm>
          <a:ln w="12700" cap="sq">
            <a:headEnd type="none" w="sm" len="sm"/>
            <a:tailEnd type="none" w="sm" len="sm"/>
          </a:ln>
        </p:spPr>
        <p:txBody>
          <a:bodyPr lIns="91440" tIns="45720" rIns="91440" bIns="45720" anchor="ctr"/>
          <a:lstStyle>
            <a:lvl1pPr marL="0" indent="0">
              <a:buFont typeface="Wingdings" pitchFamily="2" charset="2"/>
              <a:buNone/>
              <a:defRPr sz="2800"/>
            </a:lvl1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xmlns="" id="{2D3D0D66-4E94-4CBA-BC79-059237AB5702}"/>
              </a:ext>
            </a:extLst>
          </p:cNvPr>
          <p:cNvSpPr>
            <a:spLocks noGrp="1" noChangeArrowheads="1"/>
          </p:cNvSpPr>
          <p:nvPr>
            <p:ph type="sldNum" sz="quarter" idx="10"/>
          </p:nvPr>
        </p:nvSpPr>
        <p:spPr>
          <a:xfrm>
            <a:off x="7772400" y="6415088"/>
            <a:ext cx="1371600" cy="423862"/>
          </a:xfrm>
        </p:spPr>
        <p:txBody>
          <a:bodyPr/>
          <a:lstStyle>
            <a:lvl1pPr>
              <a:defRPr/>
            </a:lvl1pPr>
          </a:lstStyle>
          <a:p>
            <a:fld id="{457561E9-4975-4F8F-86EB-4ECF426D8359}" type="slidenum">
              <a:rPr lang="ru-RU" altLang="ru-RU"/>
              <a:pPr/>
              <a:t>‹#›</a:t>
            </a:fld>
            <a:endParaRPr lang="ru-RU" altLang="ru-RU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xmlns="" id="{89B5860F-3E30-463A-81B1-DF5C3F27AC3D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xmlns="" id="{E8B43998-8ADD-4326-B21A-1CEBCCE6D4B8}"/>
              </a:ext>
            </a:extLst>
          </p:cNvPr>
          <p:cNvSpPr>
            <a:spLocks noGrp="1" noChangeArrowheads="1"/>
          </p:cNvSpPr>
          <p:nvPr>
            <p:ph type="dt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46253439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Rectangle 7">
            <a:extLst>
              <a:ext uri="{FF2B5EF4-FFF2-40B4-BE49-F238E27FC236}">
                <a16:creationId xmlns:a16="http://schemas.microsoft.com/office/drawing/2014/main" xmlns="" id="{A0927EF4-90BA-4FD6-9C19-F6C0D44DFE8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8">
            <a:extLst>
              <a:ext uri="{FF2B5EF4-FFF2-40B4-BE49-F238E27FC236}">
                <a16:creationId xmlns:a16="http://schemas.microsoft.com/office/drawing/2014/main" xmlns="" id="{F62B210A-0BB5-4B43-9F6F-5C1EA1377448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12">
            <a:extLst>
              <a:ext uri="{FF2B5EF4-FFF2-40B4-BE49-F238E27FC236}">
                <a16:creationId xmlns:a16="http://schemas.microsoft.com/office/drawing/2014/main" xmlns="" id="{DBC28F26-3353-4583-924D-EA1CE4DCFE22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59B1266B-3D33-498B-9B98-2407E80D0CDB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710267729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Rectangle 7">
            <a:extLst>
              <a:ext uri="{FF2B5EF4-FFF2-40B4-BE49-F238E27FC236}">
                <a16:creationId xmlns:a16="http://schemas.microsoft.com/office/drawing/2014/main" xmlns="" id="{1F29C920-E312-45DD-AF10-6544233FDF83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8">
            <a:extLst>
              <a:ext uri="{FF2B5EF4-FFF2-40B4-BE49-F238E27FC236}">
                <a16:creationId xmlns:a16="http://schemas.microsoft.com/office/drawing/2014/main" xmlns="" id="{0878B793-5AF5-4ECB-AB80-3DBEE42EF16C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12">
            <a:extLst>
              <a:ext uri="{FF2B5EF4-FFF2-40B4-BE49-F238E27FC236}">
                <a16:creationId xmlns:a16="http://schemas.microsoft.com/office/drawing/2014/main" xmlns="" id="{E41E4ACB-6A7A-4589-919B-ABC3D927CB3F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AE0525B8-1439-4B49-AD9F-6E65ACEA2D07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4170744521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2209800" y="1927225"/>
            <a:ext cx="3311525" cy="415131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5673725" y="1927225"/>
            <a:ext cx="3311525" cy="415131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Rectangle 7">
            <a:extLst>
              <a:ext uri="{FF2B5EF4-FFF2-40B4-BE49-F238E27FC236}">
                <a16:creationId xmlns:a16="http://schemas.microsoft.com/office/drawing/2014/main" xmlns="" id="{A6AAA6E9-E84B-4612-8D69-770135632269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8">
            <a:extLst>
              <a:ext uri="{FF2B5EF4-FFF2-40B4-BE49-F238E27FC236}">
                <a16:creationId xmlns:a16="http://schemas.microsoft.com/office/drawing/2014/main" xmlns="" id="{774D43B5-A1FF-4698-A5E1-2FB9E33B3006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12">
            <a:extLst>
              <a:ext uri="{FF2B5EF4-FFF2-40B4-BE49-F238E27FC236}">
                <a16:creationId xmlns:a16="http://schemas.microsoft.com/office/drawing/2014/main" xmlns="" id="{FDAC481C-7739-44F8-BACC-8243CAC2C3C1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1AA6F934-A249-4D87-9A40-FECB64AF3EF3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408087268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Rectangle 7">
            <a:extLst>
              <a:ext uri="{FF2B5EF4-FFF2-40B4-BE49-F238E27FC236}">
                <a16:creationId xmlns:a16="http://schemas.microsoft.com/office/drawing/2014/main" xmlns="" id="{5FB73E33-8AB5-4A17-BB91-21E3D0E83B8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Rectangle 8">
            <a:extLst>
              <a:ext uri="{FF2B5EF4-FFF2-40B4-BE49-F238E27FC236}">
                <a16:creationId xmlns:a16="http://schemas.microsoft.com/office/drawing/2014/main" xmlns="" id="{58899237-F051-4DF0-8513-2E7D89FCCB62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Rectangle 12">
            <a:extLst>
              <a:ext uri="{FF2B5EF4-FFF2-40B4-BE49-F238E27FC236}">
                <a16:creationId xmlns:a16="http://schemas.microsoft.com/office/drawing/2014/main" xmlns="" id="{82C22438-347A-4405-A750-A9FE16B4DA67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12897CE3-3020-4EFE-8245-31235D20B03F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582490135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Rectangle 7">
            <a:extLst>
              <a:ext uri="{FF2B5EF4-FFF2-40B4-BE49-F238E27FC236}">
                <a16:creationId xmlns:a16="http://schemas.microsoft.com/office/drawing/2014/main" xmlns="" id="{5DF54023-E559-4096-9E5A-65E0CF8D4E55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Rectangle 8">
            <a:extLst>
              <a:ext uri="{FF2B5EF4-FFF2-40B4-BE49-F238E27FC236}">
                <a16:creationId xmlns:a16="http://schemas.microsoft.com/office/drawing/2014/main" xmlns="" id="{C7C018FF-BE9D-4DCC-A0FC-320E2E90C3E3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12">
            <a:extLst>
              <a:ext uri="{FF2B5EF4-FFF2-40B4-BE49-F238E27FC236}">
                <a16:creationId xmlns:a16="http://schemas.microsoft.com/office/drawing/2014/main" xmlns="" id="{5474E11E-A14B-4BEC-8D4A-CFD780FF98C8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B417EA6-48E3-4A72-9346-A4CE08B9BACB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44654015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7">
            <a:extLst>
              <a:ext uri="{FF2B5EF4-FFF2-40B4-BE49-F238E27FC236}">
                <a16:creationId xmlns:a16="http://schemas.microsoft.com/office/drawing/2014/main" xmlns="" id="{C36D34E7-BB56-4BB4-8B3C-E1CA296E37A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Rectangle 8">
            <a:extLst>
              <a:ext uri="{FF2B5EF4-FFF2-40B4-BE49-F238E27FC236}">
                <a16:creationId xmlns:a16="http://schemas.microsoft.com/office/drawing/2014/main" xmlns="" id="{BB73283E-CB01-4D20-A116-1AB293CB8976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Rectangle 12">
            <a:extLst>
              <a:ext uri="{FF2B5EF4-FFF2-40B4-BE49-F238E27FC236}">
                <a16:creationId xmlns:a16="http://schemas.microsoft.com/office/drawing/2014/main" xmlns="" id="{52267AAD-2EAA-4347-A071-C96544C9115E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C867F467-01E2-4C49-8477-3F0930420527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421724209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Rectangle 7">
            <a:extLst>
              <a:ext uri="{FF2B5EF4-FFF2-40B4-BE49-F238E27FC236}">
                <a16:creationId xmlns:a16="http://schemas.microsoft.com/office/drawing/2014/main" xmlns="" id="{B7B30B34-C785-45F1-A7E8-67A70F3C3B2F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8">
            <a:extLst>
              <a:ext uri="{FF2B5EF4-FFF2-40B4-BE49-F238E27FC236}">
                <a16:creationId xmlns:a16="http://schemas.microsoft.com/office/drawing/2014/main" xmlns="" id="{F7355CF7-4CE4-4A2D-8748-86C8AB443393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12">
            <a:extLst>
              <a:ext uri="{FF2B5EF4-FFF2-40B4-BE49-F238E27FC236}">
                <a16:creationId xmlns:a16="http://schemas.microsoft.com/office/drawing/2014/main" xmlns="" id="{3B88046C-6DAA-40AF-9F9C-4667E2AA6C76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EB5B1E47-EF38-4D3D-A87C-10CC7A5A202B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590739771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Rectangle 7">
            <a:extLst>
              <a:ext uri="{FF2B5EF4-FFF2-40B4-BE49-F238E27FC236}">
                <a16:creationId xmlns:a16="http://schemas.microsoft.com/office/drawing/2014/main" xmlns="" id="{F07FA566-085C-497C-B432-2D6D540F55C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8">
            <a:extLst>
              <a:ext uri="{FF2B5EF4-FFF2-40B4-BE49-F238E27FC236}">
                <a16:creationId xmlns:a16="http://schemas.microsoft.com/office/drawing/2014/main" xmlns="" id="{C37D8935-0D10-4D2F-933F-98FA76AE3E6F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12">
            <a:extLst>
              <a:ext uri="{FF2B5EF4-FFF2-40B4-BE49-F238E27FC236}">
                <a16:creationId xmlns:a16="http://schemas.microsoft.com/office/drawing/2014/main" xmlns="" id="{789E522E-F237-42C9-BB4D-3B62C602116F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16AB33DB-51BF-4DB6-833F-51C0C03218DE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901334542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Rectangle 7">
            <a:extLst>
              <a:ext uri="{FF2B5EF4-FFF2-40B4-BE49-F238E27FC236}">
                <a16:creationId xmlns:a16="http://schemas.microsoft.com/office/drawing/2014/main" xmlns="" id="{7FFE658B-D3D2-415C-9A3A-F0C5CABDEF9D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8">
            <a:extLst>
              <a:ext uri="{FF2B5EF4-FFF2-40B4-BE49-F238E27FC236}">
                <a16:creationId xmlns:a16="http://schemas.microsoft.com/office/drawing/2014/main" xmlns="" id="{40F1C6BE-CFA2-42D4-89BA-0D858208F94C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12">
            <a:extLst>
              <a:ext uri="{FF2B5EF4-FFF2-40B4-BE49-F238E27FC236}">
                <a16:creationId xmlns:a16="http://schemas.microsoft.com/office/drawing/2014/main" xmlns="" id="{5D167487-1BD8-4C05-948D-2FD2445C1DD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D7615D0C-D13A-4746-8900-B129F46D1110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635358171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7269163" y="0"/>
            <a:ext cx="1716087" cy="60785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2117725" y="0"/>
            <a:ext cx="4999038" cy="60785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Rectangle 7">
            <a:extLst>
              <a:ext uri="{FF2B5EF4-FFF2-40B4-BE49-F238E27FC236}">
                <a16:creationId xmlns:a16="http://schemas.microsoft.com/office/drawing/2014/main" xmlns="" id="{9011618D-06C9-4852-9583-EA1EEC40A345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8">
            <a:extLst>
              <a:ext uri="{FF2B5EF4-FFF2-40B4-BE49-F238E27FC236}">
                <a16:creationId xmlns:a16="http://schemas.microsoft.com/office/drawing/2014/main" xmlns="" id="{6E494DDC-8083-4C0D-8624-A3641CD88890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12">
            <a:extLst>
              <a:ext uri="{FF2B5EF4-FFF2-40B4-BE49-F238E27FC236}">
                <a16:creationId xmlns:a16="http://schemas.microsoft.com/office/drawing/2014/main" xmlns="" id="{2B4973BB-F38C-45B0-97E2-56456EC6BA5B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E6BA6123-0EA8-42E9-820B-54E7E7902A0D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4202022841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xmlns="" id="{588C7549-2A0B-4010-BAF1-8A036285D59F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xmlns="" id="{CC2160C5-A47D-487A-A207-E36E41D6414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xmlns="" id="{143B9ABA-90CA-47A7-BE13-0AD0F33B675E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425B39F-80E9-4339-B6C7-195BAA9DC15D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246707930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xmlns="" id="{EB608EC2-4CAD-4D02-9CC1-BE94C65A505C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xmlns="" id="{33E54287-048A-431F-B19E-9513F8262B3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xmlns="" id="{BD9E99AC-39B2-4E73-8F3E-1768427C1745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281C4AC0-3280-4068-A083-093AB366F82B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171174343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xmlns="" id="{0EA0056C-BD7F-47DC-B973-88DD5516B27F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xmlns="" id="{F1060742-05EF-41A5-812F-487683A076F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xmlns="" id="{95054AF0-89DB-4D69-AF2C-E092AD5AA76E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DF2C9A09-FB1E-41E0-BDFB-C74AFF814009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604556819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xmlns="" id="{96E2FBC4-83EB-46BF-8356-B5B77D66AA46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xmlns="" id="{3B3ECD84-C9F0-479E-A96D-B9EF8A34AA63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xmlns="" id="{5E3BD389-1ACC-4F26-A5E4-C5A8B8628A35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01C9C96D-B17C-46D2-B8B7-6151E67F5507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4031815620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xmlns="" id="{F3894D08-FAD0-4775-AC3A-0A87B0170DD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xmlns="" id="{4CC462D0-9894-44CF-A886-EA6E79DE4DDA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Rectangle 6">
            <a:extLst>
              <a:ext uri="{FF2B5EF4-FFF2-40B4-BE49-F238E27FC236}">
                <a16:creationId xmlns:a16="http://schemas.microsoft.com/office/drawing/2014/main" xmlns="" id="{D7000656-AAFC-46CA-81B8-8A25EA1619F0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EC1A625A-C3BF-4104-BB2B-A8FE650BED95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223687225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Rectangle 4">
            <a:extLst>
              <a:ext uri="{FF2B5EF4-FFF2-40B4-BE49-F238E27FC236}">
                <a16:creationId xmlns:a16="http://schemas.microsoft.com/office/drawing/2014/main" xmlns="" id="{AA0393C6-57F5-49D5-A90F-8D4460078F23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xmlns="" id="{A23E79AD-A3B9-4740-AABD-E0A0C1ABBC54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xmlns="" id="{0A86196E-9FAA-45AC-BE37-83E7F43502EF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E16FC622-8B33-4518-842D-7A40B9D83AA3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982679990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>
            <a:extLst>
              <a:ext uri="{FF2B5EF4-FFF2-40B4-BE49-F238E27FC236}">
                <a16:creationId xmlns:a16="http://schemas.microsoft.com/office/drawing/2014/main" xmlns="" id="{7FF88715-C6EC-4E43-8B52-A03C99760C96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Rectangle 5">
            <a:extLst>
              <a:ext uri="{FF2B5EF4-FFF2-40B4-BE49-F238E27FC236}">
                <a16:creationId xmlns:a16="http://schemas.microsoft.com/office/drawing/2014/main" xmlns="" id="{75E62FA2-1190-436C-90BA-24AB5C2547A2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Rectangle 6">
            <a:extLst>
              <a:ext uri="{FF2B5EF4-FFF2-40B4-BE49-F238E27FC236}">
                <a16:creationId xmlns:a16="http://schemas.microsoft.com/office/drawing/2014/main" xmlns="" id="{CF823A82-7068-44EA-A53D-9DC040EF2C00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CF6FBE9E-A15D-4DDC-8165-98CF441DBD00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556327586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xmlns="" id="{35F44265-8B98-44B8-BCB3-C31DBD6D5BDE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xmlns="" id="{0F1A1DA3-0D0A-4F02-A009-AC14902CCB8B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xmlns="" id="{F94BC6AE-A56C-4E76-8890-4831D927E2C1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9F09186E-4DD0-4A13-85CB-D3FEE86808B7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793844190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xmlns="" id="{A8BCCD0A-4379-426F-82F6-3CBCF230F637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xmlns="" id="{EEA07301-D34B-4C2D-BE9C-E6037B25BDB4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xmlns="" id="{CF64A9FC-5C8F-45C4-B4C6-A52716CA4334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E5DD854A-103A-4D8E-B742-458ED29F0587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942362382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xmlns="" id="{CF676D38-6E15-41FB-BD7E-D779946E48A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xmlns="" id="{29124196-09EC-45DD-802A-1E0033E757D6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xmlns="" id="{0FDE1AD1-84CD-4BC6-879A-6FBF1FBD9CE2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834DE8A1-A3FB-4E27-AEF5-7AC57A6367D1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632786873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xmlns="" id="{C4A99BF1-47C5-4211-8909-06E5975C97E2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xmlns="" id="{DBA8C0F6-A3BE-4278-81C2-2A623CFCC3D1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xmlns="" id="{67C3B235-8F9C-4E3C-B0EC-3FE7EF438BF7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3393833C-CACC-489B-B0DE-4C119CE609FD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4260631810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">
            <a:extLst>
              <a:ext uri="{FF2B5EF4-FFF2-40B4-BE49-F238E27FC236}">
                <a16:creationId xmlns:a16="http://schemas.microsoft.com/office/drawing/2014/main" xmlns="" id="{B7CD8ED5-FD27-4A23-A16B-6A93BD4B38FB}"/>
              </a:ext>
            </a:extLst>
          </p:cNvPr>
          <p:cNvGrpSpPr>
            <a:grpSpLocks/>
          </p:cNvGrpSpPr>
          <p:nvPr/>
        </p:nvGrpSpPr>
        <p:grpSpPr bwMode="auto">
          <a:xfrm>
            <a:off x="-295275" y="557213"/>
            <a:ext cx="9437688" cy="6632575"/>
            <a:chOff x="-186" y="351"/>
            <a:chExt cx="5945" cy="4178"/>
          </a:xfrm>
        </p:grpSpPr>
        <p:grpSp>
          <p:nvGrpSpPr>
            <p:cNvPr id="5" name="Group 3">
              <a:extLst>
                <a:ext uri="{FF2B5EF4-FFF2-40B4-BE49-F238E27FC236}">
                  <a16:creationId xmlns:a16="http://schemas.microsoft.com/office/drawing/2014/main" xmlns="" id="{3752B152-6568-4BCE-A92A-5D35E79C64DE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-186" y="351"/>
              <a:ext cx="4316" cy="4178"/>
              <a:chOff x="-186" y="351"/>
              <a:chExt cx="4316" cy="4178"/>
            </a:xfrm>
          </p:grpSpPr>
          <p:grpSp>
            <p:nvGrpSpPr>
              <p:cNvPr id="7" name="Group 4">
                <a:extLst>
                  <a:ext uri="{FF2B5EF4-FFF2-40B4-BE49-F238E27FC236}">
                    <a16:creationId xmlns:a16="http://schemas.microsoft.com/office/drawing/2014/main" xmlns="" id="{A409AD02-6174-4957-A984-194F529C4E4F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-186" y="351"/>
                <a:ext cx="4316" cy="4178"/>
                <a:chOff x="-186" y="351"/>
                <a:chExt cx="4316" cy="4178"/>
              </a:xfrm>
            </p:grpSpPr>
            <p:sp>
              <p:nvSpPr>
                <p:cNvPr id="9" name="AutoShape 5">
                  <a:extLst>
                    <a:ext uri="{FF2B5EF4-FFF2-40B4-BE49-F238E27FC236}">
                      <a16:creationId xmlns:a16="http://schemas.microsoft.com/office/drawing/2014/main" xmlns="" id="{458DF3BC-B07D-4D92-A9A1-91A6E38D3844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 rot="12360000">
                  <a:off x="-186" y="351"/>
                  <a:ext cx="4316" cy="4178"/>
                </a:xfrm>
                <a:prstGeom prst="diamond">
                  <a:avLst/>
                </a:prstGeom>
                <a:gradFill rotWithShape="0">
                  <a:gsLst>
                    <a:gs pos="0">
                      <a:schemeClr val="bg2"/>
                    </a:gs>
                    <a:gs pos="100000">
                      <a:schemeClr val="bg1"/>
                    </a:gs>
                  </a:gsLst>
                  <a:path path="shape">
                    <a:fillToRect l="50000" t="50000" r="50000" b="50000"/>
                  </a:path>
                </a:gradFill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/>
                <a:lstStyle/>
                <a:p>
                  <a:pPr>
                    <a:defRPr/>
                  </a:pPr>
                  <a:endParaRPr lang="ru-RU">
                    <a:latin typeface="Arial" charset="0"/>
                  </a:endParaRPr>
                </a:p>
              </p:txBody>
            </p:sp>
            <p:sp>
              <p:nvSpPr>
                <p:cNvPr id="10" name="AutoShape 6" descr="Denim">
                  <a:extLst>
                    <a:ext uri="{FF2B5EF4-FFF2-40B4-BE49-F238E27FC236}">
                      <a16:creationId xmlns:a16="http://schemas.microsoft.com/office/drawing/2014/main" xmlns="" id="{F569CDFE-C90B-48F2-BEEB-8B524C6D7891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 rot="12360000">
                  <a:off x="694" y="1203"/>
                  <a:ext cx="2556" cy="2474"/>
                </a:xfrm>
                <a:prstGeom prst="diamond">
                  <a:avLst/>
                </a:prstGeom>
                <a:blipFill dpi="0" rotWithShape="0">
                  <a:blip r:embed="rId2"/>
                  <a:srcRect/>
                  <a:tile tx="0" ty="0" sx="100000" sy="100000" flip="none" algn="tl"/>
                </a:blipFill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/>
                <a:lstStyle/>
                <a:p>
                  <a:pPr>
                    <a:defRPr/>
                  </a:pPr>
                  <a:endParaRPr lang="ru-RU">
                    <a:latin typeface="Arial" charset="0"/>
                  </a:endParaRPr>
                </a:p>
              </p:txBody>
            </p:sp>
            <p:sp>
              <p:nvSpPr>
                <p:cNvPr id="11" name="Rectangle 7">
                  <a:extLst>
                    <a:ext uri="{FF2B5EF4-FFF2-40B4-BE49-F238E27FC236}">
                      <a16:creationId xmlns:a16="http://schemas.microsoft.com/office/drawing/2014/main" xmlns="" id="{1BB2D506-B552-4A81-A3F9-36AFB99046C5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 rot="12360000">
                  <a:off x="2249" y="2499"/>
                  <a:ext cx="649" cy="280"/>
                </a:xfrm>
                <a:prstGeom prst="rect">
                  <a:avLst/>
                </a:prstGeom>
                <a:solidFill>
                  <a:schemeClr val="folHlink">
                    <a:alpha val="50000"/>
                  </a:schemeClr>
                </a:solidFill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wrap="none" lIns="92075" tIns="46038" rIns="92075" bIns="46038" anchor="ctr"/>
                <a:lstStyle/>
                <a:p>
                  <a:pPr>
                    <a:spcBef>
                      <a:spcPct val="50000"/>
                    </a:spcBef>
                    <a:defRPr/>
                  </a:pPr>
                  <a:endParaRPr kumimoji="1" lang="ru-RU" sz="2400">
                    <a:latin typeface="Times New Roman" pitchFamily="18" charset="0"/>
                  </a:endParaRPr>
                </a:p>
              </p:txBody>
            </p:sp>
            <p:sp>
              <p:nvSpPr>
                <p:cNvPr id="12" name="Oval 8">
                  <a:extLst>
                    <a:ext uri="{FF2B5EF4-FFF2-40B4-BE49-F238E27FC236}">
                      <a16:creationId xmlns:a16="http://schemas.microsoft.com/office/drawing/2014/main" xmlns="" id="{C081456D-4177-4631-B346-5610D0C736C4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 rot="12360000">
                  <a:off x="1292" y="2567"/>
                  <a:ext cx="570" cy="528"/>
                </a:xfrm>
                <a:prstGeom prst="ellipse">
                  <a:avLst/>
                </a:prstGeom>
                <a:solidFill>
                  <a:schemeClr val="accent1">
                    <a:alpha val="50000"/>
                  </a:schemeClr>
                </a:solidFill>
                <a:ln w="9525">
                  <a:noFill/>
                  <a:round/>
                  <a:headEnd/>
                  <a:tailEnd/>
                </a:ln>
                <a:effectLst/>
              </p:spPr>
              <p:txBody>
                <a:bodyPr wrap="none" lIns="92075" tIns="46038" rIns="92075" bIns="46038" anchor="ctr"/>
                <a:lstStyle/>
                <a:p>
                  <a:pPr>
                    <a:spcBef>
                      <a:spcPct val="50000"/>
                    </a:spcBef>
                    <a:defRPr/>
                  </a:pPr>
                  <a:endParaRPr kumimoji="1" lang="ru-RU" sz="2400">
                    <a:latin typeface="Times New Roman" pitchFamily="18" charset="0"/>
                  </a:endParaRPr>
                </a:p>
              </p:txBody>
            </p:sp>
            <p:sp>
              <p:nvSpPr>
                <p:cNvPr id="13" name="Rectangle 9">
                  <a:extLst>
                    <a:ext uri="{FF2B5EF4-FFF2-40B4-BE49-F238E27FC236}">
                      <a16:creationId xmlns:a16="http://schemas.microsoft.com/office/drawing/2014/main" xmlns="" id="{F7BCFE63-7663-4DF6-8C54-4FF076DF3E21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 rot="12360000">
                  <a:off x="2373" y="2047"/>
                  <a:ext cx="446" cy="81"/>
                </a:xfrm>
                <a:prstGeom prst="rect">
                  <a:avLst/>
                </a:prstGeom>
                <a:solidFill>
                  <a:schemeClr val="accent1">
                    <a:alpha val="50000"/>
                  </a:schemeClr>
                </a:solidFill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wrap="none" lIns="92075" tIns="46038" rIns="92075" bIns="46038" anchor="ctr"/>
                <a:lstStyle/>
                <a:p>
                  <a:pPr>
                    <a:spcBef>
                      <a:spcPct val="50000"/>
                    </a:spcBef>
                    <a:defRPr/>
                  </a:pPr>
                  <a:endParaRPr kumimoji="1" lang="ru-RU" sz="2400">
                    <a:latin typeface="Times New Roman" pitchFamily="18" charset="0"/>
                  </a:endParaRPr>
                </a:p>
              </p:txBody>
            </p:sp>
            <p:sp>
              <p:nvSpPr>
                <p:cNvPr id="14" name="Rectangle 10">
                  <a:extLst>
                    <a:ext uri="{FF2B5EF4-FFF2-40B4-BE49-F238E27FC236}">
                      <a16:creationId xmlns:a16="http://schemas.microsoft.com/office/drawing/2014/main" xmlns="" id="{23F3771D-3468-4731-A417-787729037A18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 rot="12360000">
                  <a:off x="1927" y="3071"/>
                  <a:ext cx="445" cy="82"/>
                </a:xfrm>
                <a:prstGeom prst="rect">
                  <a:avLst/>
                </a:prstGeom>
                <a:solidFill>
                  <a:schemeClr val="accent1">
                    <a:alpha val="50000"/>
                  </a:schemeClr>
                </a:solidFill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wrap="none" lIns="92075" tIns="46038" rIns="92075" bIns="46038" anchor="ctr"/>
                <a:lstStyle/>
                <a:p>
                  <a:pPr>
                    <a:spcBef>
                      <a:spcPct val="50000"/>
                    </a:spcBef>
                    <a:defRPr/>
                  </a:pPr>
                  <a:endParaRPr kumimoji="1" lang="ru-RU" sz="2400">
                    <a:latin typeface="Times New Roman" pitchFamily="18" charset="0"/>
                  </a:endParaRPr>
                </a:p>
              </p:txBody>
            </p:sp>
            <p:sp>
              <p:nvSpPr>
                <p:cNvPr id="15" name="Arc 11">
                  <a:extLst>
                    <a:ext uri="{FF2B5EF4-FFF2-40B4-BE49-F238E27FC236}">
                      <a16:creationId xmlns:a16="http://schemas.microsoft.com/office/drawing/2014/main" xmlns="" id="{3047D6BA-EBD4-4F3E-A2E3-C75AFF861FB5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 rot="10485000">
                  <a:off x="1263" y="2240"/>
                  <a:ext cx="723" cy="856"/>
                </a:xfrm>
                <a:custGeom>
                  <a:avLst/>
                  <a:gdLst>
                    <a:gd name="G0" fmla="+- 21518 0 0"/>
                    <a:gd name="G1" fmla="+- 2258 0 0"/>
                    <a:gd name="G2" fmla="+- 21600 0 0"/>
                    <a:gd name="T0" fmla="*/ 43000 w 43118"/>
                    <a:gd name="T1" fmla="*/ 0 h 23858"/>
                    <a:gd name="T2" fmla="*/ 0 w 43118"/>
                    <a:gd name="T3" fmla="*/ 4141 h 23858"/>
                    <a:gd name="T4" fmla="*/ 21518 w 43118"/>
                    <a:gd name="T5" fmla="*/ 2258 h 2385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</a:cxnLst>
                  <a:rect l="0" t="0" r="r" b="b"/>
                  <a:pathLst>
                    <a:path w="43118" h="23858" fill="none" extrusionOk="0">
                      <a:moveTo>
                        <a:pt x="42999" y="0"/>
                      </a:moveTo>
                      <a:cubicBezTo>
                        <a:pt x="43078" y="750"/>
                        <a:pt x="43118" y="1503"/>
                        <a:pt x="43118" y="2258"/>
                      </a:cubicBezTo>
                      <a:cubicBezTo>
                        <a:pt x="43118" y="14187"/>
                        <a:pt x="33447" y="23858"/>
                        <a:pt x="21518" y="23858"/>
                      </a:cubicBezTo>
                      <a:cubicBezTo>
                        <a:pt x="10318" y="23858"/>
                        <a:pt x="976" y="15297"/>
                        <a:pt x="0" y="4140"/>
                      </a:cubicBezTo>
                    </a:path>
                    <a:path w="43118" h="23858" stroke="0" extrusionOk="0">
                      <a:moveTo>
                        <a:pt x="42999" y="0"/>
                      </a:moveTo>
                      <a:cubicBezTo>
                        <a:pt x="43078" y="750"/>
                        <a:pt x="43118" y="1503"/>
                        <a:pt x="43118" y="2258"/>
                      </a:cubicBezTo>
                      <a:cubicBezTo>
                        <a:pt x="43118" y="14187"/>
                        <a:pt x="33447" y="23858"/>
                        <a:pt x="21518" y="23858"/>
                      </a:cubicBezTo>
                      <a:cubicBezTo>
                        <a:pt x="10318" y="23858"/>
                        <a:pt x="976" y="15297"/>
                        <a:pt x="0" y="4140"/>
                      </a:cubicBezTo>
                      <a:lnTo>
                        <a:pt x="21518" y="2258"/>
                      </a:lnTo>
                      <a:close/>
                    </a:path>
                  </a:pathLst>
                </a:custGeom>
                <a:solidFill>
                  <a:schemeClr val="folHlink">
                    <a:alpha val="50000"/>
                  </a:schemeClr>
                </a:solidFill>
                <a:ln w="9525">
                  <a:noFill/>
                  <a:round/>
                  <a:headEnd type="none" w="sm" len="sm"/>
                  <a:tailEnd type="none" w="sm" len="sm"/>
                </a:ln>
                <a:effectLst/>
              </p:spPr>
              <p:txBody>
                <a:bodyPr/>
                <a:lstStyle/>
                <a:p>
                  <a:pPr>
                    <a:defRPr/>
                  </a:pPr>
                  <a:endParaRPr lang="ru-RU">
                    <a:latin typeface="Arial" charset="0"/>
                  </a:endParaRPr>
                </a:p>
              </p:txBody>
            </p:sp>
            <p:sp>
              <p:nvSpPr>
                <p:cNvPr id="16" name="Freeform 12">
                  <a:extLst>
                    <a:ext uri="{FF2B5EF4-FFF2-40B4-BE49-F238E27FC236}">
                      <a16:creationId xmlns:a16="http://schemas.microsoft.com/office/drawing/2014/main" xmlns="" id="{690A9623-EDF4-4A75-8D78-493660955BBF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300" y="1374"/>
                  <a:ext cx="1035" cy="2007"/>
                </a:xfrm>
                <a:custGeom>
                  <a:avLst/>
                  <a:gdLst/>
                  <a:ahLst/>
                  <a:cxnLst>
                    <a:cxn ang="0">
                      <a:pos x="56" y="2006"/>
                    </a:cxn>
                    <a:cxn ang="0">
                      <a:pos x="0" y="1843"/>
                    </a:cxn>
                    <a:cxn ang="0">
                      <a:pos x="871" y="56"/>
                    </a:cxn>
                    <a:cxn ang="0">
                      <a:pos x="1034" y="0"/>
                    </a:cxn>
                    <a:cxn ang="0">
                      <a:pos x="56" y="2006"/>
                    </a:cxn>
                  </a:cxnLst>
                  <a:rect l="0" t="0" r="r" b="b"/>
                  <a:pathLst>
                    <a:path w="1035" h="2007">
                      <a:moveTo>
                        <a:pt x="56" y="2006"/>
                      </a:moveTo>
                      <a:lnTo>
                        <a:pt x="0" y="1843"/>
                      </a:lnTo>
                      <a:lnTo>
                        <a:pt x="871" y="56"/>
                      </a:lnTo>
                      <a:lnTo>
                        <a:pt x="1034" y="0"/>
                      </a:lnTo>
                      <a:lnTo>
                        <a:pt x="56" y="2006"/>
                      </a:lnTo>
                    </a:path>
                  </a:pathLst>
                </a:custGeom>
                <a:solidFill>
                  <a:schemeClr val="hlink">
                    <a:alpha val="50000"/>
                  </a:schemeClr>
                </a:solidFill>
                <a:ln w="9525">
                  <a:noFill/>
                  <a:round/>
                  <a:headEnd type="none" w="sm" len="sm"/>
                  <a:tailEnd type="none" w="sm" len="sm"/>
                </a:ln>
                <a:effectLst/>
              </p:spPr>
              <p:txBody>
                <a:bodyPr/>
                <a:lstStyle/>
                <a:p>
                  <a:pPr>
                    <a:defRPr/>
                  </a:pPr>
                  <a:endParaRPr lang="ru-RU">
                    <a:latin typeface="Arial" charset="0"/>
                  </a:endParaRPr>
                </a:p>
              </p:txBody>
            </p:sp>
          </p:grpSp>
          <p:sp>
            <p:nvSpPr>
              <p:cNvPr id="8" name="Freeform 13">
                <a:extLst>
                  <a:ext uri="{FF2B5EF4-FFF2-40B4-BE49-F238E27FC236}">
                    <a16:creationId xmlns:a16="http://schemas.microsoft.com/office/drawing/2014/main" xmlns="" id="{3A4920E2-0589-406B-B21B-34C40188532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448" y="1810"/>
                <a:ext cx="324" cy="231"/>
              </a:xfrm>
              <a:custGeom>
                <a:avLst/>
                <a:gdLst/>
                <a:ahLst/>
                <a:cxnLst>
                  <a:cxn ang="0">
                    <a:pos x="321" y="226"/>
                  </a:cxn>
                  <a:cxn ang="0">
                    <a:pos x="287" y="123"/>
                  </a:cxn>
                  <a:cxn ang="0">
                    <a:pos x="53" y="9"/>
                  </a:cxn>
                  <a:cxn ang="0">
                    <a:pos x="35" y="0"/>
                  </a:cxn>
                  <a:cxn ang="0">
                    <a:pos x="0" y="72"/>
                  </a:cxn>
                  <a:cxn ang="0">
                    <a:pos x="323" y="230"/>
                  </a:cxn>
                </a:cxnLst>
                <a:rect l="0" t="0" r="r" b="b"/>
                <a:pathLst>
                  <a:path w="324" h="231">
                    <a:moveTo>
                      <a:pt x="321" y="226"/>
                    </a:moveTo>
                    <a:lnTo>
                      <a:pt x="287" y="123"/>
                    </a:lnTo>
                    <a:lnTo>
                      <a:pt x="53" y="9"/>
                    </a:lnTo>
                    <a:lnTo>
                      <a:pt x="35" y="0"/>
                    </a:lnTo>
                    <a:lnTo>
                      <a:pt x="0" y="72"/>
                    </a:lnTo>
                    <a:lnTo>
                      <a:pt x="323" y="230"/>
                    </a:lnTo>
                  </a:path>
                </a:pathLst>
              </a:custGeom>
              <a:solidFill>
                <a:schemeClr val="accent1">
                  <a:alpha val="50000"/>
                </a:schemeClr>
              </a:solidFill>
              <a:ln w="9525">
                <a:noFill/>
                <a:round/>
                <a:headEnd type="none" w="sm" len="sm"/>
                <a:tailEnd type="none" w="sm" len="sm"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ru-RU">
                  <a:latin typeface="Arial" charset="0"/>
                </a:endParaRPr>
              </a:p>
            </p:txBody>
          </p:sp>
        </p:grpSp>
        <p:sp>
          <p:nvSpPr>
            <p:cNvPr id="6" name="Rectangle 14">
              <a:extLst>
                <a:ext uri="{FF2B5EF4-FFF2-40B4-BE49-F238E27FC236}">
                  <a16:creationId xmlns:a16="http://schemas.microsoft.com/office/drawing/2014/main" xmlns="" id="{9AFCA815-6454-42D0-9369-72C04396C8E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768" y="720"/>
              <a:ext cx="4991" cy="816"/>
            </a:xfrm>
            <a:prstGeom prst="rect">
              <a:avLst/>
            </a:prstGeom>
            <a:solidFill>
              <a:schemeClr val="accent2">
                <a:alpha val="50000"/>
              </a:schemeClr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ru-RU">
                <a:latin typeface="Arial" charset="0"/>
              </a:endParaRPr>
            </a:p>
          </p:txBody>
        </p:sp>
      </p:grpSp>
      <p:sp>
        <p:nvSpPr>
          <p:cNvPr id="229391" name="Rectangle 15"/>
          <p:cNvSpPr>
            <a:spLocks noGrp="1" noChangeArrowheads="1"/>
          </p:cNvSpPr>
          <p:nvPr>
            <p:ph type="ctrTitle" sz="quarter"/>
          </p:nvPr>
        </p:nvSpPr>
        <p:spPr>
          <a:xfrm>
            <a:off x="1217613" y="1219200"/>
            <a:ext cx="7772400" cy="1143000"/>
          </a:xfrm>
        </p:spPr>
        <p:txBody>
          <a:bodyPr anchorCtr="0"/>
          <a:lstStyle>
            <a:lvl1pPr algn="l"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229392" name="Rectangle 16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4724400" y="2819400"/>
            <a:ext cx="4267200" cy="3200400"/>
          </a:xfrm>
        </p:spPr>
        <p:txBody>
          <a:bodyPr/>
          <a:lstStyle>
            <a:lvl1pPr marL="0" indent="0">
              <a:buFontTx/>
              <a:buNone/>
              <a:defRPr/>
            </a:lvl1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17" name="Rectangle 17">
            <a:extLst>
              <a:ext uri="{FF2B5EF4-FFF2-40B4-BE49-F238E27FC236}">
                <a16:creationId xmlns:a16="http://schemas.microsoft.com/office/drawing/2014/main" xmlns="" id="{0BE45BAD-51FD-46EB-B6D1-4C8F69148B84}"/>
              </a:ext>
            </a:extLst>
          </p:cNvPr>
          <p:cNvSpPr>
            <a:spLocks noGrp="1" noChangeArrowheads="1"/>
          </p:cNvSpPr>
          <p:nvPr>
            <p:ph type="dt" sz="quarter" idx="10"/>
          </p:nvPr>
        </p:nvSpPr>
        <p:spPr>
          <a:xfrm>
            <a:off x="152400" y="6248400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8" name="Rectangle 18">
            <a:extLst>
              <a:ext uri="{FF2B5EF4-FFF2-40B4-BE49-F238E27FC236}">
                <a16:creationId xmlns:a16="http://schemas.microsoft.com/office/drawing/2014/main" xmlns="" id="{B159CD7D-B091-4791-B084-957663851426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8400"/>
            <a:ext cx="28956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9" name="Rectangle 19">
            <a:extLst>
              <a:ext uri="{FF2B5EF4-FFF2-40B4-BE49-F238E27FC236}">
                <a16:creationId xmlns:a16="http://schemas.microsoft.com/office/drawing/2014/main" xmlns="" id="{39156BD4-1B83-4D6F-8FD4-237BD8B799E1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6A7E7FC-8787-4DD4-A677-9553FF635BE6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792851321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xmlns="" id="{AF553350-BC6A-49B4-9866-8202E08BE71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xmlns="" id="{9FAF46E2-F7B6-4244-BE8D-1A87F57D19DD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7">
            <a:extLst>
              <a:ext uri="{FF2B5EF4-FFF2-40B4-BE49-F238E27FC236}">
                <a16:creationId xmlns:a16="http://schemas.microsoft.com/office/drawing/2014/main" xmlns="" id="{96F9519A-F5E2-4795-B86F-6B0742400A55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79568D35-7E49-478D-B457-D60ACB2A1CFB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936866068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xmlns="" id="{3B6EFE09-A9B9-4955-83E3-AEAAD166E70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xmlns="" id="{C9554427-602C-4680-8820-D4C5C462C0F7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7">
            <a:extLst>
              <a:ext uri="{FF2B5EF4-FFF2-40B4-BE49-F238E27FC236}">
                <a16:creationId xmlns:a16="http://schemas.microsoft.com/office/drawing/2014/main" xmlns="" id="{84348DA5-4C07-4DB0-9539-939921E2376C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3BE0515E-3527-4599-AA01-BE3146236C01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732641954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1295400" y="19050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5257800" y="19050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xmlns="" id="{50DF3C37-F07D-4F54-B5F1-59215CA9B812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xmlns="" id="{EF483E0C-82CF-4284-A9EF-AB3CA441EDC6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7">
            <a:extLst>
              <a:ext uri="{FF2B5EF4-FFF2-40B4-BE49-F238E27FC236}">
                <a16:creationId xmlns:a16="http://schemas.microsoft.com/office/drawing/2014/main" xmlns="" id="{A6AF58D5-196E-4258-8D80-4F69EC679870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96809403-82EA-44D0-98E6-21A42EBF7189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370961304"/>
      </p:ext>
    </p:extLst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Rectangle 5">
            <a:extLst>
              <a:ext uri="{FF2B5EF4-FFF2-40B4-BE49-F238E27FC236}">
                <a16:creationId xmlns:a16="http://schemas.microsoft.com/office/drawing/2014/main" xmlns="" id="{7A568C3A-7E8B-45E9-9707-7197876672A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Rectangle 6">
            <a:extLst>
              <a:ext uri="{FF2B5EF4-FFF2-40B4-BE49-F238E27FC236}">
                <a16:creationId xmlns:a16="http://schemas.microsoft.com/office/drawing/2014/main" xmlns="" id="{851AF1D8-C989-47BB-9281-342C95B76307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Rectangle 7">
            <a:extLst>
              <a:ext uri="{FF2B5EF4-FFF2-40B4-BE49-F238E27FC236}">
                <a16:creationId xmlns:a16="http://schemas.microsoft.com/office/drawing/2014/main" xmlns="" id="{0F043713-65C4-4411-844F-10687F78D5BC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81399FAF-7155-470E-9222-08F6DD855BDC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4177437518"/>
      </p:ext>
    </p:extLst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Rectangle 5">
            <a:extLst>
              <a:ext uri="{FF2B5EF4-FFF2-40B4-BE49-F238E27FC236}">
                <a16:creationId xmlns:a16="http://schemas.microsoft.com/office/drawing/2014/main" xmlns="" id="{337320AC-2519-4C7C-9F6D-A71F66DEBC1F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Rectangle 6">
            <a:extLst>
              <a:ext uri="{FF2B5EF4-FFF2-40B4-BE49-F238E27FC236}">
                <a16:creationId xmlns:a16="http://schemas.microsoft.com/office/drawing/2014/main" xmlns="" id="{80120B27-7402-4C29-9F02-F3A983203ABD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7">
            <a:extLst>
              <a:ext uri="{FF2B5EF4-FFF2-40B4-BE49-F238E27FC236}">
                <a16:creationId xmlns:a16="http://schemas.microsoft.com/office/drawing/2014/main" xmlns="" id="{E23EFF34-0307-4890-80AD-8D3E1EB252EC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E607D02-BBFF-4BAD-A1F8-FBDD447647AC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047947826"/>
      </p:ext>
    </p:extLst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5">
            <a:extLst>
              <a:ext uri="{FF2B5EF4-FFF2-40B4-BE49-F238E27FC236}">
                <a16:creationId xmlns:a16="http://schemas.microsoft.com/office/drawing/2014/main" xmlns="" id="{7BFCEC7D-477B-4A2A-8461-226E4CD08FA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Rectangle 6">
            <a:extLst>
              <a:ext uri="{FF2B5EF4-FFF2-40B4-BE49-F238E27FC236}">
                <a16:creationId xmlns:a16="http://schemas.microsoft.com/office/drawing/2014/main" xmlns="" id="{A71D694F-52DF-4333-9A92-94D94D315EF8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Rectangle 7">
            <a:extLst>
              <a:ext uri="{FF2B5EF4-FFF2-40B4-BE49-F238E27FC236}">
                <a16:creationId xmlns:a16="http://schemas.microsoft.com/office/drawing/2014/main" xmlns="" id="{37DD0C0D-450B-431E-BDB4-496DE17FCB9F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9499DB6-A505-411B-977D-0E103088E043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814457191"/>
      </p:ext>
    </p:extLst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xmlns="" id="{3AEBABD3-B101-4CB0-A889-298DC8F04E1F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xmlns="" id="{FFBA4D07-6770-4E3A-8885-63EC70F788A8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7">
            <a:extLst>
              <a:ext uri="{FF2B5EF4-FFF2-40B4-BE49-F238E27FC236}">
                <a16:creationId xmlns:a16="http://schemas.microsoft.com/office/drawing/2014/main" xmlns="" id="{28B6518B-2E08-4B8A-BBB3-0C176223A8FF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D2214521-6832-4167-BA78-F3025B4EC554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919434874"/>
      </p:ext>
    </p:extLst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xmlns="" id="{0A620934-C657-48E0-9BE6-2ABDBF753B4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xmlns="" id="{ECF0F2F5-ADFF-4D8F-9C7C-3484E1AAC01F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7">
            <a:extLst>
              <a:ext uri="{FF2B5EF4-FFF2-40B4-BE49-F238E27FC236}">
                <a16:creationId xmlns:a16="http://schemas.microsoft.com/office/drawing/2014/main" xmlns="" id="{B2D82121-0BD6-40BF-80E8-DE1D07E401E2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C4C38667-0966-4B11-B125-B5425B76B65C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963046543"/>
      </p:ext>
    </p:extLst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xmlns="" id="{36789609-0490-40D4-B1CC-B8161CBC2050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xmlns="" id="{6E31D392-D60D-43A7-869E-6A6C65D20C67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7">
            <a:extLst>
              <a:ext uri="{FF2B5EF4-FFF2-40B4-BE49-F238E27FC236}">
                <a16:creationId xmlns:a16="http://schemas.microsoft.com/office/drawing/2014/main" xmlns="" id="{217F14D8-DBC1-46C1-8CF2-2F246FB27290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19E385F9-139B-48C7-8EB7-EE6DC6BE5263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216464804"/>
      </p:ext>
    </p:extLst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7086600" y="228600"/>
            <a:ext cx="1981200" cy="5791200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1143000" y="228600"/>
            <a:ext cx="5791200" cy="5791200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xmlns="" id="{E6D42577-1E29-4E4F-98A5-722D7C6537CD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xmlns="" id="{4E38C495-FE2C-4CCA-8B52-25EBB19648E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7">
            <a:extLst>
              <a:ext uri="{FF2B5EF4-FFF2-40B4-BE49-F238E27FC236}">
                <a16:creationId xmlns:a16="http://schemas.microsoft.com/office/drawing/2014/main" xmlns="" id="{A1C2D532-A710-454E-9435-1EB36DE6E0EA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982E177-83EC-4D6E-9594-341BEDD3E516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444061242"/>
      </p:ext>
    </p:extLst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reeform 2">
            <a:extLst>
              <a:ext uri="{FF2B5EF4-FFF2-40B4-BE49-F238E27FC236}">
                <a16:creationId xmlns:a16="http://schemas.microsoft.com/office/drawing/2014/main" xmlns="" id="{442ACF64-B2D2-4E60-A357-E631D4E8FCD5}"/>
              </a:ext>
            </a:extLst>
          </p:cNvPr>
          <p:cNvSpPr>
            <a:spLocks/>
          </p:cNvSpPr>
          <p:nvPr/>
        </p:nvSpPr>
        <p:spPr bwMode="blackWhite">
          <a:xfrm>
            <a:off x="20638" y="12700"/>
            <a:ext cx="8896350" cy="6780213"/>
          </a:xfrm>
          <a:custGeom>
            <a:avLst/>
            <a:gdLst/>
            <a:ahLst/>
            <a:cxnLst>
              <a:cxn ang="0">
                <a:pos x="2822" y="0"/>
              </a:cxn>
              <a:cxn ang="0">
                <a:pos x="0" y="975"/>
              </a:cxn>
              <a:cxn ang="0">
                <a:pos x="2169" y="3619"/>
              </a:cxn>
              <a:cxn ang="0">
                <a:pos x="3985" y="1125"/>
              </a:cxn>
              <a:cxn ang="0">
                <a:pos x="2822" y="0"/>
              </a:cxn>
              <a:cxn ang="0">
                <a:pos x="2822" y="0"/>
              </a:cxn>
            </a:cxnLst>
            <a:rect l="0" t="0" r="r" b="b"/>
            <a:pathLst>
              <a:path w="3985" h="3619">
                <a:moveTo>
                  <a:pt x="2822" y="0"/>
                </a:moveTo>
                <a:lnTo>
                  <a:pt x="0" y="975"/>
                </a:lnTo>
                <a:lnTo>
                  <a:pt x="2169" y="3619"/>
                </a:lnTo>
                <a:lnTo>
                  <a:pt x="3985" y="1125"/>
                </a:lnTo>
                <a:lnTo>
                  <a:pt x="2822" y="0"/>
                </a:lnTo>
                <a:lnTo>
                  <a:pt x="2822" y="0"/>
                </a:lnTo>
                <a:close/>
              </a:path>
            </a:pathLst>
          </a:custGeom>
          <a:solidFill>
            <a:schemeClr val="accent1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ru-RU">
              <a:latin typeface="Arial" charset="0"/>
            </a:endParaRPr>
          </a:p>
        </p:txBody>
      </p:sp>
      <p:grpSp>
        <p:nvGrpSpPr>
          <p:cNvPr id="5" name="Group 8">
            <a:extLst>
              <a:ext uri="{FF2B5EF4-FFF2-40B4-BE49-F238E27FC236}">
                <a16:creationId xmlns:a16="http://schemas.microsoft.com/office/drawing/2014/main" xmlns="" id="{EC2EFEA9-24C0-4E8B-9100-73F74B7A5E83}"/>
              </a:ext>
            </a:extLst>
          </p:cNvPr>
          <p:cNvGrpSpPr>
            <a:grpSpLocks/>
          </p:cNvGrpSpPr>
          <p:nvPr/>
        </p:nvGrpSpPr>
        <p:grpSpPr bwMode="auto">
          <a:xfrm>
            <a:off x="195263" y="234950"/>
            <a:ext cx="3787775" cy="1778000"/>
            <a:chOff x="123" y="148"/>
            <a:chExt cx="2386" cy="1120"/>
          </a:xfrm>
        </p:grpSpPr>
        <p:sp>
          <p:nvSpPr>
            <p:cNvPr id="6" name="Freeform 9">
              <a:extLst>
                <a:ext uri="{FF2B5EF4-FFF2-40B4-BE49-F238E27FC236}">
                  <a16:creationId xmlns:a16="http://schemas.microsoft.com/office/drawing/2014/main" xmlns="" id="{7F5BAB98-DD00-4B08-8234-6869E878071A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177" y="177"/>
              <a:ext cx="2250" cy="1017"/>
            </a:xfrm>
            <a:custGeom>
              <a:avLst/>
              <a:gdLst/>
              <a:ahLst/>
              <a:cxnLst>
                <a:cxn ang="0">
                  <a:pos x="794" y="395"/>
                </a:cxn>
                <a:cxn ang="0">
                  <a:pos x="710" y="318"/>
                </a:cxn>
                <a:cxn ang="0">
                  <a:pos x="556" y="210"/>
                </a:cxn>
                <a:cxn ang="0">
                  <a:pos x="71" y="0"/>
                </a:cxn>
                <a:cxn ang="0">
                  <a:pos x="23" y="20"/>
                </a:cxn>
                <a:cxn ang="0">
                  <a:pos x="0" y="83"/>
                </a:cxn>
                <a:cxn ang="0">
                  <a:pos x="28" y="155"/>
                </a:cxn>
                <a:cxn ang="0">
                  <a:pos x="570" y="409"/>
                </a:cxn>
                <a:cxn ang="0">
                  <a:pos x="689" y="393"/>
                </a:cxn>
                <a:cxn ang="0">
                  <a:pos x="785" y="414"/>
                </a:cxn>
                <a:cxn ang="0">
                  <a:pos x="794" y="395"/>
                </a:cxn>
                <a:cxn ang="0">
                  <a:pos x="794" y="395"/>
                </a:cxn>
              </a:cxnLst>
              <a:rect l="0" t="0" r="r" b="b"/>
              <a:pathLst>
                <a:path w="794" h="414">
                  <a:moveTo>
                    <a:pt x="794" y="395"/>
                  </a:moveTo>
                  <a:lnTo>
                    <a:pt x="710" y="318"/>
                  </a:lnTo>
                  <a:lnTo>
                    <a:pt x="556" y="210"/>
                  </a:lnTo>
                  <a:lnTo>
                    <a:pt x="71" y="0"/>
                  </a:lnTo>
                  <a:lnTo>
                    <a:pt x="23" y="20"/>
                  </a:lnTo>
                  <a:lnTo>
                    <a:pt x="0" y="83"/>
                  </a:lnTo>
                  <a:lnTo>
                    <a:pt x="28" y="155"/>
                  </a:lnTo>
                  <a:lnTo>
                    <a:pt x="570" y="409"/>
                  </a:lnTo>
                  <a:lnTo>
                    <a:pt x="689" y="393"/>
                  </a:lnTo>
                  <a:lnTo>
                    <a:pt x="785" y="414"/>
                  </a:lnTo>
                  <a:lnTo>
                    <a:pt x="794" y="395"/>
                  </a:lnTo>
                  <a:lnTo>
                    <a:pt x="794" y="395"/>
                  </a:lnTo>
                  <a:close/>
                </a:path>
              </a:pathLst>
            </a:custGeom>
            <a:solidFill>
              <a:srgbClr val="F8F8F8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>
                <a:latin typeface="Arial" charset="0"/>
              </a:endParaRPr>
            </a:p>
          </p:txBody>
        </p:sp>
        <p:sp>
          <p:nvSpPr>
            <p:cNvPr id="7" name="Freeform 10">
              <a:extLst>
                <a:ext uri="{FF2B5EF4-FFF2-40B4-BE49-F238E27FC236}">
                  <a16:creationId xmlns:a16="http://schemas.microsoft.com/office/drawing/2014/main" xmlns="" id="{1616CF3D-AFD4-47FE-9E2C-99F000ECD98E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166" y="261"/>
              <a:ext cx="2244" cy="1007"/>
            </a:xfrm>
            <a:custGeom>
              <a:avLst/>
              <a:gdLst/>
              <a:ahLst/>
              <a:cxnLst>
                <a:cxn ang="0">
                  <a:pos x="137" y="0"/>
                </a:cxn>
                <a:cxn ang="0">
                  <a:pos x="1331" y="519"/>
                </a:cxn>
                <a:cxn ang="0">
                  <a:pos x="1428" y="638"/>
                </a:cxn>
                <a:cxn ang="0">
                  <a:pos x="1586" y="792"/>
                </a:cxn>
                <a:cxn ang="0">
                  <a:pos x="1565" y="821"/>
                </a:cxn>
                <a:cxn ang="0">
                  <a:pos x="1350" y="787"/>
                </a:cxn>
                <a:cxn ang="0">
                  <a:pos x="1145" y="811"/>
                </a:cxn>
                <a:cxn ang="0">
                  <a:pos x="42" y="298"/>
                </a:cxn>
                <a:cxn ang="0">
                  <a:pos x="0" y="150"/>
                </a:cxn>
                <a:cxn ang="0">
                  <a:pos x="46" y="32"/>
                </a:cxn>
                <a:cxn ang="0">
                  <a:pos x="137" y="0"/>
                </a:cxn>
                <a:cxn ang="0">
                  <a:pos x="137" y="0"/>
                </a:cxn>
              </a:cxnLst>
              <a:rect l="0" t="0" r="r" b="b"/>
              <a:pathLst>
                <a:path w="1586" h="821">
                  <a:moveTo>
                    <a:pt x="137" y="0"/>
                  </a:moveTo>
                  <a:lnTo>
                    <a:pt x="1331" y="519"/>
                  </a:lnTo>
                  <a:lnTo>
                    <a:pt x="1428" y="638"/>
                  </a:lnTo>
                  <a:lnTo>
                    <a:pt x="1586" y="792"/>
                  </a:lnTo>
                  <a:lnTo>
                    <a:pt x="1565" y="821"/>
                  </a:lnTo>
                  <a:lnTo>
                    <a:pt x="1350" y="787"/>
                  </a:lnTo>
                  <a:lnTo>
                    <a:pt x="1145" y="811"/>
                  </a:lnTo>
                  <a:lnTo>
                    <a:pt x="42" y="298"/>
                  </a:lnTo>
                  <a:lnTo>
                    <a:pt x="0" y="150"/>
                  </a:lnTo>
                  <a:lnTo>
                    <a:pt x="46" y="32"/>
                  </a:lnTo>
                  <a:lnTo>
                    <a:pt x="137" y="0"/>
                  </a:lnTo>
                  <a:lnTo>
                    <a:pt x="137" y="0"/>
                  </a:lnTo>
                  <a:close/>
                </a:path>
              </a:pathLst>
            </a:custGeom>
            <a:solidFill>
              <a:schemeClr val="tx2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>
                <a:latin typeface="Arial" charset="0"/>
              </a:endParaRPr>
            </a:p>
          </p:txBody>
        </p:sp>
        <p:sp>
          <p:nvSpPr>
            <p:cNvPr id="8" name="Freeform 11">
              <a:extLst>
                <a:ext uri="{FF2B5EF4-FFF2-40B4-BE49-F238E27FC236}">
                  <a16:creationId xmlns:a16="http://schemas.microsoft.com/office/drawing/2014/main" xmlns="" id="{AF5D3A23-BB53-4573-83A4-5DE156D51CCC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474" y="344"/>
              <a:ext cx="1488" cy="919"/>
            </a:xfrm>
            <a:custGeom>
              <a:avLst/>
              <a:gdLst/>
              <a:ahLst/>
              <a:cxnLst>
                <a:cxn ang="0">
                  <a:pos x="0" y="325"/>
                </a:cxn>
                <a:cxn ang="0">
                  <a:pos x="922" y="747"/>
                </a:cxn>
                <a:cxn ang="0">
                  <a:pos x="939" y="534"/>
                </a:cxn>
                <a:cxn ang="0">
                  <a:pos x="1049" y="422"/>
                </a:cxn>
                <a:cxn ang="0">
                  <a:pos x="78" y="0"/>
                </a:cxn>
                <a:cxn ang="0">
                  <a:pos x="0" y="127"/>
                </a:cxn>
                <a:cxn ang="0">
                  <a:pos x="0" y="325"/>
                </a:cxn>
                <a:cxn ang="0">
                  <a:pos x="0" y="325"/>
                </a:cxn>
              </a:cxnLst>
              <a:rect l="0" t="0" r="r" b="b"/>
              <a:pathLst>
                <a:path w="1049" h="747">
                  <a:moveTo>
                    <a:pt x="0" y="325"/>
                  </a:moveTo>
                  <a:lnTo>
                    <a:pt x="922" y="747"/>
                  </a:lnTo>
                  <a:lnTo>
                    <a:pt x="939" y="534"/>
                  </a:lnTo>
                  <a:lnTo>
                    <a:pt x="1049" y="422"/>
                  </a:lnTo>
                  <a:lnTo>
                    <a:pt x="78" y="0"/>
                  </a:lnTo>
                  <a:lnTo>
                    <a:pt x="0" y="127"/>
                  </a:lnTo>
                  <a:lnTo>
                    <a:pt x="0" y="325"/>
                  </a:lnTo>
                  <a:lnTo>
                    <a:pt x="0" y="325"/>
                  </a:lnTo>
                  <a:close/>
                </a:path>
              </a:pathLst>
            </a:custGeom>
            <a:solidFill>
              <a:schemeClr val="bg2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>
                <a:latin typeface="Arial" charset="0"/>
              </a:endParaRPr>
            </a:p>
          </p:txBody>
        </p:sp>
        <p:grpSp>
          <p:nvGrpSpPr>
            <p:cNvPr id="9" name="Group 12">
              <a:extLst>
                <a:ext uri="{FF2B5EF4-FFF2-40B4-BE49-F238E27FC236}">
                  <a16:creationId xmlns:a16="http://schemas.microsoft.com/office/drawing/2014/main" xmlns="" id="{91B8E6F3-4B9C-4FF4-949A-B1F2E85695EE}"/>
                </a:ext>
              </a:extLst>
            </p:cNvPr>
            <p:cNvGrpSpPr>
              <a:grpSpLocks/>
            </p:cNvGrpSpPr>
            <p:nvPr userDrawn="1"/>
          </p:nvGrpSpPr>
          <p:grpSpPr bwMode="auto">
            <a:xfrm>
              <a:off x="123" y="148"/>
              <a:ext cx="2386" cy="1081"/>
              <a:chOff x="123" y="148"/>
              <a:chExt cx="2386" cy="1081"/>
            </a:xfrm>
          </p:grpSpPr>
          <p:sp>
            <p:nvSpPr>
              <p:cNvPr id="10" name="Freeform 13">
                <a:extLst>
                  <a:ext uri="{FF2B5EF4-FFF2-40B4-BE49-F238E27FC236}">
                    <a16:creationId xmlns:a16="http://schemas.microsoft.com/office/drawing/2014/main" xmlns="" id="{430AAB90-A883-4B8B-9571-615A2D8EB733}"/>
                  </a:ext>
                </a:extLst>
              </p:cNvPr>
              <p:cNvSpPr>
                <a:spLocks/>
              </p:cNvSpPr>
              <p:nvPr userDrawn="1"/>
            </p:nvSpPr>
            <p:spPr bwMode="auto">
              <a:xfrm>
                <a:off x="2005" y="934"/>
                <a:ext cx="212" cy="214"/>
              </a:xfrm>
              <a:custGeom>
                <a:avLst/>
                <a:gdLst/>
                <a:ahLst/>
                <a:cxnLst>
                  <a:cxn ang="0">
                    <a:pos x="110" y="0"/>
                  </a:cxn>
                  <a:cxn ang="0">
                    <a:pos x="40" y="66"/>
                  </a:cxn>
                  <a:cxn ang="0">
                    <a:pos x="0" y="173"/>
                  </a:cxn>
                  <a:cxn ang="0">
                    <a:pos x="80" y="160"/>
                  </a:cxn>
                  <a:cxn ang="0">
                    <a:pos x="103" y="84"/>
                  </a:cxn>
                  <a:cxn ang="0">
                    <a:pos x="150" y="27"/>
                  </a:cxn>
                  <a:cxn ang="0">
                    <a:pos x="110" y="0"/>
                  </a:cxn>
                  <a:cxn ang="0">
                    <a:pos x="110" y="0"/>
                  </a:cxn>
                </a:cxnLst>
                <a:rect l="0" t="0" r="r" b="b"/>
                <a:pathLst>
                  <a:path w="150" h="173">
                    <a:moveTo>
                      <a:pt x="110" y="0"/>
                    </a:moveTo>
                    <a:lnTo>
                      <a:pt x="40" y="66"/>
                    </a:lnTo>
                    <a:lnTo>
                      <a:pt x="0" y="173"/>
                    </a:lnTo>
                    <a:lnTo>
                      <a:pt x="80" y="160"/>
                    </a:lnTo>
                    <a:lnTo>
                      <a:pt x="103" y="84"/>
                    </a:lnTo>
                    <a:lnTo>
                      <a:pt x="150" y="27"/>
                    </a:lnTo>
                    <a:lnTo>
                      <a:pt x="110" y="0"/>
                    </a:lnTo>
                    <a:lnTo>
                      <a:pt x="110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>
                  <a:latin typeface="Arial" charset="0"/>
                </a:endParaRPr>
              </a:p>
            </p:txBody>
          </p:sp>
          <p:sp>
            <p:nvSpPr>
              <p:cNvPr id="11" name="Freeform 14">
                <a:extLst>
                  <a:ext uri="{FF2B5EF4-FFF2-40B4-BE49-F238E27FC236}">
                    <a16:creationId xmlns:a16="http://schemas.microsoft.com/office/drawing/2014/main" xmlns="" id="{4711286A-E825-4256-A0EE-AD5D04551993}"/>
                  </a:ext>
                </a:extLst>
              </p:cNvPr>
              <p:cNvSpPr>
                <a:spLocks/>
              </p:cNvSpPr>
              <p:nvPr userDrawn="1"/>
            </p:nvSpPr>
            <p:spPr bwMode="auto">
              <a:xfrm>
                <a:off x="123" y="148"/>
                <a:ext cx="2386" cy="1081"/>
              </a:xfrm>
              <a:custGeom>
                <a:avLst/>
                <a:gdLst/>
                <a:ahLst/>
                <a:cxnLst>
                  <a:cxn ang="0">
                    <a:pos x="156" y="0"/>
                  </a:cxn>
                  <a:cxn ang="0">
                    <a:pos x="63" y="52"/>
                  </a:cxn>
                  <a:cxn ang="0">
                    <a:pos x="0" y="208"/>
                  </a:cxn>
                  <a:cxn ang="0">
                    <a:pos x="67" y="358"/>
                  </a:cxn>
                  <a:cxn ang="0">
                    <a:pos x="1182" y="867"/>
                  </a:cxn>
                  <a:cxn ang="0">
                    <a:pos x="1422" y="835"/>
                  </a:cxn>
                  <a:cxn ang="0">
                    <a:pos x="1616" y="880"/>
                  </a:cxn>
                  <a:cxn ang="0">
                    <a:pos x="1684" y="808"/>
                  </a:cxn>
                  <a:cxn ang="0">
                    <a:pos x="1502" y="664"/>
                  </a:cxn>
                  <a:cxn ang="0">
                    <a:pos x="1428" y="512"/>
                  </a:cxn>
                  <a:cxn ang="0">
                    <a:pos x="1369" y="527"/>
                  </a:cxn>
                  <a:cxn ang="0">
                    <a:pos x="1439" y="664"/>
                  </a:cxn>
                  <a:cxn ang="0">
                    <a:pos x="1578" y="810"/>
                  </a:cxn>
                  <a:cxn ang="0">
                    <a:pos x="1413" y="787"/>
                  </a:cxn>
                  <a:cxn ang="0">
                    <a:pos x="1219" y="814"/>
                  </a:cxn>
                  <a:cxn ang="0">
                    <a:pos x="1255" y="650"/>
                  </a:cxn>
                  <a:cxn ang="0">
                    <a:pos x="1338" y="538"/>
                  </a:cxn>
                  <a:cxn ang="0">
                    <a:pos x="1241" y="552"/>
                  </a:cxn>
                  <a:cxn ang="0">
                    <a:pos x="1165" y="658"/>
                  </a:cxn>
                  <a:cxn ang="0">
                    <a:pos x="1139" y="791"/>
                  </a:cxn>
                  <a:cxn ang="0">
                    <a:pos x="107" y="310"/>
                  </a:cxn>
                  <a:cxn ang="0">
                    <a:pos x="80" y="215"/>
                  </a:cxn>
                  <a:cxn ang="0">
                    <a:pos x="103" y="95"/>
                  </a:cxn>
                  <a:cxn ang="0">
                    <a:pos x="217" y="0"/>
                  </a:cxn>
                  <a:cxn ang="0">
                    <a:pos x="156" y="0"/>
                  </a:cxn>
                  <a:cxn ang="0">
                    <a:pos x="156" y="0"/>
                  </a:cxn>
                </a:cxnLst>
                <a:rect l="0" t="0" r="r" b="b"/>
                <a:pathLst>
                  <a:path w="1684" h="880">
                    <a:moveTo>
                      <a:pt x="156" y="0"/>
                    </a:moveTo>
                    <a:lnTo>
                      <a:pt x="63" y="52"/>
                    </a:lnTo>
                    <a:lnTo>
                      <a:pt x="0" y="208"/>
                    </a:lnTo>
                    <a:lnTo>
                      <a:pt x="67" y="358"/>
                    </a:lnTo>
                    <a:lnTo>
                      <a:pt x="1182" y="867"/>
                    </a:lnTo>
                    <a:lnTo>
                      <a:pt x="1422" y="835"/>
                    </a:lnTo>
                    <a:lnTo>
                      <a:pt x="1616" y="880"/>
                    </a:lnTo>
                    <a:lnTo>
                      <a:pt x="1684" y="808"/>
                    </a:lnTo>
                    <a:lnTo>
                      <a:pt x="1502" y="664"/>
                    </a:lnTo>
                    <a:lnTo>
                      <a:pt x="1428" y="512"/>
                    </a:lnTo>
                    <a:lnTo>
                      <a:pt x="1369" y="527"/>
                    </a:lnTo>
                    <a:lnTo>
                      <a:pt x="1439" y="664"/>
                    </a:lnTo>
                    <a:lnTo>
                      <a:pt x="1578" y="810"/>
                    </a:lnTo>
                    <a:lnTo>
                      <a:pt x="1413" y="787"/>
                    </a:lnTo>
                    <a:lnTo>
                      <a:pt x="1219" y="814"/>
                    </a:lnTo>
                    <a:lnTo>
                      <a:pt x="1255" y="650"/>
                    </a:lnTo>
                    <a:lnTo>
                      <a:pt x="1338" y="538"/>
                    </a:lnTo>
                    <a:lnTo>
                      <a:pt x="1241" y="552"/>
                    </a:lnTo>
                    <a:lnTo>
                      <a:pt x="1165" y="658"/>
                    </a:lnTo>
                    <a:lnTo>
                      <a:pt x="1139" y="791"/>
                    </a:lnTo>
                    <a:lnTo>
                      <a:pt x="107" y="310"/>
                    </a:lnTo>
                    <a:lnTo>
                      <a:pt x="80" y="215"/>
                    </a:lnTo>
                    <a:lnTo>
                      <a:pt x="103" y="95"/>
                    </a:lnTo>
                    <a:lnTo>
                      <a:pt x="217" y="0"/>
                    </a:lnTo>
                    <a:lnTo>
                      <a:pt x="156" y="0"/>
                    </a:lnTo>
                    <a:lnTo>
                      <a:pt x="156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>
                  <a:latin typeface="Arial" charset="0"/>
                </a:endParaRPr>
              </a:p>
            </p:txBody>
          </p:sp>
          <p:sp>
            <p:nvSpPr>
              <p:cNvPr id="12" name="Freeform 15">
                <a:extLst>
                  <a:ext uri="{FF2B5EF4-FFF2-40B4-BE49-F238E27FC236}">
                    <a16:creationId xmlns:a16="http://schemas.microsoft.com/office/drawing/2014/main" xmlns="" id="{37E1267F-A4CB-4D62-817E-27E180591A58}"/>
                  </a:ext>
                </a:extLst>
              </p:cNvPr>
              <p:cNvSpPr>
                <a:spLocks/>
              </p:cNvSpPr>
              <p:nvPr userDrawn="1"/>
            </p:nvSpPr>
            <p:spPr bwMode="auto">
              <a:xfrm>
                <a:off x="324" y="158"/>
                <a:ext cx="1686" cy="614"/>
              </a:xfrm>
              <a:custGeom>
                <a:avLst/>
                <a:gdLst/>
                <a:ahLst/>
                <a:cxnLst>
                  <a:cxn ang="0">
                    <a:pos x="100" y="0"/>
                  </a:cxn>
                  <a:cxn ang="0">
                    <a:pos x="1190" y="490"/>
                  </a:cxn>
                  <a:cxn ang="0">
                    <a:pos x="1076" y="500"/>
                  </a:cxn>
                  <a:cxn ang="0">
                    <a:pos x="0" y="27"/>
                  </a:cxn>
                  <a:cxn ang="0">
                    <a:pos x="100" y="0"/>
                  </a:cxn>
                  <a:cxn ang="0">
                    <a:pos x="100" y="0"/>
                  </a:cxn>
                </a:cxnLst>
                <a:rect l="0" t="0" r="r" b="b"/>
                <a:pathLst>
                  <a:path w="1190" h="500">
                    <a:moveTo>
                      <a:pt x="100" y="0"/>
                    </a:moveTo>
                    <a:lnTo>
                      <a:pt x="1190" y="490"/>
                    </a:lnTo>
                    <a:lnTo>
                      <a:pt x="1076" y="500"/>
                    </a:lnTo>
                    <a:lnTo>
                      <a:pt x="0" y="27"/>
                    </a:lnTo>
                    <a:lnTo>
                      <a:pt x="100" y="0"/>
                    </a:lnTo>
                    <a:lnTo>
                      <a:pt x="100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>
                  <a:latin typeface="Arial" charset="0"/>
                </a:endParaRPr>
              </a:p>
            </p:txBody>
          </p:sp>
          <p:sp>
            <p:nvSpPr>
              <p:cNvPr id="13" name="Freeform 16">
                <a:extLst>
                  <a:ext uri="{FF2B5EF4-FFF2-40B4-BE49-F238E27FC236}">
                    <a16:creationId xmlns:a16="http://schemas.microsoft.com/office/drawing/2014/main" xmlns="" id="{49838932-3F27-4B63-813B-2743F1124127}"/>
                  </a:ext>
                </a:extLst>
              </p:cNvPr>
              <p:cNvSpPr>
                <a:spLocks/>
              </p:cNvSpPr>
              <p:nvPr userDrawn="1"/>
            </p:nvSpPr>
            <p:spPr bwMode="auto">
              <a:xfrm>
                <a:off x="409" y="251"/>
                <a:ext cx="227" cy="410"/>
              </a:xfrm>
              <a:custGeom>
                <a:avLst/>
                <a:gdLst/>
                <a:ahLst/>
                <a:cxnLst>
                  <a:cxn ang="0">
                    <a:pos x="116" y="0"/>
                  </a:cxn>
                  <a:cxn ang="0">
                    <a:pos x="19" y="106"/>
                  </a:cxn>
                  <a:cxn ang="0">
                    <a:pos x="0" y="230"/>
                  </a:cxn>
                  <a:cxn ang="0">
                    <a:pos x="33" y="314"/>
                  </a:cxn>
                  <a:cxn ang="0">
                    <a:pos x="94" y="335"/>
                  </a:cxn>
                  <a:cxn ang="0">
                    <a:pos x="76" y="154"/>
                  </a:cxn>
                  <a:cxn ang="0">
                    <a:pos x="160" y="17"/>
                  </a:cxn>
                  <a:cxn ang="0">
                    <a:pos x="116" y="0"/>
                  </a:cxn>
                  <a:cxn ang="0">
                    <a:pos x="116" y="0"/>
                  </a:cxn>
                </a:cxnLst>
                <a:rect l="0" t="0" r="r" b="b"/>
                <a:pathLst>
                  <a:path w="160" h="335">
                    <a:moveTo>
                      <a:pt x="116" y="0"/>
                    </a:moveTo>
                    <a:lnTo>
                      <a:pt x="19" y="106"/>
                    </a:lnTo>
                    <a:lnTo>
                      <a:pt x="0" y="230"/>
                    </a:lnTo>
                    <a:lnTo>
                      <a:pt x="33" y="314"/>
                    </a:lnTo>
                    <a:lnTo>
                      <a:pt x="94" y="335"/>
                    </a:lnTo>
                    <a:lnTo>
                      <a:pt x="76" y="154"/>
                    </a:lnTo>
                    <a:lnTo>
                      <a:pt x="160" y="17"/>
                    </a:lnTo>
                    <a:lnTo>
                      <a:pt x="116" y="0"/>
                    </a:lnTo>
                    <a:lnTo>
                      <a:pt x="116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>
                  <a:latin typeface="Arial" charset="0"/>
                </a:endParaRPr>
              </a:p>
            </p:txBody>
          </p:sp>
          <p:sp>
            <p:nvSpPr>
              <p:cNvPr id="14" name="Freeform 17">
                <a:extLst>
                  <a:ext uri="{FF2B5EF4-FFF2-40B4-BE49-F238E27FC236}">
                    <a16:creationId xmlns:a16="http://schemas.microsoft.com/office/drawing/2014/main" xmlns="" id="{65A55B0A-F364-4FEE-8A0D-920BB38A2CBD}"/>
                  </a:ext>
                </a:extLst>
              </p:cNvPr>
              <p:cNvSpPr>
                <a:spLocks/>
              </p:cNvSpPr>
              <p:nvPr userDrawn="1"/>
            </p:nvSpPr>
            <p:spPr bwMode="auto">
              <a:xfrm>
                <a:off x="846" y="536"/>
                <a:ext cx="691" cy="364"/>
              </a:xfrm>
              <a:custGeom>
                <a:avLst/>
                <a:gdLst/>
                <a:ahLst/>
                <a:cxnLst>
                  <a:cxn ang="0">
                    <a:pos x="14" y="34"/>
                  </a:cxn>
                  <a:cxn ang="0">
                    <a:pos x="160" y="66"/>
                  </a:cxn>
                  <a:cxn ang="0">
                    <a:pos x="324" y="137"/>
                  </a:cxn>
                  <a:cxn ang="0">
                    <a:pos x="440" y="243"/>
                  </a:cxn>
                  <a:cxn ang="0">
                    <a:pos x="326" y="230"/>
                  </a:cxn>
                  <a:cxn ang="0">
                    <a:pos x="139" y="146"/>
                  </a:cxn>
                  <a:cxn ang="0">
                    <a:pos x="50" y="80"/>
                  </a:cxn>
                  <a:cxn ang="0">
                    <a:pos x="107" y="163"/>
                  </a:cxn>
                  <a:cxn ang="0">
                    <a:pos x="272" y="270"/>
                  </a:cxn>
                  <a:cxn ang="0">
                    <a:pos x="466" y="296"/>
                  </a:cxn>
                  <a:cxn ang="0">
                    <a:pos x="489" y="224"/>
                  </a:cxn>
                  <a:cxn ang="0">
                    <a:pos x="394" y="120"/>
                  </a:cxn>
                  <a:cxn ang="0">
                    <a:pos x="170" y="17"/>
                  </a:cxn>
                  <a:cxn ang="0">
                    <a:pos x="0" y="0"/>
                  </a:cxn>
                  <a:cxn ang="0">
                    <a:pos x="14" y="34"/>
                  </a:cxn>
                  <a:cxn ang="0">
                    <a:pos x="14" y="34"/>
                  </a:cxn>
                </a:cxnLst>
                <a:rect l="0" t="0" r="r" b="b"/>
                <a:pathLst>
                  <a:path w="489" h="296">
                    <a:moveTo>
                      <a:pt x="14" y="34"/>
                    </a:moveTo>
                    <a:lnTo>
                      <a:pt x="160" y="66"/>
                    </a:lnTo>
                    <a:lnTo>
                      <a:pt x="324" y="137"/>
                    </a:lnTo>
                    <a:lnTo>
                      <a:pt x="440" y="243"/>
                    </a:lnTo>
                    <a:lnTo>
                      <a:pt x="326" y="230"/>
                    </a:lnTo>
                    <a:lnTo>
                      <a:pt x="139" y="146"/>
                    </a:lnTo>
                    <a:lnTo>
                      <a:pt x="50" y="80"/>
                    </a:lnTo>
                    <a:lnTo>
                      <a:pt x="107" y="163"/>
                    </a:lnTo>
                    <a:lnTo>
                      <a:pt x="272" y="270"/>
                    </a:lnTo>
                    <a:lnTo>
                      <a:pt x="466" y="296"/>
                    </a:lnTo>
                    <a:lnTo>
                      <a:pt x="489" y="224"/>
                    </a:lnTo>
                    <a:lnTo>
                      <a:pt x="394" y="120"/>
                    </a:lnTo>
                    <a:lnTo>
                      <a:pt x="170" y="17"/>
                    </a:lnTo>
                    <a:lnTo>
                      <a:pt x="0" y="0"/>
                    </a:lnTo>
                    <a:lnTo>
                      <a:pt x="14" y="34"/>
                    </a:lnTo>
                    <a:lnTo>
                      <a:pt x="14" y="34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>
                  <a:latin typeface="Arial" charset="0"/>
                </a:endParaRPr>
              </a:p>
            </p:txBody>
          </p:sp>
        </p:grpSp>
      </p:grpSp>
      <p:grpSp>
        <p:nvGrpSpPr>
          <p:cNvPr id="15" name="Group 18">
            <a:extLst>
              <a:ext uri="{FF2B5EF4-FFF2-40B4-BE49-F238E27FC236}">
                <a16:creationId xmlns:a16="http://schemas.microsoft.com/office/drawing/2014/main" xmlns="" id="{6316956E-3973-4DAE-AAA8-AF41026D2149}"/>
              </a:ext>
            </a:extLst>
          </p:cNvPr>
          <p:cNvGrpSpPr>
            <a:grpSpLocks/>
          </p:cNvGrpSpPr>
          <p:nvPr/>
        </p:nvGrpSpPr>
        <p:grpSpPr bwMode="auto">
          <a:xfrm>
            <a:off x="7915275" y="4368800"/>
            <a:ext cx="742950" cy="1058863"/>
            <a:chOff x="4986" y="2752"/>
            <a:chExt cx="468" cy="667"/>
          </a:xfrm>
        </p:grpSpPr>
        <p:sp>
          <p:nvSpPr>
            <p:cNvPr id="16" name="Freeform 19">
              <a:extLst>
                <a:ext uri="{FF2B5EF4-FFF2-40B4-BE49-F238E27FC236}">
                  <a16:creationId xmlns:a16="http://schemas.microsoft.com/office/drawing/2014/main" xmlns="" id="{40527222-818B-430F-81C7-1EED38C2DBAB}"/>
                </a:ext>
              </a:extLst>
            </p:cNvPr>
            <p:cNvSpPr>
              <a:spLocks/>
            </p:cNvSpPr>
            <p:nvPr userDrawn="1"/>
          </p:nvSpPr>
          <p:spPr bwMode="auto">
            <a:xfrm rot="7320404">
              <a:off x="4909" y="2936"/>
              <a:ext cx="629" cy="293"/>
            </a:xfrm>
            <a:custGeom>
              <a:avLst/>
              <a:gdLst/>
              <a:ahLst/>
              <a:cxnLst>
                <a:cxn ang="0">
                  <a:pos x="794" y="395"/>
                </a:cxn>
                <a:cxn ang="0">
                  <a:pos x="710" y="318"/>
                </a:cxn>
                <a:cxn ang="0">
                  <a:pos x="556" y="210"/>
                </a:cxn>
                <a:cxn ang="0">
                  <a:pos x="71" y="0"/>
                </a:cxn>
                <a:cxn ang="0">
                  <a:pos x="23" y="20"/>
                </a:cxn>
                <a:cxn ang="0">
                  <a:pos x="0" y="83"/>
                </a:cxn>
                <a:cxn ang="0">
                  <a:pos x="28" y="155"/>
                </a:cxn>
                <a:cxn ang="0">
                  <a:pos x="570" y="409"/>
                </a:cxn>
                <a:cxn ang="0">
                  <a:pos x="689" y="393"/>
                </a:cxn>
                <a:cxn ang="0">
                  <a:pos x="785" y="414"/>
                </a:cxn>
                <a:cxn ang="0">
                  <a:pos x="794" y="395"/>
                </a:cxn>
                <a:cxn ang="0">
                  <a:pos x="794" y="395"/>
                </a:cxn>
              </a:cxnLst>
              <a:rect l="0" t="0" r="r" b="b"/>
              <a:pathLst>
                <a:path w="794" h="414">
                  <a:moveTo>
                    <a:pt x="794" y="395"/>
                  </a:moveTo>
                  <a:lnTo>
                    <a:pt x="710" y="318"/>
                  </a:lnTo>
                  <a:lnTo>
                    <a:pt x="556" y="210"/>
                  </a:lnTo>
                  <a:lnTo>
                    <a:pt x="71" y="0"/>
                  </a:lnTo>
                  <a:lnTo>
                    <a:pt x="23" y="20"/>
                  </a:lnTo>
                  <a:lnTo>
                    <a:pt x="0" y="83"/>
                  </a:lnTo>
                  <a:lnTo>
                    <a:pt x="28" y="155"/>
                  </a:lnTo>
                  <a:lnTo>
                    <a:pt x="570" y="409"/>
                  </a:lnTo>
                  <a:lnTo>
                    <a:pt x="689" y="393"/>
                  </a:lnTo>
                  <a:lnTo>
                    <a:pt x="785" y="414"/>
                  </a:lnTo>
                  <a:lnTo>
                    <a:pt x="794" y="395"/>
                  </a:lnTo>
                  <a:lnTo>
                    <a:pt x="794" y="395"/>
                  </a:lnTo>
                  <a:close/>
                </a:path>
              </a:pathLst>
            </a:custGeom>
            <a:solidFill>
              <a:srgbClr val="F8F8F8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>
                <a:latin typeface="Arial" charset="0"/>
              </a:endParaRPr>
            </a:p>
          </p:txBody>
        </p:sp>
        <p:sp>
          <p:nvSpPr>
            <p:cNvPr id="17" name="Freeform 20">
              <a:extLst>
                <a:ext uri="{FF2B5EF4-FFF2-40B4-BE49-F238E27FC236}">
                  <a16:creationId xmlns:a16="http://schemas.microsoft.com/office/drawing/2014/main" xmlns="" id="{695DDE3C-A43B-453F-BFEE-41B956CCCEEB}"/>
                </a:ext>
              </a:extLst>
            </p:cNvPr>
            <p:cNvSpPr>
              <a:spLocks/>
            </p:cNvSpPr>
            <p:nvPr userDrawn="1"/>
          </p:nvSpPr>
          <p:spPr bwMode="auto">
            <a:xfrm rot="7320404">
              <a:off x="4893" y="2923"/>
              <a:ext cx="627" cy="290"/>
            </a:xfrm>
            <a:custGeom>
              <a:avLst/>
              <a:gdLst/>
              <a:ahLst/>
              <a:cxnLst>
                <a:cxn ang="0">
                  <a:pos x="137" y="0"/>
                </a:cxn>
                <a:cxn ang="0">
                  <a:pos x="1331" y="519"/>
                </a:cxn>
                <a:cxn ang="0">
                  <a:pos x="1428" y="638"/>
                </a:cxn>
                <a:cxn ang="0">
                  <a:pos x="1586" y="792"/>
                </a:cxn>
                <a:cxn ang="0">
                  <a:pos x="1565" y="821"/>
                </a:cxn>
                <a:cxn ang="0">
                  <a:pos x="1350" y="787"/>
                </a:cxn>
                <a:cxn ang="0">
                  <a:pos x="1145" y="811"/>
                </a:cxn>
                <a:cxn ang="0">
                  <a:pos x="42" y="298"/>
                </a:cxn>
                <a:cxn ang="0">
                  <a:pos x="0" y="150"/>
                </a:cxn>
                <a:cxn ang="0">
                  <a:pos x="46" y="32"/>
                </a:cxn>
                <a:cxn ang="0">
                  <a:pos x="137" y="0"/>
                </a:cxn>
                <a:cxn ang="0">
                  <a:pos x="137" y="0"/>
                </a:cxn>
              </a:cxnLst>
              <a:rect l="0" t="0" r="r" b="b"/>
              <a:pathLst>
                <a:path w="1586" h="821">
                  <a:moveTo>
                    <a:pt x="137" y="0"/>
                  </a:moveTo>
                  <a:lnTo>
                    <a:pt x="1331" y="519"/>
                  </a:lnTo>
                  <a:lnTo>
                    <a:pt x="1428" y="638"/>
                  </a:lnTo>
                  <a:lnTo>
                    <a:pt x="1586" y="792"/>
                  </a:lnTo>
                  <a:lnTo>
                    <a:pt x="1565" y="821"/>
                  </a:lnTo>
                  <a:lnTo>
                    <a:pt x="1350" y="787"/>
                  </a:lnTo>
                  <a:lnTo>
                    <a:pt x="1145" y="811"/>
                  </a:lnTo>
                  <a:lnTo>
                    <a:pt x="42" y="298"/>
                  </a:lnTo>
                  <a:lnTo>
                    <a:pt x="0" y="150"/>
                  </a:lnTo>
                  <a:lnTo>
                    <a:pt x="46" y="32"/>
                  </a:lnTo>
                  <a:lnTo>
                    <a:pt x="137" y="0"/>
                  </a:lnTo>
                  <a:lnTo>
                    <a:pt x="137" y="0"/>
                  </a:lnTo>
                  <a:close/>
                </a:path>
              </a:pathLst>
            </a:custGeom>
            <a:solidFill>
              <a:schemeClr val="folHlink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>
                <a:latin typeface="Arial" charset="0"/>
              </a:endParaRPr>
            </a:p>
          </p:txBody>
        </p:sp>
        <p:sp>
          <p:nvSpPr>
            <p:cNvPr id="18" name="Freeform 21">
              <a:extLst>
                <a:ext uri="{FF2B5EF4-FFF2-40B4-BE49-F238E27FC236}">
                  <a16:creationId xmlns:a16="http://schemas.microsoft.com/office/drawing/2014/main" xmlns="" id="{CEF869E9-C6BA-4329-A4B6-DA6242789C95}"/>
                </a:ext>
              </a:extLst>
            </p:cNvPr>
            <p:cNvSpPr>
              <a:spLocks/>
            </p:cNvSpPr>
            <p:nvPr userDrawn="1"/>
          </p:nvSpPr>
          <p:spPr bwMode="auto">
            <a:xfrm rot="7320404">
              <a:off x="5000" y="2913"/>
              <a:ext cx="416" cy="265"/>
            </a:xfrm>
            <a:custGeom>
              <a:avLst/>
              <a:gdLst/>
              <a:ahLst/>
              <a:cxnLst>
                <a:cxn ang="0">
                  <a:pos x="0" y="325"/>
                </a:cxn>
                <a:cxn ang="0">
                  <a:pos x="922" y="747"/>
                </a:cxn>
                <a:cxn ang="0">
                  <a:pos x="939" y="534"/>
                </a:cxn>
                <a:cxn ang="0">
                  <a:pos x="1049" y="422"/>
                </a:cxn>
                <a:cxn ang="0">
                  <a:pos x="78" y="0"/>
                </a:cxn>
                <a:cxn ang="0">
                  <a:pos x="0" y="127"/>
                </a:cxn>
                <a:cxn ang="0">
                  <a:pos x="0" y="325"/>
                </a:cxn>
                <a:cxn ang="0">
                  <a:pos x="0" y="325"/>
                </a:cxn>
              </a:cxnLst>
              <a:rect l="0" t="0" r="r" b="b"/>
              <a:pathLst>
                <a:path w="1049" h="747">
                  <a:moveTo>
                    <a:pt x="0" y="325"/>
                  </a:moveTo>
                  <a:lnTo>
                    <a:pt x="922" y="747"/>
                  </a:lnTo>
                  <a:lnTo>
                    <a:pt x="939" y="534"/>
                  </a:lnTo>
                  <a:lnTo>
                    <a:pt x="1049" y="422"/>
                  </a:lnTo>
                  <a:lnTo>
                    <a:pt x="78" y="0"/>
                  </a:lnTo>
                  <a:lnTo>
                    <a:pt x="0" y="127"/>
                  </a:lnTo>
                  <a:lnTo>
                    <a:pt x="0" y="325"/>
                  </a:lnTo>
                  <a:lnTo>
                    <a:pt x="0" y="325"/>
                  </a:lnTo>
                  <a:close/>
                </a:path>
              </a:pathLst>
            </a:custGeom>
            <a:solidFill>
              <a:schemeClr val="bg2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>
                <a:latin typeface="Arial" charset="0"/>
              </a:endParaRPr>
            </a:p>
          </p:txBody>
        </p:sp>
        <p:grpSp>
          <p:nvGrpSpPr>
            <p:cNvPr id="19" name="Group 22">
              <a:extLst>
                <a:ext uri="{FF2B5EF4-FFF2-40B4-BE49-F238E27FC236}">
                  <a16:creationId xmlns:a16="http://schemas.microsoft.com/office/drawing/2014/main" xmlns="" id="{C2FE3F0E-11E0-44A0-8966-21490EB22974}"/>
                </a:ext>
              </a:extLst>
            </p:cNvPr>
            <p:cNvGrpSpPr>
              <a:grpSpLocks/>
            </p:cNvGrpSpPr>
            <p:nvPr userDrawn="1"/>
          </p:nvGrpSpPr>
          <p:grpSpPr bwMode="auto">
            <a:xfrm>
              <a:off x="4986" y="2752"/>
              <a:ext cx="469" cy="667"/>
              <a:chOff x="4986" y="2752"/>
              <a:chExt cx="469" cy="667"/>
            </a:xfrm>
          </p:grpSpPr>
          <p:sp>
            <p:nvSpPr>
              <p:cNvPr id="20" name="Freeform 23">
                <a:extLst>
                  <a:ext uri="{FF2B5EF4-FFF2-40B4-BE49-F238E27FC236}">
                    <a16:creationId xmlns:a16="http://schemas.microsoft.com/office/drawing/2014/main" xmlns="" id="{2FBE70FE-236A-4316-97FC-F1DDF5CC21C9}"/>
                  </a:ext>
                </a:extLst>
              </p:cNvPr>
              <p:cNvSpPr>
                <a:spLocks/>
              </p:cNvSpPr>
              <p:nvPr userDrawn="1"/>
            </p:nvSpPr>
            <p:spPr bwMode="auto">
              <a:xfrm rot="7320404">
                <a:off x="4987" y="3190"/>
                <a:ext cx="59" cy="61"/>
              </a:xfrm>
              <a:custGeom>
                <a:avLst/>
                <a:gdLst/>
                <a:ahLst/>
                <a:cxnLst>
                  <a:cxn ang="0">
                    <a:pos x="110" y="0"/>
                  </a:cxn>
                  <a:cxn ang="0">
                    <a:pos x="40" y="66"/>
                  </a:cxn>
                  <a:cxn ang="0">
                    <a:pos x="0" y="173"/>
                  </a:cxn>
                  <a:cxn ang="0">
                    <a:pos x="80" y="160"/>
                  </a:cxn>
                  <a:cxn ang="0">
                    <a:pos x="103" y="84"/>
                  </a:cxn>
                  <a:cxn ang="0">
                    <a:pos x="150" y="27"/>
                  </a:cxn>
                  <a:cxn ang="0">
                    <a:pos x="110" y="0"/>
                  </a:cxn>
                  <a:cxn ang="0">
                    <a:pos x="110" y="0"/>
                  </a:cxn>
                </a:cxnLst>
                <a:rect l="0" t="0" r="r" b="b"/>
                <a:pathLst>
                  <a:path w="150" h="173">
                    <a:moveTo>
                      <a:pt x="110" y="0"/>
                    </a:moveTo>
                    <a:lnTo>
                      <a:pt x="40" y="66"/>
                    </a:lnTo>
                    <a:lnTo>
                      <a:pt x="0" y="173"/>
                    </a:lnTo>
                    <a:lnTo>
                      <a:pt x="80" y="160"/>
                    </a:lnTo>
                    <a:lnTo>
                      <a:pt x="103" y="84"/>
                    </a:lnTo>
                    <a:lnTo>
                      <a:pt x="150" y="27"/>
                    </a:lnTo>
                    <a:lnTo>
                      <a:pt x="110" y="0"/>
                    </a:lnTo>
                    <a:lnTo>
                      <a:pt x="110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>
                  <a:latin typeface="Arial" charset="0"/>
                </a:endParaRPr>
              </a:p>
            </p:txBody>
          </p:sp>
          <p:sp>
            <p:nvSpPr>
              <p:cNvPr id="21" name="Freeform 24">
                <a:extLst>
                  <a:ext uri="{FF2B5EF4-FFF2-40B4-BE49-F238E27FC236}">
                    <a16:creationId xmlns:a16="http://schemas.microsoft.com/office/drawing/2014/main" xmlns="" id="{BD67EBF8-4373-421F-96A1-3E90DFF61457}"/>
                  </a:ext>
                </a:extLst>
              </p:cNvPr>
              <p:cNvSpPr>
                <a:spLocks/>
              </p:cNvSpPr>
              <p:nvPr userDrawn="1"/>
            </p:nvSpPr>
            <p:spPr bwMode="auto">
              <a:xfrm rot="7320404">
                <a:off x="4887" y="2930"/>
                <a:ext cx="667" cy="311"/>
              </a:xfrm>
              <a:custGeom>
                <a:avLst/>
                <a:gdLst/>
                <a:ahLst/>
                <a:cxnLst>
                  <a:cxn ang="0">
                    <a:pos x="156" y="0"/>
                  </a:cxn>
                  <a:cxn ang="0">
                    <a:pos x="63" y="52"/>
                  </a:cxn>
                  <a:cxn ang="0">
                    <a:pos x="0" y="208"/>
                  </a:cxn>
                  <a:cxn ang="0">
                    <a:pos x="67" y="358"/>
                  </a:cxn>
                  <a:cxn ang="0">
                    <a:pos x="1182" y="867"/>
                  </a:cxn>
                  <a:cxn ang="0">
                    <a:pos x="1422" y="835"/>
                  </a:cxn>
                  <a:cxn ang="0">
                    <a:pos x="1616" y="880"/>
                  </a:cxn>
                  <a:cxn ang="0">
                    <a:pos x="1684" y="808"/>
                  </a:cxn>
                  <a:cxn ang="0">
                    <a:pos x="1502" y="664"/>
                  </a:cxn>
                  <a:cxn ang="0">
                    <a:pos x="1428" y="512"/>
                  </a:cxn>
                  <a:cxn ang="0">
                    <a:pos x="1369" y="527"/>
                  </a:cxn>
                  <a:cxn ang="0">
                    <a:pos x="1439" y="664"/>
                  </a:cxn>
                  <a:cxn ang="0">
                    <a:pos x="1578" y="810"/>
                  </a:cxn>
                  <a:cxn ang="0">
                    <a:pos x="1413" y="787"/>
                  </a:cxn>
                  <a:cxn ang="0">
                    <a:pos x="1219" y="814"/>
                  </a:cxn>
                  <a:cxn ang="0">
                    <a:pos x="1255" y="650"/>
                  </a:cxn>
                  <a:cxn ang="0">
                    <a:pos x="1338" y="538"/>
                  </a:cxn>
                  <a:cxn ang="0">
                    <a:pos x="1241" y="552"/>
                  </a:cxn>
                  <a:cxn ang="0">
                    <a:pos x="1165" y="658"/>
                  </a:cxn>
                  <a:cxn ang="0">
                    <a:pos x="1139" y="791"/>
                  </a:cxn>
                  <a:cxn ang="0">
                    <a:pos x="107" y="310"/>
                  </a:cxn>
                  <a:cxn ang="0">
                    <a:pos x="80" y="215"/>
                  </a:cxn>
                  <a:cxn ang="0">
                    <a:pos x="103" y="95"/>
                  </a:cxn>
                  <a:cxn ang="0">
                    <a:pos x="217" y="0"/>
                  </a:cxn>
                  <a:cxn ang="0">
                    <a:pos x="156" y="0"/>
                  </a:cxn>
                  <a:cxn ang="0">
                    <a:pos x="156" y="0"/>
                  </a:cxn>
                </a:cxnLst>
                <a:rect l="0" t="0" r="r" b="b"/>
                <a:pathLst>
                  <a:path w="1684" h="880">
                    <a:moveTo>
                      <a:pt x="156" y="0"/>
                    </a:moveTo>
                    <a:lnTo>
                      <a:pt x="63" y="52"/>
                    </a:lnTo>
                    <a:lnTo>
                      <a:pt x="0" y="208"/>
                    </a:lnTo>
                    <a:lnTo>
                      <a:pt x="67" y="358"/>
                    </a:lnTo>
                    <a:lnTo>
                      <a:pt x="1182" y="867"/>
                    </a:lnTo>
                    <a:lnTo>
                      <a:pt x="1422" y="835"/>
                    </a:lnTo>
                    <a:lnTo>
                      <a:pt x="1616" y="880"/>
                    </a:lnTo>
                    <a:lnTo>
                      <a:pt x="1684" y="808"/>
                    </a:lnTo>
                    <a:lnTo>
                      <a:pt x="1502" y="664"/>
                    </a:lnTo>
                    <a:lnTo>
                      <a:pt x="1428" y="512"/>
                    </a:lnTo>
                    <a:lnTo>
                      <a:pt x="1369" y="527"/>
                    </a:lnTo>
                    <a:lnTo>
                      <a:pt x="1439" y="664"/>
                    </a:lnTo>
                    <a:lnTo>
                      <a:pt x="1578" y="810"/>
                    </a:lnTo>
                    <a:lnTo>
                      <a:pt x="1413" y="787"/>
                    </a:lnTo>
                    <a:lnTo>
                      <a:pt x="1219" y="814"/>
                    </a:lnTo>
                    <a:lnTo>
                      <a:pt x="1255" y="650"/>
                    </a:lnTo>
                    <a:lnTo>
                      <a:pt x="1338" y="538"/>
                    </a:lnTo>
                    <a:lnTo>
                      <a:pt x="1241" y="552"/>
                    </a:lnTo>
                    <a:lnTo>
                      <a:pt x="1165" y="658"/>
                    </a:lnTo>
                    <a:lnTo>
                      <a:pt x="1139" y="791"/>
                    </a:lnTo>
                    <a:lnTo>
                      <a:pt x="107" y="310"/>
                    </a:lnTo>
                    <a:lnTo>
                      <a:pt x="80" y="215"/>
                    </a:lnTo>
                    <a:lnTo>
                      <a:pt x="103" y="95"/>
                    </a:lnTo>
                    <a:lnTo>
                      <a:pt x="217" y="0"/>
                    </a:lnTo>
                    <a:lnTo>
                      <a:pt x="156" y="0"/>
                    </a:lnTo>
                    <a:lnTo>
                      <a:pt x="156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>
                  <a:latin typeface="Arial" charset="0"/>
                </a:endParaRPr>
              </a:p>
            </p:txBody>
          </p:sp>
          <p:sp>
            <p:nvSpPr>
              <p:cNvPr id="22" name="Freeform 25">
                <a:extLst>
                  <a:ext uri="{FF2B5EF4-FFF2-40B4-BE49-F238E27FC236}">
                    <a16:creationId xmlns:a16="http://schemas.microsoft.com/office/drawing/2014/main" xmlns="" id="{FF773064-57F8-4777-8B51-3596BC13DDCB}"/>
                  </a:ext>
                </a:extLst>
              </p:cNvPr>
              <p:cNvSpPr>
                <a:spLocks/>
              </p:cNvSpPr>
              <p:nvPr userDrawn="1"/>
            </p:nvSpPr>
            <p:spPr bwMode="auto">
              <a:xfrm rot="7320404">
                <a:off x="5062" y="2997"/>
                <a:ext cx="472" cy="176"/>
              </a:xfrm>
              <a:custGeom>
                <a:avLst/>
                <a:gdLst/>
                <a:ahLst/>
                <a:cxnLst>
                  <a:cxn ang="0">
                    <a:pos x="100" y="0"/>
                  </a:cxn>
                  <a:cxn ang="0">
                    <a:pos x="1190" y="490"/>
                  </a:cxn>
                  <a:cxn ang="0">
                    <a:pos x="1076" y="500"/>
                  </a:cxn>
                  <a:cxn ang="0">
                    <a:pos x="0" y="27"/>
                  </a:cxn>
                  <a:cxn ang="0">
                    <a:pos x="100" y="0"/>
                  </a:cxn>
                  <a:cxn ang="0">
                    <a:pos x="100" y="0"/>
                  </a:cxn>
                </a:cxnLst>
                <a:rect l="0" t="0" r="r" b="b"/>
                <a:pathLst>
                  <a:path w="1190" h="500">
                    <a:moveTo>
                      <a:pt x="100" y="0"/>
                    </a:moveTo>
                    <a:lnTo>
                      <a:pt x="1190" y="490"/>
                    </a:lnTo>
                    <a:lnTo>
                      <a:pt x="1076" y="500"/>
                    </a:lnTo>
                    <a:lnTo>
                      <a:pt x="0" y="27"/>
                    </a:lnTo>
                    <a:lnTo>
                      <a:pt x="100" y="0"/>
                    </a:lnTo>
                    <a:lnTo>
                      <a:pt x="100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>
                  <a:latin typeface="Arial" charset="0"/>
                </a:endParaRPr>
              </a:p>
            </p:txBody>
          </p:sp>
          <p:sp>
            <p:nvSpPr>
              <p:cNvPr id="23" name="Freeform 26">
                <a:extLst>
                  <a:ext uri="{FF2B5EF4-FFF2-40B4-BE49-F238E27FC236}">
                    <a16:creationId xmlns:a16="http://schemas.microsoft.com/office/drawing/2014/main" xmlns="" id="{F694DB7A-D6EA-47F6-965A-4ED1246EA702}"/>
                  </a:ext>
                </a:extLst>
              </p:cNvPr>
              <p:cNvSpPr>
                <a:spLocks/>
              </p:cNvSpPr>
              <p:nvPr userDrawn="1"/>
            </p:nvSpPr>
            <p:spPr bwMode="auto">
              <a:xfrm rot="7320404">
                <a:off x="5364" y="2873"/>
                <a:ext cx="63" cy="118"/>
              </a:xfrm>
              <a:custGeom>
                <a:avLst/>
                <a:gdLst/>
                <a:ahLst/>
                <a:cxnLst>
                  <a:cxn ang="0">
                    <a:pos x="116" y="0"/>
                  </a:cxn>
                  <a:cxn ang="0">
                    <a:pos x="19" y="106"/>
                  </a:cxn>
                  <a:cxn ang="0">
                    <a:pos x="0" y="230"/>
                  </a:cxn>
                  <a:cxn ang="0">
                    <a:pos x="33" y="314"/>
                  </a:cxn>
                  <a:cxn ang="0">
                    <a:pos x="94" y="335"/>
                  </a:cxn>
                  <a:cxn ang="0">
                    <a:pos x="76" y="154"/>
                  </a:cxn>
                  <a:cxn ang="0">
                    <a:pos x="160" y="17"/>
                  </a:cxn>
                  <a:cxn ang="0">
                    <a:pos x="116" y="0"/>
                  </a:cxn>
                  <a:cxn ang="0">
                    <a:pos x="116" y="0"/>
                  </a:cxn>
                </a:cxnLst>
                <a:rect l="0" t="0" r="r" b="b"/>
                <a:pathLst>
                  <a:path w="160" h="335">
                    <a:moveTo>
                      <a:pt x="116" y="0"/>
                    </a:moveTo>
                    <a:lnTo>
                      <a:pt x="19" y="106"/>
                    </a:lnTo>
                    <a:lnTo>
                      <a:pt x="0" y="230"/>
                    </a:lnTo>
                    <a:lnTo>
                      <a:pt x="33" y="314"/>
                    </a:lnTo>
                    <a:lnTo>
                      <a:pt x="94" y="335"/>
                    </a:lnTo>
                    <a:lnTo>
                      <a:pt x="76" y="154"/>
                    </a:lnTo>
                    <a:lnTo>
                      <a:pt x="160" y="17"/>
                    </a:lnTo>
                    <a:lnTo>
                      <a:pt x="116" y="0"/>
                    </a:lnTo>
                    <a:lnTo>
                      <a:pt x="116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>
                  <a:latin typeface="Arial" charset="0"/>
                </a:endParaRPr>
              </a:p>
            </p:txBody>
          </p:sp>
          <p:sp>
            <p:nvSpPr>
              <p:cNvPr id="24" name="Freeform 27">
                <a:extLst>
                  <a:ext uri="{FF2B5EF4-FFF2-40B4-BE49-F238E27FC236}">
                    <a16:creationId xmlns:a16="http://schemas.microsoft.com/office/drawing/2014/main" xmlns="" id="{6391F95F-4B0F-4456-A0EF-C951E7BB81E8}"/>
                  </a:ext>
                </a:extLst>
              </p:cNvPr>
              <p:cNvSpPr>
                <a:spLocks/>
              </p:cNvSpPr>
              <p:nvPr userDrawn="1"/>
            </p:nvSpPr>
            <p:spPr bwMode="auto">
              <a:xfrm rot="7320404">
                <a:off x="5137" y="3000"/>
                <a:ext cx="193" cy="104"/>
              </a:xfrm>
              <a:custGeom>
                <a:avLst/>
                <a:gdLst/>
                <a:ahLst/>
                <a:cxnLst>
                  <a:cxn ang="0">
                    <a:pos x="14" y="34"/>
                  </a:cxn>
                  <a:cxn ang="0">
                    <a:pos x="160" y="66"/>
                  </a:cxn>
                  <a:cxn ang="0">
                    <a:pos x="324" y="137"/>
                  </a:cxn>
                  <a:cxn ang="0">
                    <a:pos x="440" y="243"/>
                  </a:cxn>
                  <a:cxn ang="0">
                    <a:pos x="326" y="230"/>
                  </a:cxn>
                  <a:cxn ang="0">
                    <a:pos x="139" y="146"/>
                  </a:cxn>
                  <a:cxn ang="0">
                    <a:pos x="50" y="80"/>
                  </a:cxn>
                  <a:cxn ang="0">
                    <a:pos x="107" y="163"/>
                  </a:cxn>
                  <a:cxn ang="0">
                    <a:pos x="272" y="270"/>
                  </a:cxn>
                  <a:cxn ang="0">
                    <a:pos x="466" y="296"/>
                  </a:cxn>
                  <a:cxn ang="0">
                    <a:pos x="489" y="224"/>
                  </a:cxn>
                  <a:cxn ang="0">
                    <a:pos x="394" y="120"/>
                  </a:cxn>
                  <a:cxn ang="0">
                    <a:pos x="170" y="17"/>
                  </a:cxn>
                  <a:cxn ang="0">
                    <a:pos x="0" y="0"/>
                  </a:cxn>
                  <a:cxn ang="0">
                    <a:pos x="14" y="34"/>
                  </a:cxn>
                  <a:cxn ang="0">
                    <a:pos x="14" y="34"/>
                  </a:cxn>
                </a:cxnLst>
                <a:rect l="0" t="0" r="r" b="b"/>
                <a:pathLst>
                  <a:path w="489" h="296">
                    <a:moveTo>
                      <a:pt x="14" y="34"/>
                    </a:moveTo>
                    <a:lnTo>
                      <a:pt x="160" y="66"/>
                    </a:lnTo>
                    <a:lnTo>
                      <a:pt x="324" y="137"/>
                    </a:lnTo>
                    <a:lnTo>
                      <a:pt x="440" y="243"/>
                    </a:lnTo>
                    <a:lnTo>
                      <a:pt x="326" y="230"/>
                    </a:lnTo>
                    <a:lnTo>
                      <a:pt x="139" y="146"/>
                    </a:lnTo>
                    <a:lnTo>
                      <a:pt x="50" y="80"/>
                    </a:lnTo>
                    <a:lnTo>
                      <a:pt x="107" y="163"/>
                    </a:lnTo>
                    <a:lnTo>
                      <a:pt x="272" y="270"/>
                    </a:lnTo>
                    <a:lnTo>
                      <a:pt x="466" y="296"/>
                    </a:lnTo>
                    <a:lnTo>
                      <a:pt x="489" y="224"/>
                    </a:lnTo>
                    <a:lnTo>
                      <a:pt x="394" y="120"/>
                    </a:lnTo>
                    <a:lnTo>
                      <a:pt x="170" y="17"/>
                    </a:lnTo>
                    <a:lnTo>
                      <a:pt x="0" y="0"/>
                    </a:lnTo>
                    <a:lnTo>
                      <a:pt x="14" y="34"/>
                    </a:lnTo>
                    <a:lnTo>
                      <a:pt x="14" y="34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>
                  <a:latin typeface="Arial" charset="0"/>
                </a:endParaRPr>
              </a:p>
            </p:txBody>
          </p:sp>
        </p:grpSp>
      </p:grpSp>
      <p:sp>
        <p:nvSpPr>
          <p:cNvPr id="25" name="Freeform 28">
            <a:extLst>
              <a:ext uri="{FF2B5EF4-FFF2-40B4-BE49-F238E27FC236}">
                <a16:creationId xmlns:a16="http://schemas.microsoft.com/office/drawing/2014/main" xmlns="" id="{152FADB9-EEB1-42CD-9CA4-C5B7747BA34C}"/>
              </a:ext>
            </a:extLst>
          </p:cNvPr>
          <p:cNvSpPr>
            <a:spLocks/>
          </p:cNvSpPr>
          <p:nvPr/>
        </p:nvSpPr>
        <p:spPr bwMode="auto">
          <a:xfrm>
            <a:off x="901700" y="5054600"/>
            <a:ext cx="6807200" cy="728663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816" y="256"/>
              </a:cxn>
              <a:cxn ang="0">
                <a:pos x="1560" y="144"/>
              </a:cxn>
              <a:cxn ang="0">
                <a:pos x="1856" y="376"/>
              </a:cxn>
              <a:cxn ang="0">
                <a:pos x="2344" y="152"/>
              </a:cxn>
              <a:cxn ang="0">
                <a:pos x="3536" y="456"/>
              </a:cxn>
              <a:cxn ang="0">
                <a:pos x="4288" y="136"/>
              </a:cxn>
            </a:cxnLst>
            <a:rect l="0" t="0" r="r" b="b"/>
            <a:pathLst>
              <a:path w="4288" h="459">
                <a:moveTo>
                  <a:pt x="0" y="0"/>
                </a:moveTo>
                <a:cubicBezTo>
                  <a:pt x="136" y="43"/>
                  <a:pt x="556" y="232"/>
                  <a:pt x="816" y="256"/>
                </a:cubicBezTo>
                <a:cubicBezTo>
                  <a:pt x="1076" y="280"/>
                  <a:pt x="1387" y="124"/>
                  <a:pt x="1560" y="144"/>
                </a:cubicBezTo>
                <a:cubicBezTo>
                  <a:pt x="1733" y="164"/>
                  <a:pt x="1725" y="375"/>
                  <a:pt x="1856" y="376"/>
                </a:cubicBezTo>
                <a:cubicBezTo>
                  <a:pt x="1987" y="377"/>
                  <a:pt x="2064" y="139"/>
                  <a:pt x="2344" y="152"/>
                </a:cubicBezTo>
                <a:cubicBezTo>
                  <a:pt x="2624" y="165"/>
                  <a:pt x="3212" y="459"/>
                  <a:pt x="3536" y="456"/>
                </a:cubicBezTo>
                <a:cubicBezTo>
                  <a:pt x="3860" y="453"/>
                  <a:pt x="4165" y="188"/>
                  <a:pt x="4288" y="136"/>
                </a:cubicBezTo>
              </a:path>
            </a:pathLst>
          </a:custGeom>
          <a:noFill/>
          <a:ln w="76200" cap="flat" cmpd="sng">
            <a:solidFill>
              <a:schemeClr val="folHlink"/>
            </a:solidFill>
            <a:prstDash val="solid"/>
            <a:round/>
            <a:headEnd/>
            <a:tailEnd/>
          </a:ln>
          <a:effectLst/>
        </p:spPr>
        <p:txBody>
          <a:bodyPr/>
          <a:lstStyle/>
          <a:p>
            <a:pPr>
              <a:defRPr/>
            </a:pPr>
            <a:endParaRPr lang="ru-RU">
              <a:latin typeface="Arial" charset="0"/>
            </a:endParaRPr>
          </a:p>
        </p:txBody>
      </p:sp>
      <p:sp>
        <p:nvSpPr>
          <p:cNvPr id="26" name="Freeform 29">
            <a:extLst>
              <a:ext uri="{FF2B5EF4-FFF2-40B4-BE49-F238E27FC236}">
                <a16:creationId xmlns:a16="http://schemas.microsoft.com/office/drawing/2014/main" xmlns="" id="{F7969621-EC0B-4571-82B3-09590BC0DD34}"/>
              </a:ext>
            </a:extLst>
          </p:cNvPr>
          <p:cNvSpPr>
            <a:spLocks/>
          </p:cNvSpPr>
          <p:nvPr/>
        </p:nvSpPr>
        <p:spPr bwMode="auto">
          <a:xfrm>
            <a:off x="4076700" y="1930400"/>
            <a:ext cx="889000" cy="381000"/>
          </a:xfrm>
          <a:custGeom>
            <a:avLst/>
            <a:gdLst/>
            <a:ahLst/>
            <a:cxnLst>
              <a:cxn ang="0">
                <a:pos x="0" y="32"/>
              </a:cxn>
              <a:cxn ang="0">
                <a:pos x="280" y="144"/>
              </a:cxn>
              <a:cxn ang="0">
                <a:pos x="448" y="16"/>
              </a:cxn>
              <a:cxn ang="0">
                <a:pos x="560" y="240"/>
              </a:cxn>
            </a:cxnLst>
            <a:rect l="0" t="0" r="r" b="b"/>
            <a:pathLst>
              <a:path w="560" h="240">
                <a:moveTo>
                  <a:pt x="0" y="32"/>
                </a:moveTo>
                <a:cubicBezTo>
                  <a:pt x="102" y="89"/>
                  <a:pt x="205" y="147"/>
                  <a:pt x="280" y="144"/>
                </a:cubicBezTo>
                <a:cubicBezTo>
                  <a:pt x="355" y="141"/>
                  <a:pt x="401" y="0"/>
                  <a:pt x="448" y="16"/>
                </a:cubicBezTo>
                <a:cubicBezTo>
                  <a:pt x="495" y="32"/>
                  <a:pt x="541" y="201"/>
                  <a:pt x="560" y="240"/>
                </a:cubicBezTo>
              </a:path>
            </a:pathLst>
          </a:custGeom>
          <a:noFill/>
          <a:ln w="114300" cmpd="sng">
            <a:solidFill>
              <a:schemeClr val="tx2"/>
            </a:solidFill>
            <a:round/>
            <a:headEnd/>
            <a:tailEnd/>
          </a:ln>
          <a:effectLst/>
        </p:spPr>
        <p:txBody>
          <a:bodyPr/>
          <a:lstStyle/>
          <a:p>
            <a:pPr>
              <a:defRPr/>
            </a:pPr>
            <a:endParaRPr lang="ru-RU">
              <a:latin typeface="Arial" charset="0"/>
            </a:endParaRPr>
          </a:p>
        </p:txBody>
      </p:sp>
      <p:sp>
        <p:nvSpPr>
          <p:cNvPr id="266243" name="Rectangle 3"/>
          <p:cNvSpPr>
            <a:spLocks noGrp="1" noChangeArrowheads="1"/>
          </p:cNvSpPr>
          <p:nvPr>
            <p:ph type="ctrTitle"/>
          </p:nvPr>
        </p:nvSpPr>
        <p:spPr>
          <a:xfrm>
            <a:off x="1371600" y="1511300"/>
            <a:ext cx="6400800" cy="2273300"/>
          </a:xfrm>
          <a:effectLst>
            <a:outerShdw dist="45791" dir="2021404" algn="ctr" rotWithShape="0">
              <a:schemeClr val="bg2"/>
            </a:outerShdw>
          </a:effectLst>
        </p:spPr>
        <p:txBody>
          <a:bodyPr/>
          <a:lstStyle>
            <a:lvl1pPr>
              <a:defRPr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</a:defRPr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266244" name="Rectangle 4"/>
          <p:cNvSpPr>
            <a:spLocks noGrp="1" noChangeArrowheads="1"/>
          </p:cNvSpPr>
          <p:nvPr>
            <p:ph type="subTitle" idx="1"/>
          </p:nvPr>
        </p:nvSpPr>
        <p:spPr>
          <a:xfrm>
            <a:off x="1549400" y="4051300"/>
            <a:ext cx="6032500" cy="1003300"/>
          </a:xfrm>
        </p:spPr>
        <p:txBody>
          <a:bodyPr/>
          <a:lstStyle>
            <a:lvl1pPr marL="0" indent="0" algn="ctr">
              <a:buFontTx/>
              <a:buNone/>
              <a:defRPr sz="2800">
                <a:effectLst>
                  <a:outerShdw blurRad="38100" dist="38100" dir="2700000" algn="tl">
                    <a:srgbClr val="C0C0C0"/>
                  </a:outerShdw>
                </a:effectLst>
              </a:defRPr>
            </a:lvl1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27" name="Rectangle 5">
            <a:extLst>
              <a:ext uri="{FF2B5EF4-FFF2-40B4-BE49-F238E27FC236}">
                <a16:creationId xmlns:a16="http://schemas.microsoft.com/office/drawing/2014/main" xmlns="" id="{CBC75D3F-B368-45A7-A527-ACF43CE71DB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xfrm>
            <a:off x="685800" y="6248400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28" name="Rectangle 6">
            <a:extLst>
              <a:ext uri="{FF2B5EF4-FFF2-40B4-BE49-F238E27FC236}">
                <a16:creationId xmlns:a16="http://schemas.microsoft.com/office/drawing/2014/main" xmlns="" id="{FB50975B-FC52-4BFA-81CD-E510A9345584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8400"/>
            <a:ext cx="28956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29" name="Rectangle 7">
            <a:extLst>
              <a:ext uri="{FF2B5EF4-FFF2-40B4-BE49-F238E27FC236}">
                <a16:creationId xmlns:a16="http://schemas.microsoft.com/office/drawing/2014/main" xmlns="" id="{F8798728-2040-43FD-BA64-B55C36878771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xfrm>
            <a:off x="6553200" y="6248400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fld id="{CD50A006-3387-4724-A9E6-C5EF3CC49739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491916559"/>
      </p:ext>
    </p:extLst>
  </p:cSld>
  <p:clrMapOvr>
    <a:masterClrMapping/>
  </p:clrMapOvr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xmlns="" id="{185406BF-097D-4E81-9876-67C49F81379F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xmlns="" id="{138EDC5D-3698-437F-9C2B-CF410AA5BAE6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7">
            <a:extLst>
              <a:ext uri="{FF2B5EF4-FFF2-40B4-BE49-F238E27FC236}">
                <a16:creationId xmlns:a16="http://schemas.microsoft.com/office/drawing/2014/main" xmlns="" id="{DF4170E2-A93E-4034-BB30-FD03E053EF66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AA2854B1-9DDE-49DF-96EA-0424AA0113A1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130413232"/>
      </p:ext>
    </p:extLst>
  </p:cSld>
  <p:clrMapOvr>
    <a:masterClrMapping/>
  </p:clrMapOvr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xmlns="" id="{189B0B1E-23B8-410E-BCF0-29FDDC5706E0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xmlns="" id="{4523BED1-E21D-44C2-B532-0A8C8EF63086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7">
            <a:extLst>
              <a:ext uri="{FF2B5EF4-FFF2-40B4-BE49-F238E27FC236}">
                <a16:creationId xmlns:a16="http://schemas.microsoft.com/office/drawing/2014/main" xmlns="" id="{6723F4FC-01E1-4CC0-ACCD-789749A7D46A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5A4B792-6518-4B39-86C4-687176D478DA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112703057"/>
      </p:ext>
    </p:extLst>
  </p:cSld>
  <p:clrMapOvr>
    <a:masterClrMapping/>
  </p:clrMapOvr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685800" y="1828800"/>
            <a:ext cx="3771900" cy="36576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10100" y="1828800"/>
            <a:ext cx="3771900" cy="36576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xmlns="" id="{880D6294-56E6-403A-ADF8-8A2F1994CF0E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xmlns="" id="{4AAB4B13-F236-48AE-8185-C4B3507569BA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7">
            <a:extLst>
              <a:ext uri="{FF2B5EF4-FFF2-40B4-BE49-F238E27FC236}">
                <a16:creationId xmlns:a16="http://schemas.microsoft.com/office/drawing/2014/main" xmlns="" id="{80BAC4CB-FB21-4561-9D2E-709B9DC59A13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1A0AC8CF-745C-46AF-8B27-A77130E4FCE6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738111988"/>
      </p:ext>
    </p:extLst>
  </p:cSld>
  <p:clrMapOvr>
    <a:masterClrMapping/>
  </p:clrMapOvr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Rectangle 5">
            <a:extLst>
              <a:ext uri="{FF2B5EF4-FFF2-40B4-BE49-F238E27FC236}">
                <a16:creationId xmlns:a16="http://schemas.microsoft.com/office/drawing/2014/main" xmlns="" id="{4A33D641-9D6B-400E-A316-5155F68EA543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Rectangle 6">
            <a:extLst>
              <a:ext uri="{FF2B5EF4-FFF2-40B4-BE49-F238E27FC236}">
                <a16:creationId xmlns:a16="http://schemas.microsoft.com/office/drawing/2014/main" xmlns="" id="{F8DCACA5-989A-4F58-9F0B-AAB6564507F6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Rectangle 7">
            <a:extLst>
              <a:ext uri="{FF2B5EF4-FFF2-40B4-BE49-F238E27FC236}">
                <a16:creationId xmlns:a16="http://schemas.microsoft.com/office/drawing/2014/main" xmlns="" id="{89926187-FAEB-40C3-9033-1B19FA2AE6D7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A927B4F-F994-42A5-9257-77541B376B5A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849812757"/>
      </p:ext>
    </p:extLst>
  </p:cSld>
  <p:clrMapOvr>
    <a:masterClrMapping/>
  </p:clrMapOvr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Rectangle 5">
            <a:extLst>
              <a:ext uri="{FF2B5EF4-FFF2-40B4-BE49-F238E27FC236}">
                <a16:creationId xmlns:a16="http://schemas.microsoft.com/office/drawing/2014/main" xmlns="" id="{4206E678-9F66-4061-AE0D-5B53AA07E62D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Rectangle 6">
            <a:extLst>
              <a:ext uri="{FF2B5EF4-FFF2-40B4-BE49-F238E27FC236}">
                <a16:creationId xmlns:a16="http://schemas.microsoft.com/office/drawing/2014/main" xmlns="" id="{4FE80F45-70AF-4991-A3FE-9411C7F93E88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7">
            <a:extLst>
              <a:ext uri="{FF2B5EF4-FFF2-40B4-BE49-F238E27FC236}">
                <a16:creationId xmlns:a16="http://schemas.microsoft.com/office/drawing/2014/main" xmlns="" id="{8690B41A-5B18-446E-872B-4D068258B8DE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26A3022-B055-4C6A-AA73-155C98B5139E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494683803"/>
      </p:ext>
    </p:extLst>
  </p:cSld>
  <p:clrMapOvr>
    <a:masterClrMapping/>
  </p:clrMapOvr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5">
            <a:extLst>
              <a:ext uri="{FF2B5EF4-FFF2-40B4-BE49-F238E27FC236}">
                <a16:creationId xmlns:a16="http://schemas.microsoft.com/office/drawing/2014/main" xmlns="" id="{86718C11-D065-41C9-B114-B814BD869CD9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Rectangle 6">
            <a:extLst>
              <a:ext uri="{FF2B5EF4-FFF2-40B4-BE49-F238E27FC236}">
                <a16:creationId xmlns:a16="http://schemas.microsoft.com/office/drawing/2014/main" xmlns="" id="{6FFF710D-0E04-4649-AD10-7C0F1AE2D8C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Rectangle 7">
            <a:extLst>
              <a:ext uri="{FF2B5EF4-FFF2-40B4-BE49-F238E27FC236}">
                <a16:creationId xmlns:a16="http://schemas.microsoft.com/office/drawing/2014/main" xmlns="" id="{C26BF28E-94AB-4049-9062-7DB27429679D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BD4A55C-1BAC-4931-9652-CDD8BC44BB27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083117258"/>
      </p:ext>
    </p:extLst>
  </p:cSld>
  <p:clrMapOvr>
    <a:masterClrMapping/>
  </p:clrMapOvr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xmlns="" id="{BE2E403F-22A6-4F37-921B-B3C156ECE86D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xmlns="" id="{A20F569D-1269-4C74-AD05-9CD711EBD963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7">
            <a:extLst>
              <a:ext uri="{FF2B5EF4-FFF2-40B4-BE49-F238E27FC236}">
                <a16:creationId xmlns:a16="http://schemas.microsoft.com/office/drawing/2014/main" xmlns="" id="{2C8534E7-E39F-4E9D-86B4-62F5595C1AD5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15E37DD5-26CF-4A50-8414-B19572C8221C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4044453127"/>
      </p:ext>
    </p:extLst>
  </p:cSld>
  <p:clrMapOvr>
    <a:masterClrMapping/>
  </p:clrMapOvr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xmlns="" id="{451AACF5-B190-4394-9099-B7ED9507D58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xmlns="" id="{8D24E83E-5F1F-4708-A4DF-AAF470D67A53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7">
            <a:extLst>
              <a:ext uri="{FF2B5EF4-FFF2-40B4-BE49-F238E27FC236}">
                <a16:creationId xmlns:a16="http://schemas.microsoft.com/office/drawing/2014/main" xmlns="" id="{7774B5A7-16FD-4ACE-8EF9-2A818871770B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23344DA9-83A9-4585-B2BC-8CCD1E6738B0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102495416"/>
      </p:ext>
    </p:extLst>
  </p:cSld>
  <p:clrMapOvr>
    <a:masterClrMapping/>
  </p:clrMapOvr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xmlns="" id="{849EB558-50F4-4A94-9026-C20A7CE660F7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xmlns="" id="{6A246C87-A4B5-4752-AE07-E2607FD50CAB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7">
            <a:extLst>
              <a:ext uri="{FF2B5EF4-FFF2-40B4-BE49-F238E27FC236}">
                <a16:creationId xmlns:a16="http://schemas.microsoft.com/office/drawing/2014/main" xmlns="" id="{0BBC633B-CBC9-47CB-80AA-2809F2EBD3DC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002CB8D-B1F7-4777-B525-39F90A699664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4168847565"/>
      </p:ext>
    </p:extLst>
  </p:cSld>
  <p:clrMapOvr>
    <a:masterClrMapping/>
  </p:clrMapOvr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457950" y="152400"/>
            <a:ext cx="1924050" cy="5334000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685800" y="152400"/>
            <a:ext cx="5619750" cy="5334000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xmlns="" id="{FFE6E74C-B508-4FC0-967B-BF7418A7540D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xmlns="" id="{3E9C3490-344E-48E7-8437-8AC0F43AFF50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7">
            <a:extLst>
              <a:ext uri="{FF2B5EF4-FFF2-40B4-BE49-F238E27FC236}">
                <a16:creationId xmlns:a16="http://schemas.microsoft.com/office/drawing/2014/main" xmlns="" id="{6FF2922B-9624-491D-8BB8-39FB15C8139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037643C6-A810-4368-BB49-2AF38D90A3CC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759837843"/>
      </p:ext>
    </p:extLst>
  </p:cSld>
  <p:clrMapOvr>
    <a:masterClrMapping/>
  </p:clrMapOvr>
</p:sldLayout>
</file>

<file path=ppt/slideLayouts/slideLayout6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">
            <a:extLst>
              <a:ext uri="{FF2B5EF4-FFF2-40B4-BE49-F238E27FC236}">
                <a16:creationId xmlns:a16="http://schemas.microsoft.com/office/drawing/2014/main" xmlns="" id="{4BADF56E-DAC8-48DB-B454-525A79FEF29E}"/>
              </a:ext>
            </a:extLst>
          </p:cNvPr>
          <p:cNvGrpSpPr>
            <a:grpSpLocks/>
          </p:cNvGrpSpPr>
          <p:nvPr/>
        </p:nvGrpSpPr>
        <p:grpSpPr bwMode="auto">
          <a:xfrm>
            <a:off x="0" y="2438400"/>
            <a:ext cx="9009063" cy="1052513"/>
            <a:chOff x="0" y="1536"/>
            <a:chExt cx="5675" cy="663"/>
          </a:xfrm>
        </p:grpSpPr>
        <p:grpSp>
          <p:nvGrpSpPr>
            <p:cNvPr id="5" name="Group 3">
              <a:extLst>
                <a:ext uri="{FF2B5EF4-FFF2-40B4-BE49-F238E27FC236}">
                  <a16:creationId xmlns:a16="http://schemas.microsoft.com/office/drawing/2014/main" xmlns="" id="{F7568DDA-63F0-426B-917F-AD841075646F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185" y="1604"/>
              <a:ext cx="449" cy="299"/>
              <a:chOff x="720" y="336"/>
              <a:chExt cx="624" cy="432"/>
            </a:xfrm>
          </p:grpSpPr>
          <p:sp>
            <p:nvSpPr>
              <p:cNvPr id="12" name="Rectangle 4">
                <a:extLst>
                  <a:ext uri="{FF2B5EF4-FFF2-40B4-BE49-F238E27FC236}">
                    <a16:creationId xmlns:a16="http://schemas.microsoft.com/office/drawing/2014/main" xmlns="" id="{563036C0-8AC8-4112-BE47-CC6AFFD66C33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720" y="336"/>
                <a:ext cx="384" cy="432"/>
              </a:xfrm>
              <a:prstGeom prst="rect">
                <a:avLst/>
              </a:prstGeom>
              <a:solidFill>
                <a:schemeClr val="folHlink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ru-RU">
                  <a:latin typeface="Arial" charset="0"/>
                </a:endParaRPr>
              </a:p>
            </p:txBody>
          </p:sp>
          <p:sp>
            <p:nvSpPr>
              <p:cNvPr id="13" name="Rectangle 5">
                <a:extLst>
                  <a:ext uri="{FF2B5EF4-FFF2-40B4-BE49-F238E27FC236}">
                    <a16:creationId xmlns:a16="http://schemas.microsoft.com/office/drawing/2014/main" xmlns="" id="{E0E1BA78-A8C9-4B82-BEF4-FEFE9D83438F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056" y="336"/>
                <a:ext cx="288" cy="432"/>
              </a:xfrm>
              <a:prstGeom prst="rect">
                <a:avLst/>
              </a:prstGeom>
              <a:gradFill rotWithShape="0">
                <a:gsLst>
                  <a:gs pos="0">
                    <a:schemeClr val="folHlink"/>
                  </a:gs>
                  <a:gs pos="100000">
                    <a:schemeClr val="bg1"/>
                  </a:gs>
                </a:gsLst>
                <a:lin ang="0" scaled="1"/>
              </a:gra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ru-RU">
                  <a:latin typeface="Arial" charset="0"/>
                </a:endParaRPr>
              </a:p>
            </p:txBody>
          </p:sp>
        </p:grpSp>
        <p:grpSp>
          <p:nvGrpSpPr>
            <p:cNvPr id="6" name="Group 6">
              <a:extLst>
                <a:ext uri="{FF2B5EF4-FFF2-40B4-BE49-F238E27FC236}">
                  <a16:creationId xmlns:a16="http://schemas.microsoft.com/office/drawing/2014/main" xmlns="" id="{5EFBFF62-03B8-42D1-8877-B97C24F8AD90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263" y="1870"/>
              <a:ext cx="466" cy="299"/>
              <a:chOff x="912" y="2640"/>
              <a:chExt cx="672" cy="432"/>
            </a:xfrm>
          </p:grpSpPr>
          <p:sp>
            <p:nvSpPr>
              <p:cNvPr id="10" name="Rectangle 7">
                <a:extLst>
                  <a:ext uri="{FF2B5EF4-FFF2-40B4-BE49-F238E27FC236}">
                    <a16:creationId xmlns:a16="http://schemas.microsoft.com/office/drawing/2014/main" xmlns="" id="{BC86F29D-7AE3-468B-A50D-187ED384DB74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912" y="2640"/>
                <a:ext cx="384" cy="432"/>
              </a:xfrm>
              <a:prstGeom prst="rect">
                <a:avLst/>
              </a:prstGeom>
              <a:solidFill>
                <a:schemeClr val="accent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ru-RU">
                  <a:latin typeface="Arial" charset="0"/>
                </a:endParaRPr>
              </a:p>
            </p:txBody>
          </p:sp>
          <p:sp>
            <p:nvSpPr>
              <p:cNvPr id="11" name="Rectangle 8">
                <a:extLst>
                  <a:ext uri="{FF2B5EF4-FFF2-40B4-BE49-F238E27FC236}">
                    <a16:creationId xmlns:a16="http://schemas.microsoft.com/office/drawing/2014/main" xmlns="" id="{F08A0577-A1AE-42BB-8BB1-C57B76D06F1F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248" y="2640"/>
                <a:ext cx="336" cy="432"/>
              </a:xfrm>
              <a:prstGeom prst="rect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bg1"/>
                  </a:gs>
                </a:gsLst>
                <a:lin ang="0" scaled="1"/>
              </a:gra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ru-RU">
                  <a:latin typeface="Arial" charset="0"/>
                </a:endParaRPr>
              </a:p>
            </p:txBody>
          </p:sp>
        </p:grpSp>
        <p:sp>
          <p:nvSpPr>
            <p:cNvPr id="7" name="Rectangle 9">
              <a:extLst>
                <a:ext uri="{FF2B5EF4-FFF2-40B4-BE49-F238E27FC236}">
                  <a16:creationId xmlns:a16="http://schemas.microsoft.com/office/drawing/2014/main" xmlns="" id="{C3144285-3119-460E-81DA-F14FE1CB3E8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0" y="1824"/>
              <a:ext cx="353" cy="26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hlink"/>
                </a:gs>
              </a:gsLst>
              <a:lin ang="189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ru-RU">
                <a:latin typeface="Arial" charset="0"/>
              </a:endParaRPr>
            </a:p>
          </p:txBody>
        </p:sp>
        <p:sp>
          <p:nvSpPr>
            <p:cNvPr id="8" name="Rectangle 10">
              <a:extLst>
                <a:ext uri="{FF2B5EF4-FFF2-40B4-BE49-F238E27FC236}">
                  <a16:creationId xmlns:a16="http://schemas.microsoft.com/office/drawing/2014/main" xmlns="" id="{437C638A-97E9-4F51-89E6-3A58E36685B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00" y="1536"/>
              <a:ext cx="20" cy="663"/>
            </a:xfrm>
            <a:prstGeom prst="rect">
              <a:avLst/>
            </a:prstGeom>
            <a:solidFill>
              <a:schemeClr val="bg2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ru-RU">
                <a:latin typeface="Arial" charset="0"/>
              </a:endParaRPr>
            </a:p>
          </p:txBody>
        </p:sp>
        <p:sp>
          <p:nvSpPr>
            <p:cNvPr id="9" name="Rectangle 11">
              <a:extLst>
                <a:ext uri="{FF2B5EF4-FFF2-40B4-BE49-F238E27FC236}">
                  <a16:creationId xmlns:a16="http://schemas.microsoft.com/office/drawing/2014/main" xmlns="" id="{D7593EF7-0FEB-407E-BEA0-BC8E5BEB7D21}"/>
                </a:ext>
              </a:extLst>
            </p:cNvPr>
            <p:cNvSpPr>
              <a:spLocks noChangeArrowheads="1"/>
            </p:cNvSpPr>
            <p:nvPr/>
          </p:nvSpPr>
          <p:spPr bwMode="auto">
            <a:xfrm flipV="1">
              <a:off x="199" y="2054"/>
              <a:ext cx="5476" cy="35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ru-RU">
                <a:latin typeface="Arial" charset="0"/>
              </a:endParaRPr>
            </a:p>
          </p:txBody>
        </p:sp>
      </p:grpSp>
      <p:sp>
        <p:nvSpPr>
          <p:cNvPr id="295948" name="Rectangle 12"/>
          <p:cNvSpPr>
            <a:spLocks noGrp="1" noChangeArrowheads="1"/>
          </p:cNvSpPr>
          <p:nvPr>
            <p:ph type="ctrTitle"/>
          </p:nvPr>
        </p:nvSpPr>
        <p:spPr>
          <a:xfrm>
            <a:off x="990600" y="1676400"/>
            <a:ext cx="7772400" cy="1462088"/>
          </a:xfrm>
        </p:spPr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295949" name="Rectangle 13"/>
          <p:cNvSpPr>
            <a:spLocks noGrp="1" noChangeArrowheads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/>
            </a:lvl1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14" name="Rectangle 14">
            <a:extLst>
              <a:ext uri="{FF2B5EF4-FFF2-40B4-BE49-F238E27FC236}">
                <a16:creationId xmlns:a16="http://schemas.microsoft.com/office/drawing/2014/main" xmlns="" id="{23222B72-D05B-4FA9-9FD1-4BB4814D8E80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xfrm>
            <a:off x="990600" y="6248400"/>
            <a:ext cx="1905000" cy="457200"/>
          </a:xfrm>
        </p:spPr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5" name="Rectangle 15">
            <a:extLst>
              <a:ext uri="{FF2B5EF4-FFF2-40B4-BE49-F238E27FC236}">
                <a16:creationId xmlns:a16="http://schemas.microsoft.com/office/drawing/2014/main" xmlns="" id="{1CC46E4C-7E03-4E9D-8062-15C0180FABD7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xfrm>
            <a:off x="3429000" y="6248400"/>
            <a:ext cx="2895600" cy="457200"/>
          </a:xfrm>
        </p:spPr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6" name="Rectangle 16">
            <a:extLst>
              <a:ext uri="{FF2B5EF4-FFF2-40B4-BE49-F238E27FC236}">
                <a16:creationId xmlns:a16="http://schemas.microsoft.com/office/drawing/2014/main" xmlns="" id="{3D253FF0-029D-4240-B31A-2AF954D3CE1A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xfrm>
            <a:off x="6858000" y="6248400"/>
            <a:ext cx="1905000" cy="457200"/>
          </a:xfrm>
        </p:spPr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fld id="{6239EA3E-CE84-4379-A986-B3C409513309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460105909"/>
      </p:ext>
    </p:extLst>
  </p:cSld>
  <p:clrMapOvr>
    <a:masterClrMapping/>
  </p:clrMapOvr>
</p:sldLayout>
</file>

<file path=ppt/slideLayouts/slideLayout6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Rectangle 11">
            <a:extLst>
              <a:ext uri="{FF2B5EF4-FFF2-40B4-BE49-F238E27FC236}">
                <a16:creationId xmlns:a16="http://schemas.microsoft.com/office/drawing/2014/main" xmlns="" id="{1099B759-49A4-43A9-B223-D83C702E8F9E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12">
            <a:extLst>
              <a:ext uri="{FF2B5EF4-FFF2-40B4-BE49-F238E27FC236}">
                <a16:creationId xmlns:a16="http://schemas.microsoft.com/office/drawing/2014/main" xmlns="" id="{43B6EAB0-F907-4C35-BBC5-3A2798C98AAC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13">
            <a:extLst>
              <a:ext uri="{FF2B5EF4-FFF2-40B4-BE49-F238E27FC236}">
                <a16:creationId xmlns:a16="http://schemas.microsoft.com/office/drawing/2014/main" xmlns="" id="{EA14009D-9E3F-4F69-A7AA-14333604B95A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5CA9E620-D99B-49BD-9A2B-8C96E9054CB6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31332677"/>
      </p:ext>
    </p:extLst>
  </p:cSld>
  <p:clrMapOvr>
    <a:masterClrMapping/>
  </p:clrMapOvr>
</p:sldLayout>
</file>

<file path=ppt/slideLayouts/slideLayout6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Rectangle 11">
            <a:extLst>
              <a:ext uri="{FF2B5EF4-FFF2-40B4-BE49-F238E27FC236}">
                <a16:creationId xmlns:a16="http://schemas.microsoft.com/office/drawing/2014/main" xmlns="" id="{0294E0C4-1129-4AE3-ADBD-CBC9B3B723DE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12">
            <a:extLst>
              <a:ext uri="{FF2B5EF4-FFF2-40B4-BE49-F238E27FC236}">
                <a16:creationId xmlns:a16="http://schemas.microsoft.com/office/drawing/2014/main" xmlns="" id="{342D792A-703B-4B27-B31E-598D0791BF2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13">
            <a:extLst>
              <a:ext uri="{FF2B5EF4-FFF2-40B4-BE49-F238E27FC236}">
                <a16:creationId xmlns:a16="http://schemas.microsoft.com/office/drawing/2014/main" xmlns="" id="{DD5F745E-6995-4A56-BED0-3A167EC6ED4A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EA46338A-1953-4E36-BB05-46A3B93E5802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79300934"/>
      </p:ext>
    </p:extLst>
  </p:cSld>
  <p:clrMapOvr>
    <a:masterClrMapping/>
  </p:clrMapOvr>
</p:sldLayout>
</file>

<file path=ppt/slideLayouts/slideLayout7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1182688" y="2017713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5145088" y="2017713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Rectangle 11">
            <a:extLst>
              <a:ext uri="{FF2B5EF4-FFF2-40B4-BE49-F238E27FC236}">
                <a16:creationId xmlns:a16="http://schemas.microsoft.com/office/drawing/2014/main" xmlns="" id="{A866D2E3-9651-429B-B478-3506C1C9003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12">
            <a:extLst>
              <a:ext uri="{FF2B5EF4-FFF2-40B4-BE49-F238E27FC236}">
                <a16:creationId xmlns:a16="http://schemas.microsoft.com/office/drawing/2014/main" xmlns="" id="{08EA7EF4-7481-4C6B-9F2B-E42C3309D500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13">
            <a:extLst>
              <a:ext uri="{FF2B5EF4-FFF2-40B4-BE49-F238E27FC236}">
                <a16:creationId xmlns:a16="http://schemas.microsoft.com/office/drawing/2014/main" xmlns="" id="{8EBF28A8-B650-44F7-B0CB-EBD5F06A95D0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DF22346-1177-48C7-954F-990D8C02F7F4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552900400"/>
      </p:ext>
    </p:extLst>
  </p:cSld>
  <p:clrMapOvr>
    <a:masterClrMapping/>
  </p:clrMapOvr>
</p:sldLayout>
</file>

<file path=ppt/slideLayouts/slideLayout7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Rectangle 11">
            <a:extLst>
              <a:ext uri="{FF2B5EF4-FFF2-40B4-BE49-F238E27FC236}">
                <a16:creationId xmlns:a16="http://schemas.microsoft.com/office/drawing/2014/main" xmlns="" id="{BCA96DF2-52C4-4087-91CB-EC84D8DAF672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Rectangle 12">
            <a:extLst>
              <a:ext uri="{FF2B5EF4-FFF2-40B4-BE49-F238E27FC236}">
                <a16:creationId xmlns:a16="http://schemas.microsoft.com/office/drawing/2014/main" xmlns="" id="{8F3E4BCF-3DAC-4B92-B2A9-B329F867D9BC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Rectangle 13">
            <a:extLst>
              <a:ext uri="{FF2B5EF4-FFF2-40B4-BE49-F238E27FC236}">
                <a16:creationId xmlns:a16="http://schemas.microsoft.com/office/drawing/2014/main" xmlns="" id="{215A595A-9A7D-4800-BA12-7A034C4BC3DE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2B4A5A4F-3F56-466C-BAF5-4777894BE95A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868852753"/>
      </p:ext>
    </p:extLst>
  </p:cSld>
  <p:clrMapOvr>
    <a:masterClrMapping/>
  </p:clrMapOvr>
</p:sldLayout>
</file>

<file path=ppt/slideLayouts/slideLayout7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Rectangle 11">
            <a:extLst>
              <a:ext uri="{FF2B5EF4-FFF2-40B4-BE49-F238E27FC236}">
                <a16:creationId xmlns:a16="http://schemas.microsoft.com/office/drawing/2014/main" xmlns="" id="{122F2038-BE76-4CB2-9C41-E67EDBEC3813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Rectangle 12">
            <a:extLst>
              <a:ext uri="{FF2B5EF4-FFF2-40B4-BE49-F238E27FC236}">
                <a16:creationId xmlns:a16="http://schemas.microsoft.com/office/drawing/2014/main" xmlns="" id="{4A6C2C3D-872A-4876-A6AA-F1FDC871AE38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13">
            <a:extLst>
              <a:ext uri="{FF2B5EF4-FFF2-40B4-BE49-F238E27FC236}">
                <a16:creationId xmlns:a16="http://schemas.microsoft.com/office/drawing/2014/main" xmlns="" id="{577CC6E7-96C5-41CB-8349-6562A0ED4283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938C879-54A7-4FD5-9676-86C2FD72D981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270251873"/>
      </p:ext>
    </p:extLst>
  </p:cSld>
  <p:clrMapOvr>
    <a:masterClrMapping/>
  </p:clrMapOvr>
</p:sldLayout>
</file>

<file path=ppt/slideLayouts/slideLayout7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1">
            <a:extLst>
              <a:ext uri="{FF2B5EF4-FFF2-40B4-BE49-F238E27FC236}">
                <a16:creationId xmlns:a16="http://schemas.microsoft.com/office/drawing/2014/main" xmlns="" id="{E7F08E43-33C7-43AE-894E-59C1375E10AE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Rectangle 12">
            <a:extLst>
              <a:ext uri="{FF2B5EF4-FFF2-40B4-BE49-F238E27FC236}">
                <a16:creationId xmlns:a16="http://schemas.microsoft.com/office/drawing/2014/main" xmlns="" id="{AF759CAF-FA81-4B64-9729-2612E33295A1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Rectangle 13">
            <a:extLst>
              <a:ext uri="{FF2B5EF4-FFF2-40B4-BE49-F238E27FC236}">
                <a16:creationId xmlns:a16="http://schemas.microsoft.com/office/drawing/2014/main" xmlns="" id="{D6E4F718-397F-4CEF-9DB6-AB33C80A146A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C2B2828B-DC90-44B8-B8F5-C852C9CBCE80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666872942"/>
      </p:ext>
    </p:extLst>
  </p:cSld>
  <p:clrMapOvr>
    <a:masterClrMapping/>
  </p:clrMapOvr>
</p:sldLayout>
</file>

<file path=ppt/slideLayouts/slideLayout7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Rectangle 11">
            <a:extLst>
              <a:ext uri="{FF2B5EF4-FFF2-40B4-BE49-F238E27FC236}">
                <a16:creationId xmlns:a16="http://schemas.microsoft.com/office/drawing/2014/main" xmlns="" id="{2D423860-0E95-44A4-BBF5-23575F54D1EF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12">
            <a:extLst>
              <a:ext uri="{FF2B5EF4-FFF2-40B4-BE49-F238E27FC236}">
                <a16:creationId xmlns:a16="http://schemas.microsoft.com/office/drawing/2014/main" xmlns="" id="{F512534A-336A-4E4A-9193-08DAD51D5BB4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13">
            <a:extLst>
              <a:ext uri="{FF2B5EF4-FFF2-40B4-BE49-F238E27FC236}">
                <a16:creationId xmlns:a16="http://schemas.microsoft.com/office/drawing/2014/main" xmlns="" id="{156B80BD-A789-4ACE-AC9A-5B8AD0516D10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A823DEC3-D0D9-473F-9B6A-6B12D809E4D1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565540830"/>
      </p:ext>
    </p:extLst>
  </p:cSld>
  <p:clrMapOvr>
    <a:masterClrMapping/>
  </p:clrMapOvr>
</p:sldLayout>
</file>

<file path=ppt/slideLayouts/slideLayout7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Rectangle 11">
            <a:extLst>
              <a:ext uri="{FF2B5EF4-FFF2-40B4-BE49-F238E27FC236}">
                <a16:creationId xmlns:a16="http://schemas.microsoft.com/office/drawing/2014/main" xmlns="" id="{145074EB-517F-48C0-BDE0-CB9360604F87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12">
            <a:extLst>
              <a:ext uri="{FF2B5EF4-FFF2-40B4-BE49-F238E27FC236}">
                <a16:creationId xmlns:a16="http://schemas.microsoft.com/office/drawing/2014/main" xmlns="" id="{8C73B902-BB7D-409A-9C92-D99A1AB517F0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13">
            <a:extLst>
              <a:ext uri="{FF2B5EF4-FFF2-40B4-BE49-F238E27FC236}">
                <a16:creationId xmlns:a16="http://schemas.microsoft.com/office/drawing/2014/main" xmlns="" id="{E404378B-0D52-4A8B-AF40-E8ECA0AB294E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0011A012-1CCC-4B72-B129-2769489C3530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066663153"/>
      </p:ext>
    </p:extLst>
  </p:cSld>
  <p:clrMapOvr>
    <a:masterClrMapping/>
  </p:clrMapOvr>
</p:sldLayout>
</file>

<file path=ppt/slideLayouts/slideLayout7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Rectangle 11">
            <a:extLst>
              <a:ext uri="{FF2B5EF4-FFF2-40B4-BE49-F238E27FC236}">
                <a16:creationId xmlns:a16="http://schemas.microsoft.com/office/drawing/2014/main" xmlns="" id="{F23AADAF-E2E3-4C97-A811-1B056A75FFB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12">
            <a:extLst>
              <a:ext uri="{FF2B5EF4-FFF2-40B4-BE49-F238E27FC236}">
                <a16:creationId xmlns:a16="http://schemas.microsoft.com/office/drawing/2014/main" xmlns="" id="{A04BB2F3-858E-4E8B-A8D9-FC4CDDB7CBA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13">
            <a:extLst>
              <a:ext uri="{FF2B5EF4-FFF2-40B4-BE49-F238E27FC236}">
                <a16:creationId xmlns:a16="http://schemas.microsoft.com/office/drawing/2014/main" xmlns="" id="{65495DA0-52F8-4CE9-904E-C573B731B79D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1521B6D8-7976-4FB8-ACA6-7202F5E4F52D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942112892"/>
      </p:ext>
    </p:extLst>
  </p:cSld>
  <p:clrMapOvr>
    <a:masterClrMapping/>
  </p:clrMapOvr>
</p:sldLayout>
</file>

<file path=ppt/slideLayouts/slideLayout7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7004050" y="214313"/>
            <a:ext cx="1951038" cy="5918200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1150938" y="214313"/>
            <a:ext cx="5700712" cy="5918200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Rectangle 11">
            <a:extLst>
              <a:ext uri="{FF2B5EF4-FFF2-40B4-BE49-F238E27FC236}">
                <a16:creationId xmlns:a16="http://schemas.microsoft.com/office/drawing/2014/main" xmlns="" id="{A76FF573-FD91-4FB0-8BCC-D70CF7DF2496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12">
            <a:extLst>
              <a:ext uri="{FF2B5EF4-FFF2-40B4-BE49-F238E27FC236}">
                <a16:creationId xmlns:a16="http://schemas.microsoft.com/office/drawing/2014/main" xmlns="" id="{F8274D03-9975-4A79-9CB3-77139DABE4D4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13">
            <a:extLst>
              <a:ext uri="{FF2B5EF4-FFF2-40B4-BE49-F238E27FC236}">
                <a16:creationId xmlns:a16="http://schemas.microsoft.com/office/drawing/2014/main" xmlns="" id="{EE24F041-5DCB-481D-BA15-3E4D0CD5B50C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7D0BFC55-A974-41C9-BFC0-61C1869179C7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4430375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1.xml"/><Relationship Id="rId3" Type="http://schemas.openxmlformats.org/officeDocument/2006/relationships/slideLayout" Target="../slideLayouts/slideLayout36.xml"/><Relationship Id="rId7" Type="http://schemas.openxmlformats.org/officeDocument/2006/relationships/slideLayout" Target="../slideLayouts/slideLayout40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35.xml"/><Relationship Id="rId1" Type="http://schemas.openxmlformats.org/officeDocument/2006/relationships/slideLayout" Target="../slideLayouts/slideLayout34.xml"/><Relationship Id="rId6" Type="http://schemas.openxmlformats.org/officeDocument/2006/relationships/slideLayout" Target="../slideLayouts/slideLayout39.xml"/><Relationship Id="rId11" Type="http://schemas.openxmlformats.org/officeDocument/2006/relationships/slideLayout" Target="../slideLayouts/slideLayout44.xml"/><Relationship Id="rId5" Type="http://schemas.openxmlformats.org/officeDocument/2006/relationships/slideLayout" Target="../slideLayouts/slideLayout38.xml"/><Relationship Id="rId10" Type="http://schemas.openxmlformats.org/officeDocument/2006/relationships/slideLayout" Target="../slideLayouts/slideLayout43.xml"/><Relationship Id="rId4" Type="http://schemas.openxmlformats.org/officeDocument/2006/relationships/slideLayout" Target="../slideLayouts/slideLayout37.xml"/><Relationship Id="rId9" Type="http://schemas.openxmlformats.org/officeDocument/2006/relationships/slideLayout" Target="../slideLayouts/slideLayout42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2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47.xml"/><Relationship Id="rId7" Type="http://schemas.openxmlformats.org/officeDocument/2006/relationships/slideLayout" Target="../slideLayouts/slideLayout51.xml"/><Relationship Id="rId12" Type="http://schemas.openxmlformats.org/officeDocument/2006/relationships/theme" Target="../theme/theme5.xml"/><Relationship Id="rId2" Type="http://schemas.openxmlformats.org/officeDocument/2006/relationships/slideLayout" Target="../slideLayouts/slideLayout46.xml"/><Relationship Id="rId1" Type="http://schemas.openxmlformats.org/officeDocument/2006/relationships/slideLayout" Target="../slideLayouts/slideLayout45.xml"/><Relationship Id="rId6" Type="http://schemas.openxmlformats.org/officeDocument/2006/relationships/slideLayout" Target="../slideLayouts/slideLayout50.xml"/><Relationship Id="rId11" Type="http://schemas.openxmlformats.org/officeDocument/2006/relationships/slideLayout" Target="../slideLayouts/slideLayout55.xml"/><Relationship Id="rId5" Type="http://schemas.openxmlformats.org/officeDocument/2006/relationships/slideLayout" Target="../slideLayouts/slideLayout49.xml"/><Relationship Id="rId10" Type="http://schemas.openxmlformats.org/officeDocument/2006/relationships/slideLayout" Target="../slideLayouts/slideLayout54.xml"/><Relationship Id="rId4" Type="http://schemas.openxmlformats.org/officeDocument/2006/relationships/slideLayout" Target="../slideLayouts/slideLayout48.xml"/><Relationship Id="rId9" Type="http://schemas.openxmlformats.org/officeDocument/2006/relationships/slideLayout" Target="../slideLayouts/slideLayout53.xml"/></Relationships>
</file>

<file path=ppt/slideMasters/_rels/slideMaster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63.xml"/><Relationship Id="rId3" Type="http://schemas.openxmlformats.org/officeDocument/2006/relationships/slideLayout" Target="../slideLayouts/slideLayout58.xml"/><Relationship Id="rId7" Type="http://schemas.openxmlformats.org/officeDocument/2006/relationships/slideLayout" Target="../slideLayouts/slideLayout62.xml"/><Relationship Id="rId12" Type="http://schemas.openxmlformats.org/officeDocument/2006/relationships/theme" Target="../theme/theme6.xml"/><Relationship Id="rId2" Type="http://schemas.openxmlformats.org/officeDocument/2006/relationships/slideLayout" Target="../slideLayouts/slideLayout57.xml"/><Relationship Id="rId1" Type="http://schemas.openxmlformats.org/officeDocument/2006/relationships/slideLayout" Target="../slideLayouts/slideLayout56.xml"/><Relationship Id="rId6" Type="http://schemas.openxmlformats.org/officeDocument/2006/relationships/slideLayout" Target="../slideLayouts/slideLayout61.xml"/><Relationship Id="rId11" Type="http://schemas.openxmlformats.org/officeDocument/2006/relationships/slideLayout" Target="../slideLayouts/slideLayout66.xml"/><Relationship Id="rId5" Type="http://schemas.openxmlformats.org/officeDocument/2006/relationships/slideLayout" Target="../slideLayouts/slideLayout60.xml"/><Relationship Id="rId10" Type="http://schemas.openxmlformats.org/officeDocument/2006/relationships/slideLayout" Target="../slideLayouts/slideLayout65.xml"/><Relationship Id="rId4" Type="http://schemas.openxmlformats.org/officeDocument/2006/relationships/slideLayout" Target="../slideLayouts/slideLayout59.xml"/><Relationship Id="rId9" Type="http://schemas.openxmlformats.org/officeDocument/2006/relationships/slideLayout" Target="../slideLayouts/slideLayout64.xml"/></Relationships>
</file>

<file path=ppt/slideMasters/_rels/slideMaster7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74.xml"/><Relationship Id="rId3" Type="http://schemas.openxmlformats.org/officeDocument/2006/relationships/slideLayout" Target="../slideLayouts/slideLayout69.xml"/><Relationship Id="rId7" Type="http://schemas.openxmlformats.org/officeDocument/2006/relationships/slideLayout" Target="../slideLayouts/slideLayout73.xml"/><Relationship Id="rId12" Type="http://schemas.openxmlformats.org/officeDocument/2006/relationships/theme" Target="../theme/theme7.xml"/><Relationship Id="rId2" Type="http://schemas.openxmlformats.org/officeDocument/2006/relationships/slideLayout" Target="../slideLayouts/slideLayout68.xml"/><Relationship Id="rId1" Type="http://schemas.openxmlformats.org/officeDocument/2006/relationships/slideLayout" Target="../slideLayouts/slideLayout67.xml"/><Relationship Id="rId6" Type="http://schemas.openxmlformats.org/officeDocument/2006/relationships/slideLayout" Target="../slideLayouts/slideLayout72.xml"/><Relationship Id="rId11" Type="http://schemas.openxmlformats.org/officeDocument/2006/relationships/slideLayout" Target="../slideLayouts/slideLayout77.xml"/><Relationship Id="rId5" Type="http://schemas.openxmlformats.org/officeDocument/2006/relationships/slideLayout" Target="../slideLayouts/slideLayout71.xml"/><Relationship Id="rId10" Type="http://schemas.openxmlformats.org/officeDocument/2006/relationships/slideLayout" Target="../slideLayouts/slideLayout76.xml"/><Relationship Id="rId4" Type="http://schemas.openxmlformats.org/officeDocument/2006/relationships/slideLayout" Target="../slideLayouts/slideLayout70.xml"/><Relationship Id="rId9" Type="http://schemas.openxmlformats.org/officeDocument/2006/relationships/slideLayout" Target="../slideLayouts/slideLayout75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282" name="Rectangle 2">
            <a:extLst>
              <a:ext uri="{FF2B5EF4-FFF2-40B4-BE49-F238E27FC236}">
                <a16:creationId xmlns:a16="http://schemas.microsoft.com/office/drawing/2014/main" xmlns="" id="{5739D96B-4D29-4C57-AE9D-C1B08C3C3397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6415088"/>
            <a:ext cx="9142413" cy="441325"/>
          </a:xfrm>
          <a:prstGeom prst="rect">
            <a:avLst/>
          </a:prstGeom>
          <a:gradFill rotWithShape="0">
            <a:gsLst>
              <a:gs pos="0">
                <a:schemeClr val="folHlink"/>
              </a:gs>
              <a:gs pos="100000">
                <a:schemeClr val="bg1"/>
              </a:gs>
            </a:gsLst>
            <a:lin ang="0" scaled="1"/>
          </a:gradFill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eaLnBrk="1" hangingPunct="1">
              <a:defRPr/>
            </a:pPr>
            <a:endParaRPr kumimoji="1" lang="ru-RU" sz="2400">
              <a:latin typeface="Times New Roman" pitchFamily="18" charset="0"/>
            </a:endParaRPr>
          </a:p>
        </p:txBody>
      </p:sp>
      <p:sp>
        <p:nvSpPr>
          <p:cNvPr id="97283" name="Freeform 3">
            <a:extLst>
              <a:ext uri="{FF2B5EF4-FFF2-40B4-BE49-F238E27FC236}">
                <a16:creationId xmlns:a16="http://schemas.microsoft.com/office/drawing/2014/main" xmlns="" id="{086FD65A-9446-43DA-A9A6-D3812EBCED2E}"/>
              </a:ext>
            </a:extLst>
          </p:cNvPr>
          <p:cNvSpPr>
            <a:spLocks/>
          </p:cNvSpPr>
          <p:nvPr/>
        </p:nvSpPr>
        <p:spPr bwMode="auto">
          <a:xfrm>
            <a:off x="7573963" y="5902325"/>
            <a:ext cx="1570037" cy="955675"/>
          </a:xfrm>
          <a:custGeom>
            <a:avLst/>
            <a:gdLst/>
            <a:ahLst/>
            <a:cxnLst>
              <a:cxn ang="0">
                <a:pos x="243" y="0"/>
              </a:cxn>
              <a:cxn ang="0">
                <a:pos x="988" y="346"/>
              </a:cxn>
              <a:cxn ang="0">
                <a:pos x="953" y="600"/>
              </a:cxn>
              <a:cxn ang="0">
                <a:pos x="0" y="601"/>
              </a:cxn>
              <a:cxn ang="0">
                <a:pos x="243" y="0"/>
              </a:cxn>
            </a:cxnLst>
            <a:rect l="0" t="0" r="r" b="b"/>
            <a:pathLst>
              <a:path w="989" h="602">
                <a:moveTo>
                  <a:pt x="243" y="0"/>
                </a:moveTo>
                <a:lnTo>
                  <a:pt x="988" y="346"/>
                </a:lnTo>
                <a:lnTo>
                  <a:pt x="953" y="600"/>
                </a:lnTo>
                <a:lnTo>
                  <a:pt x="0" y="601"/>
                </a:lnTo>
                <a:lnTo>
                  <a:pt x="243" y="0"/>
                </a:lnTo>
              </a:path>
            </a:pathLst>
          </a:custGeom>
          <a:solidFill>
            <a:schemeClr val="tx1">
              <a:alpha val="50000"/>
            </a:schemeClr>
          </a:solidFill>
          <a:ln w="9525">
            <a:noFill/>
            <a:round/>
            <a:headEnd type="none" w="sm" len="sm"/>
            <a:tailEnd type="none" w="sm" len="sm"/>
          </a:ln>
          <a:effectLst/>
        </p:spPr>
        <p:txBody>
          <a:bodyPr/>
          <a:lstStyle/>
          <a:p>
            <a:pPr>
              <a:defRPr/>
            </a:pPr>
            <a:endParaRPr lang="ru-RU">
              <a:latin typeface="Arial" charset="0"/>
            </a:endParaRPr>
          </a:p>
        </p:txBody>
      </p:sp>
      <p:sp>
        <p:nvSpPr>
          <p:cNvPr id="97284" name="Freeform 4">
            <a:extLst>
              <a:ext uri="{FF2B5EF4-FFF2-40B4-BE49-F238E27FC236}">
                <a16:creationId xmlns:a16="http://schemas.microsoft.com/office/drawing/2014/main" xmlns="" id="{B666FAEA-87FF-477E-A543-9DC3DDF12FDD}"/>
              </a:ext>
            </a:extLst>
          </p:cNvPr>
          <p:cNvSpPr>
            <a:spLocks/>
          </p:cNvSpPr>
          <p:nvPr/>
        </p:nvSpPr>
        <p:spPr bwMode="auto">
          <a:xfrm>
            <a:off x="7575550" y="6176963"/>
            <a:ext cx="1568450" cy="681037"/>
          </a:xfrm>
          <a:custGeom>
            <a:avLst/>
            <a:gdLst/>
            <a:ahLst/>
            <a:cxnLst>
              <a:cxn ang="0">
                <a:pos x="0" y="428"/>
              </a:cxn>
              <a:cxn ang="0">
                <a:pos x="427" y="0"/>
              </a:cxn>
              <a:cxn ang="0">
                <a:pos x="987" y="219"/>
              </a:cxn>
              <a:cxn ang="0">
                <a:pos x="987" y="428"/>
              </a:cxn>
              <a:cxn ang="0">
                <a:pos x="0" y="428"/>
              </a:cxn>
            </a:cxnLst>
            <a:rect l="0" t="0" r="r" b="b"/>
            <a:pathLst>
              <a:path w="988" h="429">
                <a:moveTo>
                  <a:pt x="0" y="428"/>
                </a:moveTo>
                <a:lnTo>
                  <a:pt x="427" y="0"/>
                </a:lnTo>
                <a:lnTo>
                  <a:pt x="987" y="219"/>
                </a:lnTo>
                <a:lnTo>
                  <a:pt x="987" y="428"/>
                </a:lnTo>
                <a:lnTo>
                  <a:pt x="0" y="428"/>
                </a:lnTo>
              </a:path>
            </a:pathLst>
          </a:custGeom>
          <a:solidFill>
            <a:schemeClr val="folHlink"/>
          </a:solidFill>
          <a:ln w="9525" cap="flat" cmpd="sng">
            <a:noFill/>
            <a:prstDash val="solid"/>
            <a:round/>
            <a:headEnd type="none" w="sm" len="sm"/>
            <a:tailEnd type="none" w="sm" len="sm"/>
          </a:ln>
          <a:effectLst/>
        </p:spPr>
        <p:txBody>
          <a:bodyPr/>
          <a:lstStyle/>
          <a:p>
            <a:pPr>
              <a:defRPr/>
            </a:pPr>
            <a:endParaRPr lang="ru-RU">
              <a:latin typeface="Arial" charset="0"/>
            </a:endParaRPr>
          </a:p>
        </p:txBody>
      </p:sp>
      <p:sp>
        <p:nvSpPr>
          <p:cNvPr id="97285" name="Rectangle 5">
            <a:extLst>
              <a:ext uri="{FF2B5EF4-FFF2-40B4-BE49-F238E27FC236}">
                <a16:creationId xmlns:a16="http://schemas.microsoft.com/office/drawing/2014/main" xmlns="" id="{36E8F858-D17F-43E8-BF65-153DF49E8CD0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9142413" cy="1295400"/>
          </a:xfrm>
          <a:prstGeom prst="rect">
            <a:avLst/>
          </a:prstGeom>
          <a:gradFill rotWithShape="0">
            <a:gsLst>
              <a:gs pos="0">
                <a:schemeClr val="folHlink"/>
              </a:gs>
              <a:gs pos="100000">
                <a:schemeClr val="bg1"/>
              </a:gs>
            </a:gsLst>
            <a:lin ang="0" scaled="1"/>
          </a:gradFill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eaLnBrk="1" hangingPunct="1">
              <a:defRPr/>
            </a:pPr>
            <a:endParaRPr kumimoji="1" lang="ru-RU" sz="2400">
              <a:latin typeface="Times New Roman" pitchFamily="18" charset="0"/>
            </a:endParaRPr>
          </a:p>
        </p:txBody>
      </p:sp>
      <p:sp>
        <p:nvSpPr>
          <p:cNvPr id="97286" name="Freeform 6">
            <a:extLst>
              <a:ext uri="{FF2B5EF4-FFF2-40B4-BE49-F238E27FC236}">
                <a16:creationId xmlns:a16="http://schemas.microsoft.com/office/drawing/2014/main" xmlns="" id="{8E24A871-E972-46A4-BD16-301F393D01FF}"/>
              </a:ext>
            </a:extLst>
          </p:cNvPr>
          <p:cNvSpPr>
            <a:spLocks/>
          </p:cNvSpPr>
          <p:nvPr/>
        </p:nvSpPr>
        <p:spPr bwMode="auto">
          <a:xfrm>
            <a:off x="0" y="0"/>
            <a:ext cx="2211388" cy="6858000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1392" y="240"/>
              </a:cxn>
              <a:cxn ang="0">
                <a:pos x="288" y="4319"/>
              </a:cxn>
              <a:cxn ang="0">
                <a:pos x="0" y="4319"/>
              </a:cxn>
              <a:cxn ang="0">
                <a:pos x="0" y="0"/>
              </a:cxn>
            </a:cxnLst>
            <a:rect l="0" t="0" r="r" b="b"/>
            <a:pathLst>
              <a:path w="1393" h="4320">
                <a:moveTo>
                  <a:pt x="0" y="0"/>
                </a:moveTo>
                <a:lnTo>
                  <a:pt x="1392" y="240"/>
                </a:lnTo>
                <a:lnTo>
                  <a:pt x="288" y="4319"/>
                </a:lnTo>
                <a:lnTo>
                  <a:pt x="0" y="4319"/>
                </a:lnTo>
                <a:lnTo>
                  <a:pt x="0" y="0"/>
                </a:lnTo>
              </a:path>
            </a:pathLst>
          </a:custGeom>
          <a:solidFill>
            <a:schemeClr val="tx1">
              <a:alpha val="50000"/>
            </a:schemeClr>
          </a:solidFill>
          <a:ln w="9525">
            <a:noFill/>
            <a:round/>
            <a:headEnd type="none" w="sm" len="sm"/>
            <a:tailEnd type="none" w="sm" len="sm"/>
          </a:ln>
          <a:effectLst/>
        </p:spPr>
        <p:txBody>
          <a:bodyPr/>
          <a:lstStyle/>
          <a:p>
            <a:pPr>
              <a:defRPr/>
            </a:pPr>
            <a:endParaRPr lang="ru-RU">
              <a:latin typeface="Arial" charset="0"/>
            </a:endParaRPr>
          </a:p>
        </p:txBody>
      </p:sp>
      <p:sp>
        <p:nvSpPr>
          <p:cNvPr id="97287" name="Rectangle 7">
            <a:extLst>
              <a:ext uri="{FF2B5EF4-FFF2-40B4-BE49-F238E27FC236}">
                <a16:creationId xmlns:a16="http://schemas.microsoft.com/office/drawing/2014/main" xmlns="" id="{7D52B901-BBA8-4CA8-A498-A027A9669A1D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579438" y="6415088"/>
            <a:ext cx="1593850" cy="441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2075" tIns="46038" rIns="92075" bIns="46038" numCol="1" anchor="ctr" anchorCtr="0" compatLnSpc="1">
            <a:prstTxWarp prst="textNoShape">
              <a:avLst/>
            </a:prstTxWarp>
          </a:bodyPr>
          <a:lstStyle>
            <a:lvl1pPr algn="ctr" eaLnBrk="1" hangingPunct="1">
              <a:defRPr sz="1400"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7288" name="Rectangle 8">
            <a:extLst>
              <a:ext uri="{FF2B5EF4-FFF2-40B4-BE49-F238E27FC236}">
                <a16:creationId xmlns:a16="http://schemas.microsoft.com/office/drawing/2014/main" xmlns="" id="{01431E67-576F-4862-A221-F9695F0BA843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2227263" y="6415088"/>
            <a:ext cx="5091112" cy="441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2075" tIns="46038" rIns="92075" bIns="46038" numCol="1" anchor="ctr" anchorCtr="0" compatLnSpc="1">
            <a:prstTxWarp prst="textNoShape">
              <a:avLst/>
            </a:prstTxWarp>
          </a:bodyPr>
          <a:lstStyle>
            <a:lvl1pPr eaLnBrk="1" hangingPunct="1">
              <a:defRPr sz="1400"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033" name="Rectangle 9">
            <a:extLst>
              <a:ext uri="{FF2B5EF4-FFF2-40B4-BE49-F238E27FC236}">
                <a16:creationId xmlns:a16="http://schemas.microsoft.com/office/drawing/2014/main" xmlns="" id="{E6727C91-0CC4-47E0-A562-7A0833BFF2D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2117725" y="0"/>
            <a:ext cx="6867525" cy="10652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2075" tIns="46038" rIns="92075" bIns="46038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/>
              <a:t>Образец заголовка</a:t>
            </a:r>
          </a:p>
        </p:txBody>
      </p:sp>
      <p:sp>
        <p:nvSpPr>
          <p:cNvPr id="97290" name="Freeform 10">
            <a:extLst>
              <a:ext uri="{FF2B5EF4-FFF2-40B4-BE49-F238E27FC236}">
                <a16:creationId xmlns:a16="http://schemas.microsoft.com/office/drawing/2014/main" xmlns="" id="{F6876220-C3AB-4AE8-BF7A-6648CC4473E1}"/>
              </a:ext>
            </a:extLst>
          </p:cNvPr>
          <p:cNvSpPr>
            <a:spLocks/>
          </p:cNvSpPr>
          <p:nvPr/>
        </p:nvSpPr>
        <p:spPr bwMode="auto">
          <a:xfrm>
            <a:off x="0" y="-15875"/>
            <a:ext cx="1522413" cy="6873875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958" y="346"/>
              </a:cxn>
              <a:cxn ang="0">
                <a:pos x="286" y="4329"/>
              </a:cxn>
              <a:cxn ang="0">
                <a:pos x="0" y="4329"/>
              </a:cxn>
              <a:cxn ang="0">
                <a:pos x="0" y="0"/>
              </a:cxn>
            </a:cxnLst>
            <a:rect l="0" t="0" r="r" b="b"/>
            <a:pathLst>
              <a:path w="959" h="4330">
                <a:moveTo>
                  <a:pt x="0" y="0"/>
                </a:moveTo>
                <a:lnTo>
                  <a:pt x="958" y="346"/>
                </a:lnTo>
                <a:lnTo>
                  <a:pt x="286" y="4329"/>
                </a:lnTo>
                <a:lnTo>
                  <a:pt x="0" y="4329"/>
                </a:lnTo>
                <a:lnTo>
                  <a:pt x="0" y="0"/>
                </a:lnTo>
              </a:path>
            </a:pathLst>
          </a:custGeom>
          <a:solidFill>
            <a:schemeClr val="folHlink"/>
          </a:solidFill>
          <a:ln w="9525" cap="flat" cmpd="sng">
            <a:noFill/>
            <a:prstDash val="solid"/>
            <a:round/>
            <a:headEnd type="none" w="sm" len="sm"/>
            <a:tailEnd type="none" w="sm" len="sm"/>
          </a:ln>
          <a:effectLst/>
        </p:spPr>
        <p:txBody>
          <a:bodyPr/>
          <a:lstStyle/>
          <a:p>
            <a:pPr>
              <a:defRPr/>
            </a:pPr>
            <a:endParaRPr lang="ru-RU">
              <a:latin typeface="Arial" charset="0"/>
            </a:endParaRPr>
          </a:p>
        </p:txBody>
      </p:sp>
      <p:sp>
        <p:nvSpPr>
          <p:cNvPr id="1035" name="Rectangle 11">
            <a:extLst>
              <a:ext uri="{FF2B5EF4-FFF2-40B4-BE49-F238E27FC236}">
                <a16:creationId xmlns:a16="http://schemas.microsoft.com/office/drawing/2014/main" xmlns="" id="{CFA37E79-FF74-4489-89D0-A382A46E55DC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2209800" y="1927225"/>
            <a:ext cx="6775450" cy="4151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/>
              <a:t>Образец текста</a:t>
            </a:r>
          </a:p>
          <a:p>
            <a:pPr lvl="1"/>
            <a:r>
              <a:rPr lang="ru-RU" altLang="ru-RU"/>
              <a:t>Второй уровень</a:t>
            </a:r>
          </a:p>
          <a:p>
            <a:pPr lvl="2"/>
            <a:r>
              <a:rPr lang="ru-RU" altLang="ru-RU"/>
              <a:t>Третий уровень</a:t>
            </a:r>
          </a:p>
          <a:p>
            <a:pPr lvl="3"/>
            <a:r>
              <a:rPr lang="ru-RU" altLang="ru-RU"/>
              <a:t>Четвертый уровень</a:t>
            </a:r>
          </a:p>
          <a:p>
            <a:pPr lvl="4"/>
            <a:r>
              <a:rPr lang="ru-RU" altLang="ru-RU"/>
              <a:t>Пятый уровень</a:t>
            </a:r>
          </a:p>
        </p:txBody>
      </p:sp>
      <p:sp>
        <p:nvSpPr>
          <p:cNvPr id="97292" name="Rectangle 12">
            <a:extLst>
              <a:ext uri="{FF2B5EF4-FFF2-40B4-BE49-F238E27FC236}">
                <a16:creationId xmlns:a16="http://schemas.microsoft.com/office/drawing/2014/main" xmlns="" id="{55639C0B-8244-4BC3-965F-6B78A497B66E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923213" y="6415088"/>
            <a:ext cx="969962" cy="4238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2075" tIns="46038" rIns="92075" bIns="46038" numCol="1" anchor="ctr" anchorCtr="0" compatLnSpc="1">
            <a:prstTxWarp prst="textNoShape">
              <a:avLst/>
            </a:prstTxWarp>
          </a:bodyPr>
          <a:lstStyle>
            <a:lvl1pPr algn="ctr" eaLnBrk="1" hangingPunct="1">
              <a:defRPr sz="1400">
                <a:latin typeface="Times New Roman" panose="02020603050405020304" pitchFamily="18" charset="0"/>
              </a:defRPr>
            </a:lvl1pPr>
          </a:lstStyle>
          <a:p>
            <a:fld id="{6A5D261C-2931-4419-B571-9182056636D3}" type="slidenum">
              <a:rPr lang="ru-RU" altLang="ru-RU"/>
              <a:pPr/>
              <a:t>‹#›</a:t>
            </a:fld>
            <a:endParaRPr lang="ru-RU" alt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148" r:id="rId1"/>
    <p:sldLayoutId id="2147484077" r:id="rId2"/>
    <p:sldLayoutId id="2147484078" r:id="rId3"/>
    <p:sldLayoutId id="2147484079" r:id="rId4"/>
    <p:sldLayoutId id="2147484080" r:id="rId5"/>
    <p:sldLayoutId id="2147484081" r:id="rId6"/>
    <p:sldLayoutId id="2147484082" r:id="rId7"/>
    <p:sldLayoutId id="2147484083" r:id="rId8"/>
    <p:sldLayoutId id="2147484084" r:id="rId9"/>
    <p:sldLayoutId id="2147484085" r:id="rId10"/>
    <p:sldLayoutId id="2147484086" r:id="rId11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SzPct val="85000"/>
        <a:buFont typeface="Wingdings" panose="05000000000000000000" pitchFamily="2" charset="2"/>
        <a:buChar char="u"/>
        <a:defRPr sz="24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SzPct val="85000"/>
        <a:buFont typeface="Wingdings" panose="05000000000000000000" pitchFamily="2" charset="2"/>
        <a:buChar char="n"/>
        <a:defRPr sz="2000">
          <a:solidFill>
            <a:schemeClr val="tx1"/>
          </a:solidFill>
          <a:latin typeface="+mn-lt"/>
        </a:defRPr>
      </a:lvl2pPr>
      <a:lvl3pPr marL="1085850" indent="-228600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SzPct val="80000"/>
        <a:buFont typeface="Wingdings" panose="05000000000000000000" pitchFamily="2" charset="2"/>
        <a:buChar char="l"/>
        <a:defRPr sz="2400">
          <a:solidFill>
            <a:schemeClr val="tx1"/>
          </a:solidFill>
          <a:latin typeface="+mn-lt"/>
        </a:defRPr>
      </a:lvl3pPr>
      <a:lvl4pPr marL="1428750" indent="-228600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SzPct val="80000"/>
        <a:buFont typeface="Wingdings" panose="05000000000000000000" pitchFamily="2" charset="2"/>
        <a:buChar char="n"/>
        <a:defRPr sz="1600">
          <a:solidFill>
            <a:schemeClr val="tx1"/>
          </a:solidFill>
          <a:latin typeface="+mn-lt"/>
        </a:defRPr>
      </a:lvl4pPr>
      <a:lvl5pPr marL="1771650" indent="-228600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SzPct val="70000"/>
        <a:buFont typeface="Wingdings" panose="05000000000000000000" pitchFamily="2" charset="2"/>
        <a:buChar char="l"/>
        <a:defRPr sz="1600">
          <a:solidFill>
            <a:schemeClr val="tx1"/>
          </a:solidFill>
          <a:latin typeface="+mn-lt"/>
        </a:defRPr>
      </a:lvl5pPr>
      <a:lvl6pPr marL="2228850" indent="-228600" algn="l" rtl="0" fontAlgn="base">
        <a:spcBef>
          <a:spcPct val="20000"/>
        </a:spcBef>
        <a:spcAft>
          <a:spcPct val="0"/>
        </a:spcAft>
        <a:buClr>
          <a:schemeClr val="folHlink"/>
        </a:buClr>
        <a:buSzPct val="70000"/>
        <a:buFont typeface="Wingdings" pitchFamily="2" charset="2"/>
        <a:buChar char="l"/>
        <a:defRPr sz="1600">
          <a:solidFill>
            <a:schemeClr val="tx1"/>
          </a:solidFill>
          <a:latin typeface="+mn-lt"/>
        </a:defRPr>
      </a:lvl6pPr>
      <a:lvl7pPr marL="2686050" indent="-228600" algn="l" rtl="0" fontAlgn="base">
        <a:spcBef>
          <a:spcPct val="20000"/>
        </a:spcBef>
        <a:spcAft>
          <a:spcPct val="0"/>
        </a:spcAft>
        <a:buClr>
          <a:schemeClr val="folHlink"/>
        </a:buClr>
        <a:buSzPct val="70000"/>
        <a:buFont typeface="Wingdings" pitchFamily="2" charset="2"/>
        <a:buChar char="l"/>
        <a:defRPr sz="1600">
          <a:solidFill>
            <a:schemeClr val="tx1"/>
          </a:solidFill>
          <a:latin typeface="+mn-lt"/>
        </a:defRPr>
      </a:lvl7pPr>
      <a:lvl8pPr marL="3143250" indent="-228600" algn="l" rtl="0" fontAlgn="base">
        <a:spcBef>
          <a:spcPct val="20000"/>
        </a:spcBef>
        <a:spcAft>
          <a:spcPct val="0"/>
        </a:spcAft>
        <a:buClr>
          <a:schemeClr val="folHlink"/>
        </a:buClr>
        <a:buSzPct val="70000"/>
        <a:buFont typeface="Wingdings" pitchFamily="2" charset="2"/>
        <a:buChar char="l"/>
        <a:defRPr sz="1600">
          <a:solidFill>
            <a:schemeClr val="tx1"/>
          </a:solidFill>
          <a:latin typeface="+mn-lt"/>
        </a:defRPr>
      </a:lvl8pPr>
      <a:lvl9pPr marL="3600450" indent="-228600" algn="l" rtl="0" fontAlgn="base">
        <a:spcBef>
          <a:spcPct val="20000"/>
        </a:spcBef>
        <a:spcAft>
          <a:spcPct val="0"/>
        </a:spcAft>
        <a:buClr>
          <a:schemeClr val="folHlink"/>
        </a:buClr>
        <a:buSzPct val="70000"/>
        <a:buFont typeface="Wingdings" pitchFamily="2" charset="2"/>
        <a:buChar char="l"/>
        <a:defRPr sz="1600"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chemeClr val="bg1"/>
            </a:gs>
            <a:gs pos="100000">
              <a:schemeClr val="bg2"/>
            </a:gs>
          </a:gsLst>
          <a:lin ang="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50" name="Group 2">
            <a:extLst>
              <a:ext uri="{FF2B5EF4-FFF2-40B4-BE49-F238E27FC236}">
                <a16:creationId xmlns:a16="http://schemas.microsoft.com/office/drawing/2014/main" xmlns="" id="{7BD8C947-400F-405B-BF1A-06C7AD5985F3}"/>
              </a:ext>
            </a:extLst>
          </p:cNvPr>
          <p:cNvGrpSpPr>
            <a:grpSpLocks/>
          </p:cNvGrpSpPr>
          <p:nvPr/>
        </p:nvGrpSpPr>
        <p:grpSpPr bwMode="auto">
          <a:xfrm>
            <a:off x="-8405813" y="4763"/>
            <a:ext cx="17538701" cy="13690600"/>
            <a:chOff x="-5295" y="3"/>
            <a:chExt cx="11048" cy="8624"/>
          </a:xfrm>
        </p:grpSpPr>
        <p:sp>
          <p:nvSpPr>
            <p:cNvPr id="140291" name="Freeform 3">
              <a:extLst>
                <a:ext uri="{FF2B5EF4-FFF2-40B4-BE49-F238E27FC236}">
                  <a16:creationId xmlns:a16="http://schemas.microsoft.com/office/drawing/2014/main" xmlns="" id="{A85572DD-545E-4470-8528-3A3277FB8AD8}"/>
                </a:ext>
              </a:extLst>
            </p:cNvPr>
            <p:cNvSpPr>
              <a:spLocks/>
            </p:cNvSpPr>
            <p:nvPr/>
          </p:nvSpPr>
          <p:spPr bwMode="auto">
            <a:xfrm>
              <a:off x="3394" y="999"/>
              <a:ext cx="2359" cy="3314"/>
            </a:xfrm>
            <a:custGeom>
              <a:avLst/>
              <a:gdLst/>
              <a:ahLst/>
              <a:cxnLst>
                <a:cxn ang="0">
                  <a:pos x="1905" y="3312"/>
                </a:cxn>
                <a:cxn ang="0">
                  <a:pos x="2358" y="3313"/>
                </a:cxn>
                <a:cxn ang="0">
                  <a:pos x="2358" y="1437"/>
                </a:cxn>
                <a:cxn ang="0">
                  <a:pos x="0" y="0"/>
                </a:cxn>
                <a:cxn ang="0">
                  <a:pos x="201" y="150"/>
                </a:cxn>
                <a:cxn ang="0">
                  <a:pos x="366" y="279"/>
                </a:cxn>
                <a:cxn ang="0">
                  <a:pos x="552" y="441"/>
                </a:cxn>
                <a:cxn ang="0">
                  <a:pos x="732" y="612"/>
                </a:cxn>
                <a:cxn ang="0">
                  <a:pos x="996" y="903"/>
                </a:cxn>
                <a:cxn ang="0">
                  <a:pos x="1230" y="1212"/>
                </a:cxn>
                <a:cxn ang="0">
                  <a:pos x="1400" y="1482"/>
                </a:cxn>
                <a:cxn ang="0">
                  <a:pos x="1548" y="1761"/>
                </a:cxn>
                <a:cxn ang="0">
                  <a:pos x="1665" y="2040"/>
                </a:cxn>
                <a:cxn ang="0">
                  <a:pos x="1751" y="2295"/>
                </a:cxn>
                <a:cxn ang="0">
                  <a:pos x="1809" y="2511"/>
                </a:cxn>
                <a:cxn ang="0">
                  <a:pos x="1863" y="2778"/>
                </a:cxn>
                <a:cxn ang="0">
                  <a:pos x="1890" y="3012"/>
                </a:cxn>
                <a:cxn ang="0">
                  <a:pos x="1905" y="3312"/>
                </a:cxn>
              </a:cxnLst>
              <a:rect l="0" t="0" r="r" b="b"/>
              <a:pathLst>
                <a:path w="2359" h="3314">
                  <a:moveTo>
                    <a:pt x="1905" y="3312"/>
                  </a:moveTo>
                  <a:lnTo>
                    <a:pt x="2358" y="3313"/>
                  </a:lnTo>
                  <a:lnTo>
                    <a:pt x="2358" y="1437"/>
                  </a:lnTo>
                  <a:lnTo>
                    <a:pt x="0" y="0"/>
                  </a:lnTo>
                  <a:lnTo>
                    <a:pt x="201" y="150"/>
                  </a:lnTo>
                  <a:lnTo>
                    <a:pt x="366" y="279"/>
                  </a:lnTo>
                  <a:lnTo>
                    <a:pt x="552" y="441"/>
                  </a:lnTo>
                  <a:lnTo>
                    <a:pt x="732" y="612"/>
                  </a:lnTo>
                  <a:lnTo>
                    <a:pt x="996" y="903"/>
                  </a:lnTo>
                  <a:lnTo>
                    <a:pt x="1230" y="1212"/>
                  </a:lnTo>
                  <a:lnTo>
                    <a:pt x="1400" y="1482"/>
                  </a:lnTo>
                  <a:lnTo>
                    <a:pt x="1548" y="1761"/>
                  </a:lnTo>
                  <a:lnTo>
                    <a:pt x="1665" y="2040"/>
                  </a:lnTo>
                  <a:lnTo>
                    <a:pt x="1751" y="2295"/>
                  </a:lnTo>
                  <a:lnTo>
                    <a:pt x="1809" y="2511"/>
                  </a:lnTo>
                  <a:lnTo>
                    <a:pt x="1863" y="2778"/>
                  </a:lnTo>
                  <a:lnTo>
                    <a:pt x="1890" y="3012"/>
                  </a:lnTo>
                  <a:lnTo>
                    <a:pt x="1905" y="3312"/>
                  </a:lnTo>
                </a:path>
              </a:pathLst>
            </a:custGeom>
            <a:gradFill rotWithShape="0">
              <a:gsLst>
                <a:gs pos="0">
                  <a:schemeClr val="folHlink">
                    <a:gamma/>
                    <a:shade val="46275"/>
                    <a:invGamma/>
                  </a:schemeClr>
                </a:gs>
                <a:gs pos="100000">
                  <a:schemeClr val="folHlink"/>
                </a:gs>
              </a:gsLst>
              <a:lin ang="0" scaled="1"/>
            </a:gradFill>
            <a:ln w="9525">
              <a:noFill/>
              <a:round/>
              <a:headEnd type="none" w="sm" len="sm"/>
              <a:tailEnd type="none" w="sm" len="sm"/>
            </a:ln>
            <a:effectLst/>
          </p:spPr>
          <p:txBody>
            <a:bodyPr/>
            <a:lstStyle/>
            <a:p>
              <a:pPr>
                <a:defRPr/>
              </a:pPr>
              <a:endParaRPr lang="ru-RU">
                <a:latin typeface="Arial" charset="0"/>
              </a:endParaRPr>
            </a:p>
          </p:txBody>
        </p:sp>
        <p:sp>
          <p:nvSpPr>
            <p:cNvPr id="140292" name="Arc 4">
              <a:extLst>
                <a:ext uri="{FF2B5EF4-FFF2-40B4-BE49-F238E27FC236}">
                  <a16:creationId xmlns:a16="http://schemas.microsoft.com/office/drawing/2014/main" xmlns="" id="{DA080B6B-29F2-4195-9B69-E5E83AA5DEDC}"/>
                </a:ext>
              </a:extLst>
            </p:cNvPr>
            <p:cNvSpPr>
              <a:spLocks/>
            </p:cNvSpPr>
            <p:nvPr/>
          </p:nvSpPr>
          <p:spPr bwMode="auto">
            <a:xfrm>
              <a:off x="-5295" y="3"/>
              <a:ext cx="10596" cy="8624"/>
            </a:xfrm>
            <a:custGeom>
              <a:avLst/>
              <a:gdLst>
                <a:gd name="G0" fmla="+- 21600 0 0"/>
                <a:gd name="G1" fmla="+- 21600 0 0"/>
                <a:gd name="G2" fmla="+- 21600 0 0"/>
                <a:gd name="T0" fmla="*/ 43200 w 43200"/>
                <a:gd name="T1" fmla="*/ 21600 h 43200"/>
                <a:gd name="T2" fmla="*/ 21600 w 43200"/>
                <a:gd name="T3" fmla="*/ 0 h 43200"/>
                <a:gd name="T4" fmla="*/ 21600 w 43200"/>
                <a:gd name="T5" fmla="*/ 21600 h 432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3200" h="43200" fill="none" extrusionOk="0">
                  <a:moveTo>
                    <a:pt x="43200" y="21600"/>
                  </a:moveTo>
                  <a:cubicBezTo>
                    <a:pt x="43200" y="33529"/>
                    <a:pt x="33529" y="43200"/>
                    <a:pt x="21600" y="43200"/>
                  </a:cubicBezTo>
                  <a:cubicBezTo>
                    <a:pt x="9670" y="43200"/>
                    <a:pt x="0" y="33529"/>
                    <a:pt x="0" y="21600"/>
                  </a:cubicBezTo>
                  <a:cubicBezTo>
                    <a:pt x="-1" y="9670"/>
                    <a:pt x="9670" y="0"/>
                    <a:pt x="21599" y="0"/>
                  </a:cubicBezTo>
                </a:path>
                <a:path w="43200" h="43200" stroke="0" extrusionOk="0">
                  <a:moveTo>
                    <a:pt x="43200" y="21600"/>
                  </a:moveTo>
                  <a:cubicBezTo>
                    <a:pt x="43200" y="33529"/>
                    <a:pt x="33529" y="43200"/>
                    <a:pt x="21600" y="43200"/>
                  </a:cubicBezTo>
                  <a:cubicBezTo>
                    <a:pt x="9670" y="43200"/>
                    <a:pt x="0" y="33529"/>
                    <a:pt x="0" y="21600"/>
                  </a:cubicBezTo>
                  <a:cubicBezTo>
                    <a:pt x="-1" y="9670"/>
                    <a:pt x="9670" y="0"/>
                    <a:pt x="21599" y="0"/>
                  </a:cubicBezTo>
                  <a:lnTo>
                    <a:pt x="21600" y="21600"/>
                  </a:lnTo>
                  <a:close/>
                </a:path>
              </a:pathLst>
            </a:custGeom>
            <a:noFill/>
            <a:ln w="12700" cap="sq">
              <a:noFill/>
              <a:round/>
              <a:headEnd type="none" w="sm" len="sm"/>
              <a:tailEnd type="none" w="sm" len="sm"/>
            </a:ln>
            <a:effectLst/>
          </p:spPr>
          <p:txBody>
            <a:bodyPr/>
            <a:lstStyle/>
            <a:p>
              <a:pPr>
                <a:defRPr/>
              </a:pPr>
              <a:endParaRPr lang="ru-RU">
                <a:latin typeface="Arial" charset="0"/>
              </a:endParaRPr>
            </a:p>
          </p:txBody>
        </p:sp>
      </p:grpSp>
      <p:sp>
        <p:nvSpPr>
          <p:cNvPr id="140293" name="Rectangle 5">
            <a:extLst>
              <a:ext uri="{FF2B5EF4-FFF2-40B4-BE49-F238E27FC236}">
                <a16:creationId xmlns:a16="http://schemas.microsoft.com/office/drawing/2014/main" xmlns="" id="{53C62D0D-505E-4B4C-AA9A-D866213F605C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682625" y="609600"/>
            <a:ext cx="8080375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75" tIns="46038" rIns="92075" bIns="46038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/>
              <a:t>Образец заголовка</a:t>
            </a:r>
          </a:p>
        </p:txBody>
      </p:sp>
      <p:sp>
        <p:nvSpPr>
          <p:cNvPr id="2052" name="Rectangle 6">
            <a:extLst>
              <a:ext uri="{FF2B5EF4-FFF2-40B4-BE49-F238E27FC236}">
                <a16:creationId xmlns:a16="http://schemas.microsoft.com/office/drawing/2014/main" xmlns="" id="{4AFF41D6-71D8-47CE-BD97-EE5014B89F90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682625" y="1981200"/>
            <a:ext cx="7772400" cy="411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182562" tIns="46038" rIns="182562" bIns="46038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/>
              <a:t>Образец текста</a:t>
            </a:r>
          </a:p>
          <a:p>
            <a:pPr lvl="1"/>
            <a:r>
              <a:rPr lang="ru-RU" altLang="ru-RU"/>
              <a:t>Второй уровень</a:t>
            </a:r>
          </a:p>
          <a:p>
            <a:pPr lvl="2"/>
            <a:r>
              <a:rPr lang="ru-RU" altLang="ru-RU"/>
              <a:t>Третий уровень</a:t>
            </a:r>
          </a:p>
          <a:p>
            <a:pPr lvl="3"/>
            <a:r>
              <a:rPr lang="ru-RU" altLang="ru-RU"/>
              <a:t>Четвертый уровень</a:t>
            </a:r>
          </a:p>
          <a:p>
            <a:pPr lvl="4"/>
            <a:r>
              <a:rPr lang="ru-RU" altLang="ru-RU"/>
              <a:t>Пятый уровень</a:t>
            </a:r>
          </a:p>
        </p:txBody>
      </p:sp>
      <p:sp>
        <p:nvSpPr>
          <p:cNvPr id="140295" name="Rectangle 7">
            <a:extLst>
              <a:ext uri="{FF2B5EF4-FFF2-40B4-BE49-F238E27FC236}">
                <a16:creationId xmlns:a16="http://schemas.microsoft.com/office/drawing/2014/main" xmlns="" id="{13F27077-2693-4063-88E8-324D4AC991E0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7215188" y="6442075"/>
            <a:ext cx="1905000" cy="381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2075" tIns="46038" rIns="92075" bIns="46038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400"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40296" name="Rectangle 8">
            <a:extLst>
              <a:ext uri="{FF2B5EF4-FFF2-40B4-BE49-F238E27FC236}">
                <a16:creationId xmlns:a16="http://schemas.microsoft.com/office/drawing/2014/main" xmlns="" id="{F6834222-A16F-4397-B9BD-2CB68D810AF7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682625" y="6365875"/>
            <a:ext cx="42672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2075" tIns="46038" rIns="92075" bIns="46038" numCol="1" anchor="ctr" anchorCtr="0" compatLnSpc="1">
            <a:prstTxWarp prst="textNoShape">
              <a:avLst/>
            </a:prstTxWarp>
          </a:bodyPr>
          <a:lstStyle>
            <a:lvl1pPr eaLnBrk="1" hangingPunct="1">
              <a:defRPr sz="1400"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40297" name="Rectangle 9">
            <a:extLst>
              <a:ext uri="{FF2B5EF4-FFF2-40B4-BE49-F238E27FC236}">
                <a16:creationId xmlns:a16="http://schemas.microsoft.com/office/drawing/2014/main" xmlns="" id="{BC25A7AD-C260-4C24-9939-0302EB5C8005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199313" y="6148388"/>
            <a:ext cx="1905000" cy="381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2075" tIns="0" rIns="92075" bIns="0" numCol="1" anchor="b" anchorCtr="0" compatLnSpc="1">
            <a:prstTxWarp prst="textNoShape">
              <a:avLst/>
            </a:prstTxWarp>
          </a:bodyPr>
          <a:lstStyle>
            <a:lvl2pPr lvl="1" algn="r" eaLnBrk="1" hangingPunct="1">
              <a:defRPr sz="1400"/>
            </a:lvl2pPr>
          </a:lstStyle>
          <a:p>
            <a:pPr lvl="1"/>
            <a:fld id="{C6F78E13-A3D8-48F3-BB7B-326F0870AB49}" type="slidenum">
              <a:rPr lang="ru-RU" altLang="ru-RU"/>
              <a:pPr lvl="1"/>
              <a:t>‹#›</a:t>
            </a:fld>
            <a:endParaRPr lang="ru-RU" altLang="ru-RU">
              <a:latin typeface="Times New Roman" panose="02020603050405020304" pitchFamily="18" charset="0"/>
            </a:endParaRPr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4149" r:id="rId1"/>
    <p:sldLayoutId id="2147484087" r:id="rId2"/>
    <p:sldLayoutId id="2147484088" r:id="rId3"/>
    <p:sldLayoutId id="2147484089" r:id="rId4"/>
    <p:sldLayoutId id="2147484090" r:id="rId5"/>
    <p:sldLayoutId id="2147484091" r:id="rId6"/>
    <p:sldLayoutId id="2147484092" r:id="rId7"/>
    <p:sldLayoutId id="2147484093" r:id="rId8"/>
    <p:sldLayoutId id="2147484094" r:id="rId9"/>
    <p:sldLayoutId id="2147484095" r:id="rId10"/>
    <p:sldLayoutId id="2147484096" r:id="rId11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9pPr>
    </p:titleStyle>
    <p:bodyStyle>
      <a:lvl1pPr marL="342900" indent="-342900" algn="l" rtl="0" eaLnBrk="0" fontAlgn="base" hangingPunct="0">
        <a:lnSpc>
          <a:spcPct val="90000"/>
        </a:lnSpc>
        <a:spcBef>
          <a:spcPct val="20000"/>
        </a:spcBef>
        <a:spcAft>
          <a:spcPct val="0"/>
        </a:spcAft>
        <a:buClr>
          <a:schemeClr val="tx2"/>
        </a:buClr>
        <a:buSzPct val="75000"/>
        <a:buFont typeface="Wingdings" panose="05000000000000000000" pitchFamily="2" charset="2"/>
        <a:buChar char="l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rgbClr val="00CCFF"/>
        </a:buClr>
        <a:buSzPct val="65000"/>
        <a:buFont typeface="Wingdings" panose="05000000000000000000" pitchFamily="2" charset="2"/>
        <a:buChar char="l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Char char="•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Char char="•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Char char="•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Char char="•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Char char="•"/>
        <a:defRPr sz="2000"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5890" name="Rectangle 2">
            <a:extLst>
              <a:ext uri="{FF2B5EF4-FFF2-40B4-BE49-F238E27FC236}">
                <a16:creationId xmlns:a16="http://schemas.microsoft.com/office/drawing/2014/main" xmlns="" id="{17CD8887-D697-409E-A46F-5D1C97381D8F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6415088"/>
            <a:ext cx="9142413" cy="441325"/>
          </a:xfrm>
          <a:prstGeom prst="rect">
            <a:avLst/>
          </a:prstGeom>
          <a:gradFill rotWithShape="0">
            <a:gsLst>
              <a:gs pos="0">
                <a:schemeClr val="folHlink"/>
              </a:gs>
              <a:gs pos="100000">
                <a:schemeClr val="bg1"/>
              </a:gs>
            </a:gsLst>
            <a:lin ang="0" scaled="1"/>
          </a:gradFill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eaLnBrk="1" hangingPunct="1">
              <a:defRPr/>
            </a:pPr>
            <a:endParaRPr kumimoji="1" lang="ru-RU" sz="2400">
              <a:latin typeface="Times New Roman" pitchFamily="18" charset="0"/>
            </a:endParaRPr>
          </a:p>
        </p:txBody>
      </p:sp>
      <p:sp>
        <p:nvSpPr>
          <p:cNvPr id="165891" name="Freeform 3">
            <a:extLst>
              <a:ext uri="{FF2B5EF4-FFF2-40B4-BE49-F238E27FC236}">
                <a16:creationId xmlns:a16="http://schemas.microsoft.com/office/drawing/2014/main" xmlns="" id="{F5052630-1BFC-483E-AA9A-0CE045ABE7A3}"/>
              </a:ext>
            </a:extLst>
          </p:cNvPr>
          <p:cNvSpPr>
            <a:spLocks/>
          </p:cNvSpPr>
          <p:nvPr/>
        </p:nvSpPr>
        <p:spPr bwMode="auto">
          <a:xfrm>
            <a:off x="7573963" y="5902325"/>
            <a:ext cx="1570037" cy="955675"/>
          </a:xfrm>
          <a:custGeom>
            <a:avLst/>
            <a:gdLst/>
            <a:ahLst/>
            <a:cxnLst>
              <a:cxn ang="0">
                <a:pos x="243" y="0"/>
              </a:cxn>
              <a:cxn ang="0">
                <a:pos x="988" y="346"/>
              </a:cxn>
              <a:cxn ang="0">
                <a:pos x="953" y="600"/>
              </a:cxn>
              <a:cxn ang="0">
                <a:pos x="0" y="601"/>
              </a:cxn>
              <a:cxn ang="0">
                <a:pos x="243" y="0"/>
              </a:cxn>
            </a:cxnLst>
            <a:rect l="0" t="0" r="r" b="b"/>
            <a:pathLst>
              <a:path w="989" h="602">
                <a:moveTo>
                  <a:pt x="243" y="0"/>
                </a:moveTo>
                <a:lnTo>
                  <a:pt x="988" y="346"/>
                </a:lnTo>
                <a:lnTo>
                  <a:pt x="953" y="600"/>
                </a:lnTo>
                <a:lnTo>
                  <a:pt x="0" y="601"/>
                </a:lnTo>
                <a:lnTo>
                  <a:pt x="243" y="0"/>
                </a:lnTo>
              </a:path>
            </a:pathLst>
          </a:custGeom>
          <a:solidFill>
            <a:schemeClr val="tx1">
              <a:alpha val="50000"/>
            </a:schemeClr>
          </a:solidFill>
          <a:ln w="9525">
            <a:noFill/>
            <a:round/>
            <a:headEnd type="none" w="sm" len="sm"/>
            <a:tailEnd type="none" w="sm" len="sm"/>
          </a:ln>
          <a:effectLst/>
        </p:spPr>
        <p:txBody>
          <a:bodyPr/>
          <a:lstStyle/>
          <a:p>
            <a:pPr>
              <a:defRPr/>
            </a:pPr>
            <a:endParaRPr lang="ru-RU">
              <a:latin typeface="Arial" charset="0"/>
            </a:endParaRPr>
          </a:p>
        </p:txBody>
      </p:sp>
      <p:sp>
        <p:nvSpPr>
          <p:cNvPr id="165892" name="Freeform 4">
            <a:extLst>
              <a:ext uri="{FF2B5EF4-FFF2-40B4-BE49-F238E27FC236}">
                <a16:creationId xmlns:a16="http://schemas.microsoft.com/office/drawing/2014/main" xmlns="" id="{1F5C5F99-2515-4BBD-9572-E98F4DDEDC76}"/>
              </a:ext>
            </a:extLst>
          </p:cNvPr>
          <p:cNvSpPr>
            <a:spLocks/>
          </p:cNvSpPr>
          <p:nvPr/>
        </p:nvSpPr>
        <p:spPr bwMode="auto">
          <a:xfrm>
            <a:off x="7575550" y="6176963"/>
            <a:ext cx="1568450" cy="681037"/>
          </a:xfrm>
          <a:custGeom>
            <a:avLst/>
            <a:gdLst/>
            <a:ahLst/>
            <a:cxnLst>
              <a:cxn ang="0">
                <a:pos x="0" y="428"/>
              </a:cxn>
              <a:cxn ang="0">
                <a:pos x="427" y="0"/>
              </a:cxn>
              <a:cxn ang="0">
                <a:pos x="987" y="219"/>
              </a:cxn>
              <a:cxn ang="0">
                <a:pos x="987" y="428"/>
              </a:cxn>
              <a:cxn ang="0">
                <a:pos x="0" y="428"/>
              </a:cxn>
            </a:cxnLst>
            <a:rect l="0" t="0" r="r" b="b"/>
            <a:pathLst>
              <a:path w="988" h="429">
                <a:moveTo>
                  <a:pt x="0" y="428"/>
                </a:moveTo>
                <a:lnTo>
                  <a:pt x="427" y="0"/>
                </a:lnTo>
                <a:lnTo>
                  <a:pt x="987" y="219"/>
                </a:lnTo>
                <a:lnTo>
                  <a:pt x="987" y="428"/>
                </a:lnTo>
                <a:lnTo>
                  <a:pt x="0" y="428"/>
                </a:lnTo>
              </a:path>
            </a:pathLst>
          </a:custGeom>
          <a:solidFill>
            <a:schemeClr val="folHlink"/>
          </a:solidFill>
          <a:ln w="9525" cap="flat" cmpd="sng">
            <a:noFill/>
            <a:prstDash val="solid"/>
            <a:round/>
            <a:headEnd type="none" w="sm" len="sm"/>
            <a:tailEnd type="none" w="sm" len="sm"/>
          </a:ln>
          <a:effectLst/>
        </p:spPr>
        <p:txBody>
          <a:bodyPr/>
          <a:lstStyle/>
          <a:p>
            <a:pPr>
              <a:defRPr/>
            </a:pPr>
            <a:endParaRPr lang="ru-RU">
              <a:latin typeface="Arial" charset="0"/>
            </a:endParaRPr>
          </a:p>
        </p:txBody>
      </p:sp>
      <p:sp>
        <p:nvSpPr>
          <p:cNvPr id="165893" name="Rectangle 5">
            <a:extLst>
              <a:ext uri="{FF2B5EF4-FFF2-40B4-BE49-F238E27FC236}">
                <a16:creationId xmlns:a16="http://schemas.microsoft.com/office/drawing/2014/main" xmlns="" id="{BB14C07D-1168-4718-A5CE-6BC00520893C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9142413" cy="1295400"/>
          </a:xfrm>
          <a:prstGeom prst="rect">
            <a:avLst/>
          </a:prstGeom>
          <a:gradFill rotWithShape="0">
            <a:gsLst>
              <a:gs pos="0">
                <a:schemeClr val="folHlink"/>
              </a:gs>
              <a:gs pos="100000">
                <a:schemeClr val="bg1"/>
              </a:gs>
            </a:gsLst>
            <a:lin ang="0" scaled="1"/>
          </a:gradFill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eaLnBrk="1" hangingPunct="1">
              <a:defRPr/>
            </a:pPr>
            <a:endParaRPr kumimoji="1" lang="ru-RU" sz="2400">
              <a:latin typeface="Times New Roman" pitchFamily="18" charset="0"/>
            </a:endParaRPr>
          </a:p>
        </p:txBody>
      </p:sp>
      <p:sp>
        <p:nvSpPr>
          <p:cNvPr id="165894" name="Freeform 6">
            <a:extLst>
              <a:ext uri="{FF2B5EF4-FFF2-40B4-BE49-F238E27FC236}">
                <a16:creationId xmlns:a16="http://schemas.microsoft.com/office/drawing/2014/main" xmlns="" id="{201596AA-4795-47EF-8333-05B87DE861BB}"/>
              </a:ext>
            </a:extLst>
          </p:cNvPr>
          <p:cNvSpPr>
            <a:spLocks/>
          </p:cNvSpPr>
          <p:nvPr/>
        </p:nvSpPr>
        <p:spPr bwMode="auto">
          <a:xfrm>
            <a:off x="0" y="0"/>
            <a:ext cx="2211388" cy="6858000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1392" y="240"/>
              </a:cxn>
              <a:cxn ang="0">
                <a:pos x="288" y="4319"/>
              </a:cxn>
              <a:cxn ang="0">
                <a:pos x="0" y="4319"/>
              </a:cxn>
              <a:cxn ang="0">
                <a:pos x="0" y="0"/>
              </a:cxn>
            </a:cxnLst>
            <a:rect l="0" t="0" r="r" b="b"/>
            <a:pathLst>
              <a:path w="1393" h="4320">
                <a:moveTo>
                  <a:pt x="0" y="0"/>
                </a:moveTo>
                <a:lnTo>
                  <a:pt x="1392" y="240"/>
                </a:lnTo>
                <a:lnTo>
                  <a:pt x="288" y="4319"/>
                </a:lnTo>
                <a:lnTo>
                  <a:pt x="0" y="4319"/>
                </a:lnTo>
                <a:lnTo>
                  <a:pt x="0" y="0"/>
                </a:lnTo>
              </a:path>
            </a:pathLst>
          </a:custGeom>
          <a:solidFill>
            <a:schemeClr val="tx1">
              <a:alpha val="50000"/>
            </a:schemeClr>
          </a:solidFill>
          <a:ln w="9525">
            <a:noFill/>
            <a:round/>
            <a:headEnd type="none" w="sm" len="sm"/>
            <a:tailEnd type="none" w="sm" len="sm"/>
          </a:ln>
          <a:effectLst/>
        </p:spPr>
        <p:txBody>
          <a:bodyPr/>
          <a:lstStyle/>
          <a:p>
            <a:pPr>
              <a:defRPr/>
            </a:pPr>
            <a:endParaRPr lang="ru-RU">
              <a:latin typeface="Arial" charset="0"/>
            </a:endParaRPr>
          </a:p>
        </p:txBody>
      </p:sp>
      <p:sp>
        <p:nvSpPr>
          <p:cNvPr id="165895" name="Rectangle 7">
            <a:extLst>
              <a:ext uri="{FF2B5EF4-FFF2-40B4-BE49-F238E27FC236}">
                <a16:creationId xmlns:a16="http://schemas.microsoft.com/office/drawing/2014/main" xmlns="" id="{BED23915-DEDC-4774-AE1A-B41AE6484094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579438" y="6415088"/>
            <a:ext cx="1593850" cy="441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2075" tIns="46038" rIns="92075" bIns="46038" numCol="1" anchor="ctr" anchorCtr="0" compatLnSpc="1">
            <a:prstTxWarp prst="textNoShape">
              <a:avLst/>
            </a:prstTxWarp>
          </a:bodyPr>
          <a:lstStyle>
            <a:lvl1pPr algn="ctr" eaLnBrk="1" hangingPunct="1">
              <a:defRPr sz="1400"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65896" name="Rectangle 8">
            <a:extLst>
              <a:ext uri="{FF2B5EF4-FFF2-40B4-BE49-F238E27FC236}">
                <a16:creationId xmlns:a16="http://schemas.microsoft.com/office/drawing/2014/main" xmlns="" id="{E5D12A7C-DBC4-466C-9A42-0D2FDB36EF5A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2227263" y="6415088"/>
            <a:ext cx="5091112" cy="441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2075" tIns="46038" rIns="92075" bIns="46038" numCol="1" anchor="ctr" anchorCtr="0" compatLnSpc="1">
            <a:prstTxWarp prst="textNoShape">
              <a:avLst/>
            </a:prstTxWarp>
          </a:bodyPr>
          <a:lstStyle>
            <a:lvl1pPr eaLnBrk="1" hangingPunct="1">
              <a:defRPr sz="1400"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081" name="Rectangle 9">
            <a:extLst>
              <a:ext uri="{FF2B5EF4-FFF2-40B4-BE49-F238E27FC236}">
                <a16:creationId xmlns:a16="http://schemas.microsoft.com/office/drawing/2014/main" xmlns="" id="{1453E25B-DAEC-4BBC-9A28-9952F9AC65A7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2117725" y="0"/>
            <a:ext cx="6867525" cy="10652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2075" tIns="46038" rIns="92075" bIns="46038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/>
              <a:t>Образец заголовка</a:t>
            </a:r>
          </a:p>
        </p:txBody>
      </p:sp>
      <p:sp>
        <p:nvSpPr>
          <p:cNvPr id="165898" name="Freeform 10">
            <a:extLst>
              <a:ext uri="{FF2B5EF4-FFF2-40B4-BE49-F238E27FC236}">
                <a16:creationId xmlns:a16="http://schemas.microsoft.com/office/drawing/2014/main" xmlns="" id="{28ABC78B-DCC4-4A80-A403-2876B6AD8B6A}"/>
              </a:ext>
            </a:extLst>
          </p:cNvPr>
          <p:cNvSpPr>
            <a:spLocks/>
          </p:cNvSpPr>
          <p:nvPr/>
        </p:nvSpPr>
        <p:spPr bwMode="auto">
          <a:xfrm>
            <a:off x="0" y="-15875"/>
            <a:ext cx="1522413" cy="6873875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958" y="346"/>
              </a:cxn>
              <a:cxn ang="0">
                <a:pos x="286" y="4329"/>
              </a:cxn>
              <a:cxn ang="0">
                <a:pos x="0" y="4329"/>
              </a:cxn>
              <a:cxn ang="0">
                <a:pos x="0" y="0"/>
              </a:cxn>
            </a:cxnLst>
            <a:rect l="0" t="0" r="r" b="b"/>
            <a:pathLst>
              <a:path w="959" h="4330">
                <a:moveTo>
                  <a:pt x="0" y="0"/>
                </a:moveTo>
                <a:lnTo>
                  <a:pt x="958" y="346"/>
                </a:lnTo>
                <a:lnTo>
                  <a:pt x="286" y="4329"/>
                </a:lnTo>
                <a:lnTo>
                  <a:pt x="0" y="4329"/>
                </a:lnTo>
                <a:lnTo>
                  <a:pt x="0" y="0"/>
                </a:lnTo>
              </a:path>
            </a:pathLst>
          </a:custGeom>
          <a:solidFill>
            <a:schemeClr val="folHlink"/>
          </a:solidFill>
          <a:ln w="9525" cap="flat" cmpd="sng">
            <a:noFill/>
            <a:prstDash val="solid"/>
            <a:round/>
            <a:headEnd type="none" w="sm" len="sm"/>
            <a:tailEnd type="none" w="sm" len="sm"/>
          </a:ln>
          <a:effectLst/>
        </p:spPr>
        <p:txBody>
          <a:bodyPr/>
          <a:lstStyle/>
          <a:p>
            <a:pPr>
              <a:defRPr/>
            </a:pPr>
            <a:endParaRPr lang="ru-RU">
              <a:latin typeface="Arial" charset="0"/>
            </a:endParaRPr>
          </a:p>
        </p:txBody>
      </p:sp>
      <p:sp>
        <p:nvSpPr>
          <p:cNvPr id="3083" name="Rectangle 11">
            <a:extLst>
              <a:ext uri="{FF2B5EF4-FFF2-40B4-BE49-F238E27FC236}">
                <a16:creationId xmlns:a16="http://schemas.microsoft.com/office/drawing/2014/main" xmlns="" id="{49A45A9D-FF4A-4FBB-970A-CC69837C94EB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2209800" y="1927225"/>
            <a:ext cx="6775450" cy="4151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/>
              <a:t>Образец текста</a:t>
            </a:r>
          </a:p>
          <a:p>
            <a:pPr lvl="1"/>
            <a:r>
              <a:rPr lang="ru-RU" altLang="ru-RU"/>
              <a:t>Второй уровень</a:t>
            </a:r>
          </a:p>
          <a:p>
            <a:pPr lvl="2"/>
            <a:r>
              <a:rPr lang="ru-RU" altLang="ru-RU"/>
              <a:t>Третий уровень</a:t>
            </a:r>
          </a:p>
          <a:p>
            <a:pPr lvl="3"/>
            <a:r>
              <a:rPr lang="ru-RU" altLang="ru-RU"/>
              <a:t>Четвертый уровень</a:t>
            </a:r>
          </a:p>
          <a:p>
            <a:pPr lvl="4"/>
            <a:r>
              <a:rPr lang="ru-RU" altLang="ru-RU"/>
              <a:t>Пятый уровень</a:t>
            </a:r>
          </a:p>
        </p:txBody>
      </p:sp>
      <p:sp>
        <p:nvSpPr>
          <p:cNvPr id="165900" name="Rectangle 12">
            <a:extLst>
              <a:ext uri="{FF2B5EF4-FFF2-40B4-BE49-F238E27FC236}">
                <a16:creationId xmlns:a16="http://schemas.microsoft.com/office/drawing/2014/main" xmlns="" id="{D15DB894-4D36-42CC-AF1C-FAC059806043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923213" y="6415088"/>
            <a:ext cx="969962" cy="4238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2075" tIns="46038" rIns="92075" bIns="46038" numCol="1" anchor="ctr" anchorCtr="0" compatLnSpc="1">
            <a:prstTxWarp prst="textNoShape">
              <a:avLst/>
            </a:prstTxWarp>
          </a:bodyPr>
          <a:lstStyle>
            <a:lvl1pPr algn="ctr" eaLnBrk="1" hangingPunct="1">
              <a:defRPr sz="1400">
                <a:latin typeface="Times New Roman" panose="02020603050405020304" pitchFamily="18" charset="0"/>
              </a:defRPr>
            </a:lvl1pPr>
          </a:lstStyle>
          <a:p>
            <a:fld id="{3952CAEB-714B-4391-8057-146817B71F77}" type="slidenum">
              <a:rPr lang="ru-RU" altLang="ru-RU"/>
              <a:pPr/>
              <a:t>‹#›</a:t>
            </a:fld>
            <a:endParaRPr lang="ru-RU" alt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150" r:id="rId1"/>
    <p:sldLayoutId id="2147484097" r:id="rId2"/>
    <p:sldLayoutId id="2147484098" r:id="rId3"/>
    <p:sldLayoutId id="2147484099" r:id="rId4"/>
    <p:sldLayoutId id="2147484100" r:id="rId5"/>
    <p:sldLayoutId id="2147484101" r:id="rId6"/>
    <p:sldLayoutId id="2147484102" r:id="rId7"/>
    <p:sldLayoutId id="2147484103" r:id="rId8"/>
    <p:sldLayoutId id="2147484104" r:id="rId9"/>
    <p:sldLayoutId id="2147484105" r:id="rId10"/>
    <p:sldLayoutId id="2147484106" r:id="rId11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SzPct val="85000"/>
        <a:buFont typeface="Wingdings" panose="05000000000000000000" pitchFamily="2" charset="2"/>
        <a:buChar char="u"/>
        <a:defRPr sz="24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SzPct val="85000"/>
        <a:buFont typeface="Wingdings" panose="05000000000000000000" pitchFamily="2" charset="2"/>
        <a:buChar char="n"/>
        <a:defRPr sz="2000">
          <a:solidFill>
            <a:schemeClr val="tx1"/>
          </a:solidFill>
          <a:latin typeface="+mn-lt"/>
        </a:defRPr>
      </a:lvl2pPr>
      <a:lvl3pPr marL="1085850" indent="-228600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SzPct val="80000"/>
        <a:buFont typeface="Wingdings" panose="05000000000000000000" pitchFamily="2" charset="2"/>
        <a:buChar char="l"/>
        <a:defRPr sz="2400">
          <a:solidFill>
            <a:schemeClr val="tx1"/>
          </a:solidFill>
          <a:latin typeface="+mn-lt"/>
        </a:defRPr>
      </a:lvl3pPr>
      <a:lvl4pPr marL="1428750" indent="-228600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SzPct val="80000"/>
        <a:buFont typeface="Wingdings" panose="05000000000000000000" pitchFamily="2" charset="2"/>
        <a:buChar char="n"/>
        <a:defRPr sz="1600">
          <a:solidFill>
            <a:schemeClr val="tx1"/>
          </a:solidFill>
          <a:latin typeface="+mn-lt"/>
        </a:defRPr>
      </a:lvl4pPr>
      <a:lvl5pPr marL="1771650" indent="-228600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SzPct val="70000"/>
        <a:buFont typeface="Wingdings" panose="05000000000000000000" pitchFamily="2" charset="2"/>
        <a:buChar char="l"/>
        <a:defRPr sz="1600">
          <a:solidFill>
            <a:schemeClr val="tx1"/>
          </a:solidFill>
          <a:latin typeface="+mn-lt"/>
        </a:defRPr>
      </a:lvl5pPr>
      <a:lvl6pPr marL="2228850" indent="-228600" algn="l" rtl="0" fontAlgn="base">
        <a:spcBef>
          <a:spcPct val="20000"/>
        </a:spcBef>
        <a:spcAft>
          <a:spcPct val="0"/>
        </a:spcAft>
        <a:buClr>
          <a:schemeClr val="folHlink"/>
        </a:buClr>
        <a:buSzPct val="70000"/>
        <a:buFont typeface="Wingdings" pitchFamily="2" charset="2"/>
        <a:buChar char="l"/>
        <a:defRPr sz="1600">
          <a:solidFill>
            <a:schemeClr val="tx1"/>
          </a:solidFill>
          <a:latin typeface="+mn-lt"/>
        </a:defRPr>
      </a:lvl6pPr>
      <a:lvl7pPr marL="2686050" indent="-228600" algn="l" rtl="0" fontAlgn="base">
        <a:spcBef>
          <a:spcPct val="20000"/>
        </a:spcBef>
        <a:spcAft>
          <a:spcPct val="0"/>
        </a:spcAft>
        <a:buClr>
          <a:schemeClr val="folHlink"/>
        </a:buClr>
        <a:buSzPct val="70000"/>
        <a:buFont typeface="Wingdings" pitchFamily="2" charset="2"/>
        <a:buChar char="l"/>
        <a:defRPr sz="1600">
          <a:solidFill>
            <a:schemeClr val="tx1"/>
          </a:solidFill>
          <a:latin typeface="+mn-lt"/>
        </a:defRPr>
      </a:lvl7pPr>
      <a:lvl8pPr marL="3143250" indent="-228600" algn="l" rtl="0" fontAlgn="base">
        <a:spcBef>
          <a:spcPct val="20000"/>
        </a:spcBef>
        <a:spcAft>
          <a:spcPct val="0"/>
        </a:spcAft>
        <a:buClr>
          <a:schemeClr val="folHlink"/>
        </a:buClr>
        <a:buSzPct val="70000"/>
        <a:buFont typeface="Wingdings" pitchFamily="2" charset="2"/>
        <a:buChar char="l"/>
        <a:defRPr sz="1600">
          <a:solidFill>
            <a:schemeClr val="tx1"/>
          </a:solidFill>
          <a:latin typeface="+mn-lt"/>
        </a:defRPr>
      </a:lvl8pPr>
      <a:lvl9pPr marL="3600450" indent="-228600" algn="l" rtl="0" fontAlgn="base">
        <a:spcBef>
          <a:spcPct val="20000"/>
        </a:spcBef>
        <a:spcAft>
          <a:spcPct val="0"/>
        </a:spcAft>
        <a:buClr>
          <a:schemeClr val="folHlink"/>
        </a:buClr>
        <a:buSzPct val="70000"/>
        <a:buFont typeface="Wingdings" pitchFamily="2" charset="2"/>
        <a:buChar char="l"/>
        <a:defRPr sz="1600"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>
            <a:extLst>
              <a:ext uri="{FF2B5EF4-FFF2-40B4-BE49-F238E27FC236}">
                <a16:creationId xmlns:a16="http://schemas.microsoft.com/office/drawing/2014/main" xmlns="" id="{A0B70E58-8877-496C-95BD-F189377B6164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/>
              <a:t>Образец заголовка</a:t>
            </a:r>
          </a:p>
        </p:txBody>
      </p:sp>
      <p:sp>
        <p:nvSpPr>
          <p:cNvPr id="4099" name="Rectangle 3">
            <a:extLst>
              <a:ext uri="{FF2B5EF4-FFF2-40B4-BE49-F238E27FC236}">
                <a16:creationId xmlns:a16="http://schemas.microsoft.com/office/drawing/2014/main" xmlns="" id="{FD72051F-D27B-459A-8E3E-CAED71369E87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/>
              <a:t>Образец текста</a:t>
            </a:r>
          </a:p>
          <a:p>
            <a:pPr lvl="1"/>
            <a:r>
              <a:rPr lang="ru-RU" altLang="ru-RU"/>
              <a:t>Второй уровень</a:t>
            </a:r>
          </a:p>
          <a:p>
            <a:pPr lvl="2"/>
            <a:r>
              <a:rPr lang="ru-RU" altLang="ru-RU"/>
              <a:t>Третий уровень</a:t>
            </a:r>
          </a:p>
          <a:p>
            <a:pPr lvl="3"/>
            <a:r>
              <a:rPr lang="ru-RU" altLang="ru-RU"/>
              <a:t>Четвертый уровень</a:t>
            </a:r>
          </a:p>
          <a:p>
            <a:pPr lvl="4"/>
            <a:r>
              <a:rPr lang="ru-RU" altLang="ru-RU"/>
              <a:t>Пятый уровень</a:t>
            </a:r>
          </a:p>
        </p:txBody>
      </p:sp>
      <p:sp>
        <p:nvSpPr>
          <p:cNvPr id="195588" name="Rectangle 4">
            <a:extLst>
              <a:ext uri="{FF2B5EF4-FFF2-40B4-BE49-F238E27FC236}">
                <a16:creationId xmlns:a16="http://schemas.microsoft.com/office/drawing/2014/main" xmlns="" id="{C8475BB8-9854-4455-912F-B69B0AE93964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>
                <a:latin typeface="Arial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95589" name="Rectangle 5">
            <a:extLst>
              <a:ext uri="{FF2B5EF4-FFF2-40B4-BE49-F238E27FC236}">
                <a16:creationId xmlns:a16="http://schemas.microsoft.com/office/drawing/2014/main" xmlns="" id="{3304204A-57B6-447C-A925-6323C72DEA64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>
                <a:latin typeface="Arial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95590" name="Rectangle 6">
            <a:extLst>
              <a:ext uri="{FF2B5EF4-FFF2-40B4-BE49-F238E27FC236}">
                <a16:creationId xmlns:a16="http://schemas.microsoft.com/office/drawing/2014/main" xmlns="" id="{C502AF40-34D5-4DEC-810A-E59077AA3FE4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/>
            </a:lvl1pPr>
          </a:lstStyle>
          <a:p>
            <a:fld id="{800807D5-3628-4F45-A00B-531D39925D0D}" type="slidenum">
              <a:rPr lang="ru-RU" altLang="ru-RU"/>
              <a:pPr/>
              <a:t>‹#›</a:t>
            </a:fld>
            <a:endParaRPr lang="ru-RU" alt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107" r:id="rId1"/>
    <p:sldLayoutId id="2147484108" r:id="rId2"/>
    <p:sldLayoutId id="2147484109" r:id="rId3"/>
    <p:sldLayoutId id="2147484110" r:id="rId4"/>
    <p:sldLayoutId id="2147484111" r:id="rId5"/>
    <p:sldLayoutId id="2147484112" r:id="rId6"/>
    <p:sldLayoutId id="2147484113" r:id="rId7"/>
    <p:sldLayoutId id="2147484114" r:id="rId8"/>
    <p:sldLayoutId id="2147484115" r:id="rId9"/>
    <p:sldLayoutId id="2147484116" r:id="rId10"/>
    <p:sldLayoutId id="2147484117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8354" name="Rectangle 2">
            <a:extLst>
              <a:ext uri="{FF2B5EF4-FFF2-40B4-BE49-F238E27FC236}">
                <a16:creationId xmlns:a16="http://schemas.microsoft.com/office/drawing/2014/main" xmlns="" id="{FC1C1129-DB88-47FE-B75C-8399A9275BE1}"/>
              </a:ext>
            </a:extLst>
          </p:cNvPr>
          <p:cNvSpPr>
            <a:spLocks noChangeArrowheads="1"/>
          </p:cNvSpPr>
          <p:nvPr/>
        </p:nvSpPr>
        <p:spPr bwMode="auto">
          <a:xfrm>
            <a:off x="762000" y="6400800"/>
            <a:ext cx="8380413" cy="455613"/>
          </a:xfrm>
          <a:prstGeom prst="rect">
            <a:avLst/>
          </a:prstGeom>
          <a:solidFill>
            <a:schemeClr val="accent2">
              <a:alpha val="50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eaLnBrk="1" hangingPunct="1">
              <a:defRPr/>
            </a:pPr>
            <a:endParaRPr kumimoji="1" lang="ru-RU" sz="2400">
              <a:latin typeface="Times New Roman" pitchFamily="18" charset="0"/>
            </a:endParaRPr>
          </a:p>
        </p:txBody>
      </p:sp>
      <p:sp>
        <p:nvSpPr>
          <p:cNvPr id="228355" name="Rectangle 3">
            <a:extLst>
              <a:ext uri="{FF2B5EF4-FFF2-40B4-BE49-F238E27FC236}">
                <a16:creationId xmlns:a16="http://schemas.microsoft.com/office/drawing/2014/main" xmlns="" id="{90CDD9F4-86BE-46FC-BB66-A648AF788E9C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1143000" y="228600"/>
            <a:ext cx="77724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75" tIns="46038" rIns="92075" bIns="46038" numCol="1" anchor="ctr" anchorCtr="1" compatLnSpc="1">
            <a:prstTxWarp prst="textNoShape">
              <a:avLst/>
            </a:prstTxWarp>
          </a:bodyPr>
          <a:lstStyle/>
          <a:p>
            <a:pPr lvl="0"/>
            <a:r>
              <a:rPr lang="ru-RU"/>
              <a:t>Образец заголовка</a:t>
            </a:r>
          </a:p>
        </p:txBody>
      </p:sp>
      <p:sp>
        <p:nvSpPr>
          <p:cNvPr id="5124" name="Rectangle 4">
            <a:extLst>
              <a:ext uri="{FF2B5EF4-FFF2-40B4-BE49-F238E27FC236}">
                <a16:creationId xmlns:a16="http://schemas.microsoft.com/office/drawing/2014/main" xmlns="" id="{31A8E698-2AE8-4432-A0C3-A3747EF23F77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1295400" y="1905000"/>
            <a:ext cx="7772400" cy="411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/>
              <a:t>Образец текста</a:t>
            </a:r>
          </a:p>
          <a:p>
            <a:pPr lvl="1"/>
            <a:r>
              <a:rPr lang="ru-RU" altLang="ru-RU"/>
              <a:t>Второй уровень</a:t>
            </a:r>
          </a:p>
          <a:p>
            <a:pPr lvl="2"/>
            <a:r>
              <a:rPr lang="ru-RU" altLang="ru-RU"/>
              <a:t>Третий уровень</a:t>
            </a:r>
          </a:p>
          <a:p>
            <a:pPr lvl="3"/>
            <a:r>
              <a:rPr lang="ru-RU" altLang="ru-RU"/>
              <a:t>Четвертый уровень</a:t>
            </a:r>
          </a:p>
          <a:p>
            <a:pPr lvl="4"/>
            <a:r>
              <a:rPr lang="ru-RU" altLang="ru-RU"/>
              <a:t>Пятый уровень</a:t>
            </a:r>
          </a:p>
        </p:txBody>
      </p:sp>
      <p:sp>
        <p:nvSpPr>
          <p:cNvPr id="228357" name="Rectangle 5">
            <a:extLst>
              <a:ext uri="{FF2B5EF4-FFF2-40B4-BE49-F238E27FC236}">
                <a16:creationId xmlns:a16="http://schemas.microsoft.com/office/drawing/2014/main" xmlns="" id="{7337E6E4-B542-4852-B12D-F288C7548C90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12954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75" tIns="46038" rIns="92075" bIns="46038" numCol="1" anchor="ctr" anchorCtr="0" compatLnSpc="1">
            <a:prstTxWarp prst="textNoShape">
              <a:avLst/>
            </a:prstTxWarp>
          </a:bodyPr>
          <a:lstStyle>
            <a:lvl1pPr eaLnBrk="1" hangingPunct="1">
              <a:defRPr sz="1400">
                <a:latin typeface="Times New Roman" pitchFamily="18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228358" name="Rectangle 6">
            <a:extLst>
              <a:ext uri="{FF2B5EF4-FFF2-40B4-BE49-F238E27FC236}">
                <a16:creationId xmlns:a16="http://schemas.microsoft.com/office/drawing/2014/main" xmlns="" id="{C1A11156-9931-406C-BD0A-AB134C9C3A0F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7338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75" tIns="46038" rIns="92075" bIns="46038" numCol="1" anchor="ctr" anchorCtr="0" compatLnSpc="1">
            <a:prstTxWarp prst="textNoShape">
              <a:avLst/>
            </a:prstTxWarp>
          </a:bodyPr>
          <a:lstStyle>
            <a:lvl1pPr algn="ctr" eaLnBrk="1" hangingPunct="1">
              <a:defRPr sz="1400">
                <a:latin typeface="Times New Roman" pitchFamily="18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228359" name="Rectangle 7">
            <a:extLst>
              <a:ext uri="{FF2B5EF4-FFF2-40B4-BE49-F238E27FC236}">
                <a16:creationId xmlns:a16="http://schemas.microsoft.com/office/drawing/2014/main" xmlns="" id="{99DBF87F-5790-437E-ACEF-7E6604A30D6D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1628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2075" tIns="46038" rIns="92075" bIns="46038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400">
                <a:latin typeface="Times New Roman" panose="02020603050405020304" pitchFamily="18" charset="0"/>
              </a:defRPr>
            </a:lvl1pPr>
          </a:lstStyle>
          <a:p>
            <a:fld id="{B8BB9649-AF8E-4DF0-B629-8CA93269F7B9}" type="slidenum">
              <a:rPr lang="ru-RU" altLang="ru-RU"/>
              <a:pPr/>
              <a:t>‹#›</a:t>
            </a:fld>
            <a:endParaRPr lang="ru-RU" altLang="ru-RU"/>
          </a:p>
        </p:txBody>
      </p:sp>
      <p:grpSp>
        <p:nvGrpSpPr>
          <p:cNvPr id="5128" name="Group 8">
            <a:extLst>
              <a:ext uri="{FF2B5EF4-FFF2-40B4-BE49-F238E27FC236}">
                <a16:creationId xmlns:a16="http://schemas.microsoft.com/office/drawing/2014/main" xmlns="" id="{23AF9729-9664-412C-B6FA-8CEEB6DEE9B1}"/>
              </a:ext>
            </a:extLst>
          </p:cNvPr>
          <p:cNvGrpSpPr>
            <a:grpSpLocks/>
          </p:cNvGrpSpPr>
          <p:nvPr/>
        </p:nvGrpSpPr>
        <p:grpSpPr bwMode="auto">
          <a:xfrm>
            <a:off x="0" y="0"/>
            <a:ext cx="1066800" cy="6856413"/>
            <a:chOff x="0" y="0"/>
            <a:chExt cx="672" cy="4319"/>
          </a:xfrm>
        </p:grpSpPr>
        <p:grpSp>
          <p:nvGrpSpPr>
            <p:cNvPr id="5130" name="Group 9">
              <a:extLst>
                <a:ext uri="{FF2B5EF4-FFF2-40B4-BE49-F238E27FC236}">
                  <a16:creationId xmlns:a16="http://schemas.microsoft.com/office/drawing/2014/main" xmlns="" id="{0641EB37-5668-4B84-8409-57775C5452B0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0" y="0"/>
              <a:ext cx="599" cy="4319"/>
              <a:chOff x="0" y="0"/>
              <a:chExt cx="599" cy="4319"/>
            </a:xfrm>
          </p:grpSpPr>
          <p:sp>
            <p:nvSpPr>
              <p:cNvPr id="228362" name="Rectangle 10" descr="Denim">
                <a:extLst>
                  <a:ext uri="{FF2B5EF4-FFF2-40B4-BE49-F238E27FC236}">
                    <a16:creationId xmlns:a16="http://schemas.microsoft.com/office/drawing/2014/main" xmlns="" id="{D6DC9DE5-1A76-457D-9072-61064D0C9F24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0" y="0"/>
                <a:ext cx="476" cy="4319"/>
              </a:xfrm>
              <a:prstGeom prst="rect">
                <a:avLst/>
              </a:prstGeom>
              <a:blipFill dpi="0" rotWithShape="0">
                <a:blip r:embed="rId13"/>
                <a:srcRect/>
                <a:tile tx="0" ty="0" sx="100000" sy="100000" flip="none" algn="tl"/>
              </a:blip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ru-RU">
                  <a:latin typeface="Arial" charset="0"/>
                </a:endParaRPr>
              </a:p>
            </p:txBody>
          </p:sp>
          <p:sp>
            <p:nvSpPr>
              <p:cNvPr id="228363" name="Rectangle 11">
                <a:extLst>
                  <a:ext uri="{FF2B5EF4-FFF2-40B4-BE49-F238E27FC236}">
                    <a16:creationId xmlns:a16="http://schemas.microsoft.com/office/drawing/2014/main" xmlns="" id="{632BF686-373A-4234-A8F5-283F04333078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19" y="240"/>
                <a:ext cx="357" cy="2064"/>
              </a:xfrm>
              <a:prstGeom prst="rect">
                <a:avLst/>
              </a:prstGeom>
              <a:solidFill>
                <a:schemeClr val="accent2">
                  <a:alpha val="50000"/>
                </a:schemeClr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ru-RU">
                  <a:latin typeface="Arial" charset="0"/>
                </a:endParaRPr>
              </a:p>
            </p:txBody>
          </p:sp>
          <p:sp>
            <p:nvSpPr>
              <p:cNvPr id="228364" name="Rectangle 12">
                <a:extLst>
                  <a:ext uri="{FF2B5EF4-FFF2-40B4-BE49-F238E27FC236}">
                    <a16:creationId xmlns:a16="http://schemas.microsoft.com/office/drawing/2014/main" xmlns="" id="{E7FD9FB8-86E2-456B-9CEB-CD839CC9B6DE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0" y="960"/>
                <a:ext cx="476" cy="528"/>
              </a:xfrm>
              <a:prstGeom prst="rect">
                <a:avLst/>
              </a:prstGeom>
              <a:solidFill>
                <a:schemeClr val="folHlink">
                  <a:alpha val="50000"/>
                </a:schemeClr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lIns="92075" tIns="46038" rIns="92075" bIns="46038" anchor="ctr"/>
              <a:lstStyle/>
              <a:p>
                <a:pPr>
                  <a:spcBef>
                    <a:spcPct val="50000"/>
                  </a:spcBef>
                  <a:defRPr/>
                </a:pPr>
                <a:endParaRPr kumimoji="1" lang="ru-RU" sz="2400">
                  <a:latin typeface="Times New Roman" pitchFamily="18" charset="0"/>
                </a:endParaRPr>
              </a:p>
            </p:txBody>
          </p:sp>
          <p:sp>
            <p:nvSpPr>
              <p:cNvPr id="228365" name="Rectangle 13">
                <a:extLst>
                  <a:ext uri="{FF2B5EF4-FFF2-40B4-BE49-F238E27FC236}">
                    <a16:creationId xmlns:a16="http://schemas.microsoft.com/office/drawing/2014/main" xmlns="" id="{EDC628EA-3F7F-456D-A15F-B53F13A57969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97" y="432"/>
                <a:ext cx="89" cy="3792"/>
              </a:xfrm>
              <a:prstGeom prst="rect">
                <a:avLst/>
              </a:prstGeom>
              <a:solidFill>
                <a:schemeClr val="hlink">
                  <a:alpha val="50000"/>
                </a:schemeClr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ru-RU">
                  <a:latin typeface="Arial" charset="0"/>
                </a:endParaRPr>
              </a:p>
            </p:txBody>
          </p:sp>
          <p:sp>
            <p:nvSpPr>
              <p:cNvPr id="228366" name="Rectangle 14">
                <a:extLst>
                  <a:ext uri="{FF2B5EF4-FFF2-40B4-BE49-F238E27FC236}">
                    <a16:creationId xmlns:a16="http://schemas.microsoft.com/office/drawing/2014/main" xmlns="" id="{95E2C6ED-C8F4-4CDF-BB0A-4BBE55772653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0" y="3024"/>
                <a:ext cx="327" cy="96"/>
              </a:xfrm>
              <a:prstGeom prst="rect">
                <a:avLst/>
              </a:prstGeom>
              <a:solidFill>
                <a:schemeClr val="accent1">
                  <a:alpha val="50000"/>
                </a:schemeClr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lIns="92075" tIns="46038" rIns="92075" bIns="46038" anchor="ctr"/>
              <a:lstStyle/>
              <a:p>
                <a:pPr>
                  <a:spcBef>
                    <a:spcPct val="50000"/>
                  </a:spcBef>
                  <a:defRPr/>
                </a:pPr>
                <a:endParaRPr kumimoji="1" lang="ru-RU" sz="2400">
                  <a:latin typeface="Times New Roman" pitchFamily="18" charset="0"/>
                </a:endParaRPr>
              </a:p>
            </p:txBody>
          </p:sp>
          <p:sp>
            <p:nvSpPr>
              <p:cNvPr id="228367" name="Rectangle 15">
                <a:extLst>
                  <a:ext uri="{FF2B5EF4-FFF2-40B4-BE49-F238E27FC236}">
                    <a16:creationId xmlns:a16="http://schemas.microsoft.com/office/drawing/2014/main" xmlns="" id="{699D1E61-435E-4E54-8624-0DFB6D13CF17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0" y="3216"/>
                <a:ext cx="327" cy="96"/>
              </a:xfrm>
              <a:prstGeom prst="rect">
                <a:avLst/>
              </a:prstGeom>
              <a:solidFill>
                <a:schemeClr val="accent1">
                  <a:alpha val="50000"/>
                </a:schemeClr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lIns="92075" tIns="46038" rIns="92075" bIns="46038" anchor="ctr"/>
              <a:lstStyle/>
              <a:p>
                <a:pPr>
                  <a:spcBef>
                    <a:spcPct val="50000"/>
                  </a:spcBef>
                  <a:defRPr/>
                </a:pPr>
                <a:endParaRPr kumimoji="1" lang="ru-RU" sz="2400">
                  <a:latin typeface="Times New Roman" pitchFamily="18" charset="0"/>
                </a:endParaRPr>
              </a:p>
            </p:txBody>
          </p:sp>
          <p:sp>
            <p:nvSpPr>
              <p:cNvPr id="228368" name="Rectangle 16">
                <a:extLst>
                  <a:ext uri="{FF2B5EF4-FFF2-40B4-BE49-F238E27FC236}">
                    <a16:creationId xmlns:a16="http://schemas.microsoft.com/office/drawing/2014/main" xmlns="" id="{6A16D445-984B-4D69-ABD2-A8302FA5691F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0" y="3408"/>
                <a:ext cx="327" cy="96"/>
              </a:xfrm>
              <a:prstGeom prst="rect">
                <a:avLst/>
              </a:prstGeom>
              <a:solidFill>
                <a:schemeClr val="accent1">
                  <a:alpha val="50000"/>
                </a:schemeClr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lIns="92075" tIns="46038" rIns="92075" bIns="46038" anchor="ctr"/>
              <a:lstStyle/>
              <a:p>
                <a:pPr>
                  <a:spcBef>
                    <a:spcPct val="50000"/>
                  </a:spcBef>
                  <a:defRPr/>
                </a:pPr>
                <a:endParaRPr kumimoji="1" lang="ru-RU" sz="2400">
                  <a:latin typeface="Times New Roman" pitchFamily="18" charset="0"/>
                </a:endParaRPr>
              </a:p>
            </p:txBody>
          </p:sp>
          <p:sp>
            <p:nvSpPr>
              <p:cNvPr id="228369" name="Arc 17">
                <a:extLst>
                  <a:ext uri="{FF2B5EF4-FFF2-40B4-BE49-F238E27FC236}">
                    <a16:creationId xmlns:a16="http://schemas.microsoft.com/office/drawing/2014/main" xmlns="" id="{0C7A2D36-B491-4DFC-A39E-D1A48DC6EE9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74" y="2260"/>
                <a:ext cx="125" cy="1154"/>
              </a:xfrm>
              <a:custGeom>
                <a:avLst/>
                <a:gdLst>
                  <a:gd name="G0" fmla="+- 754 0 0"/>
                  <a:gd name="G1" fmla="+- 21600 0 0"/>
                  <a:gd name="G2" fmla="+- 21600 0 0"/>
                  <a:gd name="T0" fmla="*/ 0 w 22354"/>
                  <a:gd name="T1" fmla="*/ 13 h 43200"/>
                  <a:gd name="T2" fmla="*/ 754 w 22354"/>
                  <a:gd name="T3" fmla="*/ 43200 h 43200"/>
                  <a:gd name="T4" fmla="*/ 754 w 22354"/>
                  <a:gd name="T5" fmla="*/ 21600 h 432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2354" h="43200" fill="none" extrusionOk="0">
                    <a:moveTo>
                      <a:pt x="0" y="13"/>
                    </a:moveTo>
                    <a:cubicBezTo>
                      <a:pt x="251" y="4"/>
                      <a:pt x="502" y="-1"/>
                      <a:pt x="754" y="0"/>
                    </a:cubicBezTo>
                    <a:cubicBezTo>
                      <a:pt x="12683" y="0"/>
                      <a:pt x="22354" y="9670"/>
                      <a:pt x="22354" y="21600"/>
                    </a:cubicBezTo>
                    <a:cubicBezTo>
                      <a:pt x="22354" y="33529"/>
                      <a:pt x="12683" y="43199"/>
                      <a:pt x="754" y="43200"/>
                    </a:cubicBezTo>
                  </a:path>
                  <a:path w="22354" h="43200" stroke="0" extrusionOk="0">
                    <a:moveTo>
                      <a:pt x="0" y="13"/>
                    </a:moveTo>
                    <a:cubicBezTo>
                      <a:pt x="251" y="4"/>
                      <a:pt x="502" y="-1"/>
                      <a:pt x="754" y="0"/>
                    </a:cubicBezTo>
                    <a:cubicBezTo>
                      <a:pt x="12683" y="0"/>
                      <a:pt x="22354" y="9670"/>
                      <a:pt x="22354" y="21600"/>
                    </a:cubicBezTo>
                    <a:cubicBezTo>
                      <a:pt x="22354" y="33529"/>
                      <a:pt x="12683" y="43199"/>
                      <a:pt x="754" y="43200"/>
                    </a:cubicBezTo>
                    <a:lnTo>
                      <a:pt x="754" y="21600"/>
                    </a:lnTo>
                    <a:close/>
                  </a:path>
                </a:pathLst>
              </a:custGeom>
              <a:solidFill>
                <a:schemeClr val="folHlink">
                  <a:alpha val="50000"/>
                </a:schemeClr>
              </a:solidFill>
              <a:ln w="9525">
                <a:noFill/>
                <a:round/>
                <a:headEnd type="none" w="sm" len="sm"/>
                <a:tailEnd type="none" w="sm" len="sm"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ru-RU">
                  <a:latin typeface="Arial" charset="0"/>
                </a:endParaRPr>
              </a:p>
            </p:txBody>
          </p:sp>
        </p:grpSp>
        <p:sp>
          <p:nvSpPr>
            <p:cNvPr id="228370" name="Oval 18">
              <a:extLst>
                <a:ext uri="{FF2B5EF4-FFF2-40B4-BE49-F238E27FC236}">
                  <a16:creationId xmlns:a16="http://schemas.microsoft.com/office/drawing/2014/main" xmlns="" id="{76D74573-BF1A-4C82-A0C4-0DD7DA37975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0" y="672"/>
              <a:ext cx="672" cy="624"/>
            </a:xfrm>
            <a:prstGeom prst="ellipse">
              <a:avLst/>
            </a:prstGeom>
            <a:solidFill>
              <a:schemeClr val="accent1">
                <a:alpha val="50000"/>
              </a:schemeClr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lIns="92075" tIns="46038" rIns="92075" bIns="46038" anchor="ctr"/>
            <a:lstStyle/>
            <a:p>
              <a:pPr>
                <a:spcBef>
                  <a:spcPct val="50000"/>
                </a:spcBef>
                <a:defRPr/>
              </a:pPr>
              <a:endParaRPr kumimoji="1" lang="ru-RU" sz="2400">
                <a:latin typeface="Times New Roman" pitchFamily="18" charset="0"/>
              </a:endParaRPr>
            </a:p>
          </p:txBody>
        </p:sp>
        <p:sp>
          <p:nvSpPr>
            <p:cNvPr id="228371" name="Rectangle 19">
              <a:extLst>
                <a:ext uri="{FF2B5EF4-FFF2-40B4-BE49-F238E27FC236}">
                  <a16:creationId xmlns:a16="http://schemas.microsoft.com/office/drawing/2014/main" xmlns="" id="{812962AA-2584-441C-8BD3-7FDEA2AB088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80" y="0"/>
              <a:ext cx="192" cy="4319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ru-RU">
                <a:latin typeface="Arial" charset="0"/>
              </a:endParaRPr>
            </a:p>
          </p:txBody>
        </p:sp>
      </p:grpSp>
      <p:sp>
        <p:nvSpPr>
          <p:cNvPr id="228372" name="Rectangle 20">
            <a:extLst>
              <a:ext uri="{FF2B5EF4-FFF2-40B4-BE49-F238E27FC236}">
                <a16:creationId xmlns:a16="http://schemas.microsoft.com/office/drawing/2014/main" xmlns="" id="{68B9AC57-807E-4FCE-8AC0-6920B4063AE6}"/>
              </a:ext>
            </a:extLst>
          </p:cNvPr>
          <p:cNvSpPr>
            <a:spLocks noChangeArrowheads="1"/>
          </p:cNvSpPr>
          <p:nvPr/>
        </p:nvSpPr>
        <p:spPr bwMode="auto">
          <a:xfrm>
            <a:off x="762000" y="1474788"/>
            <a:ext cx="8380413" cy="125412"/>
          </a:xfrm>
          <a:prstGeom prst="rect">
            <a:avLst/>
          </a:prstGeom>
          <a:solidFill>
            <a:schemeClr val="accent2">
              <a:alpha val="50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eaLnBrk="1" hangingPunct="1">
              <a:defRPr/>
            </a:pPr>
            <a:endParaRPr kumimoji="1" lang="ru-RU" sz="2400">
              <a:latin typeface="Times New Roman" pitchFamily="18" charset="0"/>
            </a:endParaRPr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4151" r:id="rId1"/>
    <p:sldLayoutId id="2147484118" r:id="rId2"/>
    <p:sldLayoutId id="2147484119" r:id="rId3"/>
    <p:sldLayoutId id="2147484120" r:id="rId4"/>
    <p:sldLayoutId id="2147484121" r:id="rId5"/>
    <p:sldLayoutId id="2147484122" r:id="rId6"/>
    <p:sldLayoutId id="2147484123" r:id="rId7"/>
    <p:sldLayoutId id="2147484124" r:id="rId8"/>
    <p:sldLayoutId id="2147484125" r:id="rId9"/>
    <p:sldLayoutId id="2147484126" r:id="rId10"/>
    <p:sldLayoutId id="2147484127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 Black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 Black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 Black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 Black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 Black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 Black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 Black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 Black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•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•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•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•"/>
        <a:defRPr sz="2000"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5218" name="Freeform 2">
            <a:extLst>
              <a:ext uri="{FF2B5EF4-FFF2-40B4-BE49-F238E27FC236}">
                <a16:creationId xmlns:a16="http://schemas.microsoft.com/office/drawing/2014/main" xmlns="" id="{FE1ECF21-5AFA-4072-A4BE-EC6DB967C140}"/>
              </a:ext>
            </a:extLst>
          </p:cNvPr>
          <p:cNvSpPr>
            <a:spLocks/>
          </p:cNvSpPr>
          <p:nvPr/>
        </p:nvSpPr>
        <p:spPr bwMode="auto">
          <a:xfrm rot="-3172564">
            <a:off x="7777957" y="-15081"/>
            <a:ext cx="1162050" cy="2084387"/>
          </a:xfrm>
          <a:custGeom>
            <a:avLst/>
            <a:gdLst/>
            <a:ahLst/>
            <a:cxnLst>
              <a:cxn ang="0">
                <a:pos x="2903" y="433"/>
              </a:cxn>
              <a:cxn ang="0">
                <a:pos x="2565" y="80"/>
              </a:cxn>
              <a:cxn ang="0">
                <a:pos x="2241" y="0"/>
              </a:cxn>
              <a:cxn ang="0">
                <a:pos x="110" y="2811"/>
              </a:cxn>
              <a:cxn ang="0">
                <a:pos x="110" y="3228"/>
              </a:cxn>
              <a:cxn ang="0">
                <a:pos x="0" y="3631"/>
              </a:cxn>
              <a:cxn ang="0">
                <a:pos x="72" y="3686"/>
              </a:cxn>
              <a:cxn ang="0">
                <a:pos x="441" y="3355"/>
              </a:cxn>
              <a:cxn ang="0">
                <a:pos x="740" y="3228"/>
              </a:cxn>
              <a:cxn ang="0">
                <a:pos x="2903" y="433"/>
              </a:cxn>
              <a:cxn ang="0">
                <a:pos x="2903" y="433"/>
              </a:cxn>
            </a:cxnLst>
            <a:rect l="0" t="0" r="r" b="b"/>
            <a:pathLst>
              <a:path w="2903" h="3686">
                <a:moveTo>
                  <a:pt x="2903" y="433"/>
                </a:moveTo>
                <a:lnTo>
                  <a:pt x="2565" y="80"/>
                </a:lnTo>
                <a:lnTo>
                  <a:pt x="2241" y="0"/>
                </a:lnTo>
                <a:lnTo>
                  <a:pt x="110" y="2811"/>
                </a:lnTo>
                <a:lnTo>
                  <a:pt x="110" y="3228"/>
                </a:lnTo>
                <a:lnTo>
                  <a:pt x="0" y="3631"/>
                </a:lnTo>
                <a:lnTo>
                  <a:pt x="72" y="3686"/>
                </a:lnTo>
                <a:lnTo>
                  <a:pt x="441" y="3355"/>
                </a:lnTo>
                <a:lnTo>
                  <a:pt x="740" y="3228"/>
                </a:lnTo>
                <a:lnTo>
                  <a:pt x="2903" y="433"/>
                </a:lnTo>
                <a:lnTo>
                  <a:pt x="2903" y="433"/>
                </a:lnTo>
                <a:close/>
              </a:path>
            </a:pathLst>
          </a:custGeom>
          <a:solidFill>
            <a:srgbClr val="FFFFFF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ru-RU">
              <a:latin typeface="Arial" charset="0"/>
            </a:endParaRPr>
          </a:p>
        </p:txBody>
      </p:sp>
      <p:sp>
        <p:nvSpPr>
          <p:cNvPr id="6147" name="Rectangle 3">
            <a:extLst>
              <a:ext uri="{FF2B5EF4-FFF2-40B4-BE49-F238E27FC236}">
                <a16:creationId xmlns:a16="http://schemas.microsoft.com/office/drawing/2014/main" xmlns="" id="{19029921-DD0E-4592-8ADA-B910291D60A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152400"/>
            <a:ext cx="6870700" cy="1600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/>
              <a:t>Образец заголовка</a:t>
            </a:r>
          </a:p>
        </p:txBody>
      </p:sp>
      <p:sp>
        <p:nvSpPr>
          <p:cNvPr id="6148" name="Rectangle 4">
            <a:extLst>
              <a:ext uri="{FF2B5EF4-FFF2-40B4-BE49-F238E27FC236}">
                <a16:creationId xmlns:a16="http://schemas.microsoft.com/office/drawing/2014/main" xmlns="" id="{61D8F9BD-84A8-41BC-8DF5-AEF8059473E7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828800"/>
            <a:ext cx="7696200" cy="3657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/>
              <a:t>Образец текста</a:t>
            </a:r>
          </a:p>
          <a:p>
            <a:pPr lvl="1"/>
            <a:r>
              <a:rPr lang="ru-RU" altLang="ru-RU"/>
              <a:t>Второй уровень</a:t>
            </a:r>
          </a:p>
          <a:p>
            <a:pPr lvl="2"/>
            <a:r>
              <a:rPr lang="ru-RU" altLang="ru-RU"/>
              <a:t>Третий уровень</a:t>
            </a:r>
          </a:p>
          <a:p>
            <a:pPr lvl="3"/>
            <a:r>
              <a:rPr lang="ru-RU" altLang="ru-RU"/>
              <a:t>Четвертый уровень</a:t>
            </a:r>
          </a:p>
          <a:p>
            <a:pPr lvl="4"/>
            <a:r>
              <a:rPr lang="ru-RU" altLang="ru-RU"/>
              <a:t>Пятый уровень</a:t>
            </a:r>
          </a:p>
        </p:txBody>
      </p:sp>
      <p:sp>
        <p:nvSpPr>
          <p:cNvPr id="265221" name="Rectangle 5">
            <a:extLst>
              <a:ext uri="{FF2B5EF4-FFF2-40B4-BE49-F238E27FC236}">
                <a16:creationId xmlns:a16="http://schemas.microsoft.com/office/drawing/2014/main" xmlns="" id="{F377ED30-11CE-4C31-8391-28E0DF60E2D0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13716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265222" name="Rectangle 6">
            <a:extLst>
              <a:ext uri="{FF2B5EF4-FFF2-40B4-BE49-F238E27FC236}">
                <a16:creationId xmlns:a16="http://schemas.microsoft.com/office/drawing/2014/main" xmlns="" id="{DB1B0B76-495F-49C2-89BE-72A4DB265B90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5560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265223" name="Rectangle 7">
            <a:extLst>
              <a:ext uri="{FF2B5EF4-FFF2-40B4-BE49-F238E27FC236}">
                <a16:creationId xmlns:a16="http://schemas.microsoft.com/office/drawing/2014/main" xmlns="" id="{59DE9AE6-2462-4FF8-9256-4D1A4E3336E1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7183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>
                <a:latin typeface="Comic Sans MS" panose="030F0702030302020204" pitchFamily="66" charset="0"/>
              </a:defRPr>
            </a:lvl1pPr>
          </a:lstStyle>
          <a:p>
            <a:fld id="{3A347666-66D9-4B27-8D4D-A7A418A40CB6}" type="slidenum">
              <a:rPr lang="ru-RU" altLang="ru-RU"/>
              <a:pPr/>
              <a:t>‹#›</a:t>
            </a:fld>
            <a:endParaRPr lang="ru-RU" altLang="ru-RU"/>
          </a:p>
        </p:txBody>
      </p:sp>
      <p:sp>
        <p:nvSpPr>
          <p:cNvPr id="265224" name="Freeform 8">
            <a:extLst>
              <a:ext uri="{FF2B5EF4-FFF2-40B4-BE49-F238E27FC236}">
                <a16:creationId xmlns:a16="http://schemas.microsoft.com/office/drawing/2014/main" xmlns="" id="{0DB36470-4AF2-46DD-855B-0090D61665B2}"/>
              </a:ext>
            </a:extLst>
          </p:cNvPr>
          <p:cNvSpPr>
            <a:spLocks/>
          </p:cNvSpPr>
          <p:nvPr/>
        </p:nvSpPr>
        <p:spPr bwMode="auto">
          <a:xfrm rot="-3172564">
            <a:off x="7865269" y="24607"/>
            <a:ext cx="1165225" cy="2097087"/>
          </a:xfrm>
          <a:custGeom>
            <a:avLst/>
            <a:gdLst/>
            <a:ahLst/>
            <a:cxnLst>
              <a:cxn ang="0">
                <a:pos x="2293" y="0"/>
              </a:cxn>
              <a:cxn ang="0">
                <a:pos x="130" y="2835"/>
              </a:cxn>
              <a:cxn ang="0">
                <a:pos x="131" y="3201"/>
              </a:cxn>
              <a:cxn ang="0">
                <a:pos x="0" y="3633"/>
              </a:cxn>
              <a:cxn ang="0">
                <a:pos x="50" y="3703"/>
              </a:cxn>
              <a:cxn ang="0">
                <a:pos x="422" y="3352"/>
              </a:cxn>
              <a:cxn ang="0">
                <a:pos x="763" y="3220"/>
              </a:cxn>
              <a:cxn ang="0">
                <a:pos x="2911" y="428"/>
              </a:cxn>
              <a:cxn ang="0">
                <a:pos x="2589" y="96"/>
              </a:cxn>
              <a:cxn ang="0">
                <a:pos x="2293" y="0"/>
              </a:cxn>
              <a:cxn ang="0">
                <a:pos x="2293" y="0"/>
              </a:cxn>
            </a:cxnLst>
            <a:rect l="0" t="0" r="r" b="b"/>
            <a:pathLst>
              <a:path w="2911" h="3703">
                <a:moveTo>
                  <a:pt x="2293" y="0"/>
                </a:moveTo>
                <a:lnTo>
                  <a:pt x="130" y="2835"/>
                </a:lnTo>
                <a:lnTo>
                  <a:pt x="131" y="3201"/>
                </a:lnTo>
                <a:lnTo>
                  <a:pt x="0" y="3633"/>
                </a:lnTo>
                <a:lnTo>
                  <a:pt x="50" y="3703"/>
                </a:lnTo>
                <a:lnTo>
                  <a:pt x="422" y="3352"/>
                </a:lnTo>
                <a:lnTo>
                  <a:pt x="763" y="3220"/>
                </a:lnTo>
                <a:lnTo>
                  <a:pt x="2911" y="428"/>
                </a:lnTo>
                <a:lnTo>
                  <a:pt x="2589" y="96"/>
                </a:lnTo>
                <a:lnTo>
                  <a:pt x="2293" y="0"/>
                </a:lnTo>
                <a:lnTo>
                  <a:pt x="2293" y="0"/>
                </a:lnTo>
                <a:close/>
              </a:path>
            </a:pathLst>
          </a:custGeom>
          <a:solidFill>
            <a:schemeClr val="folHlink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ru-RU">
              <a:latin typeface="Arial" charset="0"/>
            </a:endParaRPr>
          </a:p>
        </p:txBody>
      </p:sp>
      <p:sp>
        <p:nvSpPr>
          <p:cNvPr id="265225" name="Freeform 9">
            <a:extLst>
              <a:ext uri="{FF2B5EF4-FFF2-40B4-BE49-F238E27FC236}">
                <a16:creationId xmlns:a16="http://schemas.microsoft.com/office/drawing/2014/main" xmlns="" id="{E2E80359-D1CE-4E87-B9D4-34511ABF22F5}"/>
              </a:ext>
            </a:extLst>
          </p:cNvPr>
          <p:cNvSpPr>
            <a:spLocks/>
          </p:cNvSpPr>
          <p:nvPr/>
        </p:nvSpPr>
        <p:spPr bwMode="auto">
          <a:xfrm rot="-3172564">
            <a:off x="7831138" y="192088"/>
            <a:ext cx="1025525" cy="1571625"/>
          </a:xfrm>
          <a:custGeom>
            <a:avLst/>
            <a:gdLst/>
            <a:ahLst/>
            <a:cxnLst>
              <a:cxn ang="0">
                <a:pos x="0" y="2485"/>
              </a:cxn>
              <a:cxn ang="0">
                <a:pos x="432" y="2553"/>
              </a:cxn>
              <a:cxn ang="0">
                <a:pos x="736" y="2777"/>
              </a:cxn>
              <a:cxn ang="0">
                <a:pos x="2561" y="399"/>
              </a:cxn>
              <a:cxn ang="0">
                <a:pos x="2118" y="82"/>
              </a:cxn>
              <a:cxn ang="0">
                <a:pos x="1898" y="0"/>
              </a:cxn>
              <a:cxn ang="0">
                <a:pos x="0" y="2485"/>
              </a:cxn>
              <a:cxn ang="0">
                <a:pos x="0" y="2485"/>
              </a:cxn>
            </a:cxnLst>
            <a:rect l="0" t="0" r="r" b="b"/>
            <a:pathLst>
              <a:path w="2561" h="2777">
                <a:moveTo>
                  <a:pt x="0" y="2485"/>
                </a:moveTo>
                <a:lnTo>
                  <a:pt x="432" y="2553"/>
                </a:lnTo>
                <a:lnTo>
                  <a:pt x="736" y="2777"/>
                </a:lnTo>
                <a:lnTo>
                  <a:pt x="2561" y="399"/>
                </a:lnTo>
                <a:lnTo>
                  <a:pt x="2118" y="82"/>
                </a:lnTo>
                <a:lnTo>
                  <a:pt x="1898" y="0"/>
                </a:lnTo>
                <a:lnTo>
                  <a:pt x="0" y="2485"/>
                </a:lnTo>
                <a:lnTo>
                  <a:pt x="0" y="2485"/>
                </a:lnTo>
                <a:close/>
              </a:path>
            </a:pathLst>
          </a:custGeom>
          <a:solidFill>
            <a:schemeClr val="bg2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ru-RU">
              <a:latin typeface="Arial" charset="0"/>
            </a:endParaRPr>
          </a:p>
        </p:txBody>
      </p:sp>
      <p:grpSp>
        <p:nvGrpSpPr>
          <p:cNvPr id="6154" name="Group 10">
            <a:extLst>
              <a:ext uri="{FF2B5EF4-FFF2-40B4-BE49-F238E27FC236}">
                <a16:creationId xmlns:a16="http://schemas.microsoft.com/office/drawing/2014/main" xmlns="" id="{6113A762-2C98-422D-ADED-7C335D49BC7E}"/>
              </a:ext>
            </a:extLst>
          </p:cNvPr>
          <p:cNvGrpSpPr>
            <a:grpSpLocks/>
          </p:cNvGrpSpPr>
          <p:nvPr/>
        </p:nvGrpSpPr>
        <p:grpSpPr bwMode="auto">
          <a:xfrm>
            <a:off x="7938" y="5540375"/>
            <a:ext cx="1784350" cy="1246188"/>
            <a:chOff x="5" y="3490"/>
            <a:chExt cx="1124" cy="785"/>
          </a:xfrm>
        </p:grpSpPr>
        <p:sp>
          <p:nvSpPr>
            <p:cNvPr id="265227" name="Freeform 11">
              <a:extLst>
                <a:ext uri="{FF2B5EF4-FFF2-40B4-BE49-F238E27FC236}">
                  <a16:creationId xmlns:a16="http://schemas.microsoft.com/office/drawing/2014/main" xmlns="" id="{ED229FA7-B65A-4716-AF7F-055C924D4BAD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24" y="3505"/>
              <a:ext cx="1089" cy="649"/>
            </a:xfrm>
            <a:custGeom>
              <a:avLst/>
              <a:gdLst/>
              <a:ahLst/>
              <a:cxnLst>
                <a:cxn ang="0">
                  <a:pos x="1587" y="1260"/>
                </a:cxn>
                <a:cxn ang="0">
                  <a:pos x="1420" y="1106"/>
                </a:cxn>
                <a:cxn ang="0">
                  <a:pos x="1331" y="477"/>
                </a:cxn>
                <a:cxn ang="0">
                  <a:pos x="2139" y="330"/>
                </a:cxn>
                <a:cxn ang="0">
                  <a:pos x="2177" y="203"/>
                </a:cxn>
                <a:cxn ang="0">
                  <a:pos x="2099" y="100"/>
                </a:cxn>
                <a:cxn ang="0">
                  <a:pos x="1276" y="211"/>
                </a:cxn>
                <a:cxn ang="0">
                  <a:pos x="1219" y="32"/>
                </a:cxn>
                <a:cxn ang="0">
                  <a:pos x="1085" y="0"/>
                </a:cxn>
                <a:cxn ang="0">
                  <a:pos x="958" y="28"/>
                </a:cxn>
                <a:cxn ang="0">
                  <a:pos x="888" y="106"/>
                </a:cxn>
                <a:cxn ang="0">
                  <a:pos x="937" y="285"/>
                </a:cxn>
                <a:cxn ang="0">
                  <a:pos x="660" y="441"/>
                </a:cxn>
                <a:cxn ang="0">
                  <a:pos x="983" y="473"/>
                </a:cxn>
                <a:cxn ang="0">
                  <a:pos x="1112" y="889"/>
                </a:cxn>
                <a:cxn ang="0">
                  <a:pos x="141" y="469"/>
                </a:cxn>
                <a:cxn ang="0">
                  <a:pos x="46" y="509"/>
                </a:cxn>
                <a:cxn ang="0">
                  <a:pos x="0" y="636"/>
                </a:cxn>
                <a:cxn ang="0">
                  <a:pos x="55" y="779"/>
                </a:cxn>
                <a:cxn ang="0">
                  <a:pos x="1139" y="1288"/>
                </a:cxn>
                <a:cxn ang="0">
                  <a:pos x="1378" y="1256"/>
                </a:cxn>
                <a:cxn ang="0">
                  <a:pos x="1570" y="1298"/>
                </a:cxn>
                <a:cxn ang="0">
                  <a:pos x="1587" y="1260"/>
                </a:cxn>
                <a:cxn ang="0">
                  <a:pos x="1587" y="1260"/>
                </a:cxn>
              </a:cxnLst>
              <a:rect l="0" t="0" r="r" b="b"/>
              <a:pathLst>
                <a:path w="2177" h="1298">
                  <a:moveTo>
                    <a:pt x="1587" y="1260"/>
                  </a:moveTo>
                  <a:lnTo>
                    <a:pt x="1420" y="1106"/>
                  </a:lnTo>
                  <a:lnTo>
                    <a:pt x="1331" y="477"/>
                  </a:lnTo>
                  <a:lnTo>
                    <a:pt x="2139" y="330"/>
                  </a:lnTo>
                  <a:lnTo>
                    <a:pt x="2177" y="203"/>
                  </a:lnTo>
                  <a:lnTo>
                    <a:pt x="2099" y="100"/>
                  </a:lnTo>
                  <a:lnTo>
                    <a:pt x="1276" y="211"/>
                  </a:lnTo>
                  <a:lnTo>
                    <a:pt x="1219" y="32"/>
                  </a:lnTo>
                  <a:lnTo>
                    <a:pt x="1085" y="0"/>
                  </a:lnTo>
                  <a:lnTo>
                    <a:pt x="958" y="28"/>
                  </a:lnTo>
                  <a:lnTo>
                    <a:pt x="888" y="106"/>
                  </a:lnTo>
                  <a:lnTo>
                    <a:pt x="937" y="285"/>
                  </a:lnTo>
                  <a:lnTo>
                    <a:pt x="660" y="441"/>
                  </a:lnTo>
                  <a:lnTo>
                    <a:pt x="983" y="473"/>
                  </a:lnTo>
                  <a:lnTo>
                    <a:pt x="1112" y="889"/>
                  </a:lnTo>
                  <a:lnTo>
                    <a:pt x="141" y="469"/>
                  </a:lnTo>
                  <a:lnTo>
                    <a:pt x="46" y="509"/>
                  </a:lnTo>
                  <a:lnTo>
                    <a:pt x="0" y="636"/>
                  </a:lnTo>
                  <a:lnTo>
                    <a:pt x="55" y="779"/>
                  </a:lnTo>
                  <a:lnTo>
                    <a:pt x="1139" y="1288"/>
                  </a:lnTo>
                  <a:lnTo>
                    <a:pt x="1378" y="1256"/>
                  </a:lnTo>
                  <a:lnTo>
                    <a:pt x="1570" y="1298"/>
                  </a:lnTo>
                  <a:lnTo>
                    <a:pt x="1587" y="1260"/>
                  </a:lnTo>
                  <a:lnTo>
                    <a:pt x="1587" y="1260"/>
                  </a:lnTo>
                  <a:close/>
                </a:path>
              </a:pathLst>
            </a:custGeom>
            <a:solidFill>
              <a:srgbClr val="F8F8F8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>
                <a:latin typeface="Arial" charset="0"/>
              </a:endParaRPr>
            </a:p>
          </p:txBody>
        </p:sp>
        <p:sp>
          <p:nvSpPr>
            <p:cNvPr id="265228" name="Freeform 12">
              <a:extLst>
                <a:ext uri="{FF2B5EF4-FFF2-40B4-BE49-F238E27FC236}">
                  <a16:creationId xmlns:a16="http://schemas.microsoft.com/office/drawing/2014/main" xmlns="" id="{C8E8856D-7100-44E5-AB47-3905769525D5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1022" y="3582"/>
              <a:ext cx="71" cy="129"/>
            </a:xfrm>
            <a:custGeom>
              <a:avLst/>
              <a:gdLst/>
              <a:ahLst/>
              <a:cxnLst>
                <a:cxn ang="0">
                  <a:pos x="0" y="7"/>
                </a:cxn>
                <a:cxn ang="0">
                  <a:pos x="120" y="0"/>
                </a:cxn>
                <a:cxn ang="0">
                  <a:pos x="143" y="233"/>
                </a:cxn>
                <a:cxn ang="0">
                  <a:pos x="8" y="258"/>
                </a:cxn>
                <a:cxn ang="0">
                  <a:pos x="0" y="7"/>
                </a:cxn>
                <a:cxn ang="0">
                  <a:pos x="0" y="7"/>
                </a:cxn>
              </a:cxnLst>
              <a:rect l="0" t="0" r="r" b="b"/>
              <a:pathLst>
                <a:path w="143" h="258">
                  <a:moveTo>
                    <a:pt x="0" y="7"/>
                  </a:moveTo>
                  <a:lnTo>
                    <a:pt x="120" y="0"/>
                  </a:lnTo>
                  <a:lnTo>
                    <a:pt x="143" y="233"/>
                  </a:lnTo>
                  <a:lnTo>
                    <a:pt x="8" y="258"/>
                  </a:lnTo>
                  <a:lnTo>
                    <a:pt x="0" y="7"/>
                  </a:lnTo>
                  <a:lnTo>
                    <a:pt x="0" y="7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>
                <a:latin typeface="Arial" charset="0"/>
              </a:endParaRPr>
            </a:p>
          </p:txBody>
        </p:sp>
        <p:sp>
          <p:nvSpPr>
            <p:cNvPr id="265229" name="Freeform 13">
              <a:extLst>
                <a:ext uri="{FF2B5EF4-FFF2-40B4-BE49-F238E27FC236}">
                  <a16:creationId xmlns:a16="http://schemas.microsoft.com/office/drawing/2014/main" xmlns="" id="{D5AB6E95-2C91-40FD-A1A1-580885590372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20" y="3774"/>
              <a:ext cx="792" cy="410"/>
            </a:xfrm>
            <a:custGeom>
              <a:avLst/>
              <a:gdLst/>
              <a:ahLst/>
              <a:cxnLst>
                <a:cxn ang="0">
                  <a:pos x="137" y="0"/>
                </a:cxn>
                <a:cxn ang="0">
                  <a:pos x="1331" y="519"/>
                </a:cxn>
                <a:cxn ang="0">
                  <a:pos x="1428" y="638"/>
                </a:cxn>
                <a:cxn ang="0">
                  <a:pos x="1586" y="792"/>
                </a:cxn>
                <a:cxn ang="0">
                  <a:pos x="1565" y="821"/>
                </a:cxn>
                <a:cxn ang="0">
                  <a:pos x="1350" y="787"/>
                </a:cxn>
                <a:cxn ang="0">
                  <a:pos x="1145" y="811"/>
                </a:cxn>
                <a:cxn ang="0">
                  <a:pos x="42" y="298"/>
                </a:cxn>
                <a:cxn ang="0">
                  <a:pos x="0" y="150"/>
                </a:cxn>
                <a:cxn ang="0">
                  <a:pos x="46" y="32"/>
                </a:cxn>
                <a:cxn ang="0">
                  <a:pos x="137" y="0"/>
                </a:cxn>
                <a:cxn ang="0">
                  <a:pos x="137" y="0"/>
                </a:cxn>
              </a:cxnLst>
              <a:rect l="0" t="0" r="r" b="b"/>
              <a:pathLst>
                <a:path w="1586" h="821">
                  <a:moveTo>
                    <a:pt x="137" y="0"/>
                  </a:moveTo>
                  <a:lnTo>
                    <a:pt x="1331" y="519"/>
                  </a:lnTo>
                  <a:lnTo>
                    <a:pt x="1428" y="638"/>
                  </a:lnTo>
                  <a:lnTo>
                    <a:pt x="1586" y="792"/>
                  </a:lnTo>
                  <a:lnTo>
                    <a:pt x="1565" y="821"/>
                  </a:lnTo>
                  <a:lnTo>
                    <a:pt x="1350" y="787"/>
                  </a:lnTo>
                  <a:lnTo>
                    <a:pt x="1145" y="811"/>
                  </a:lnTo>
                  <a:lnTo>
                    <a:pt x="42" y="298"/>
                  </a:lnTo>
                  <a:lnTo>
                    <a:pt x="0" y="150"/>
                  </a:lnTo>
                  <a:lnTo>
                    <a:pt x="46" y="32"/>
                  </a:lnTo>
                  <a:lnTo>
                    <a:pt x="137" y="0"/>
                  </a:lnTo>
                  <a:lnTo>
                    <a:pt x="137" y="0"/>
                  </a:lnTo>
                  <a:close/>
                </a:path>
              </a:pathLst>
            </a:custGeom>
            <a:solidFill>
              <a:schemeClr val="tx2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>
                <a:latin typeface="Arial" charset="0"/>
              </a:endParaRPr>
            </a:p>
          </p:txBody>
        </p:sp>
        <p:sp>
          <p:nvSpPr>
            <p:cNvPr id="265230" name="Freeform 14">
              <a:extLst>
                <a:ext uri="{FF2B5EF4-FFF2-40B4-BE49-F238E27FC236}">
                  <a16:creationId xmlns:a16="http://schemas.microsoft.com/office/drawing/2014/main" xmlns="" id="{D2012E73-B8BC-4CBE-A227-631B1A0ACBBA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129" y="3808"/>
              <a:ext cx="525" cy="374"/>
            </a:xfrm>
            <a:custGeom>
              <a:avLst/>
              <a:gdLst/>
              <a:ahLst/>
              <a:cxnLst>
                <a:cxn ang="0">
                  <a:pos x="0" y="325"/>
                </a:cxn>
                <a:cxn ang="0">
                  <a:pos x="922" y="747"/>
                </a:cxn>
                <a:cxn ang="0">
                  <a:pos x="939" y="534"/>
                </a:cxn>
                <a:cxn ang="0">
                  <a:pos x="1049" y="422"/>
                </a:cxn>
                <a:cxn ang="0">
                  <a:pos x="78" y="0"/>
                </a:cxn>
                <a:cxn ang="0">
                  <a:pos x="0" y="127"/>
                </a:cxn>
                <a:cxn ang="0">
                  <a:pos x="0" y="325"/>
                </a:cxn>
                <a:cxn ang="0">
                  <a:pos x="0" y="325"/>
                </a:cxn>
              </a:cxnLst>
              <a:rect l="0" t="0" r="r" b="b"/>
              <a:pathLst>
                <a:path w="1049" h="747">
                  <a:moveTo>
                    <a:pt x="0" y="325"/>
                  </a:moveTo>
                  <a:lnTo>
                    <a:pt x="922" y="747"/>
                  </a:lnTo>
                  <a:lnTo>
                    <a:pt x="939" y="534"/>
                  </a:lnTo>
                  <a:lnTo>
                    <a:pt x="1049" y="422"/>
                  </a:lnTo>
                  <a:lnTo>
                    <a:pt x="78" y="0"/>
                  </a:lnTo>
                  <a:lnTo>
                    <a:pt x="0" y="127"/>
                  </a:lnTo>
                  <a:lnTo>
                    <a:pt x="0" y="325"/>
                  </a:lnTo>
                  <a:lnTo>
                    <a:pt x="0" y="325"/>
                  </a:lnTo>
                  <a:close/>
                </a:path>
              </a:pathLst>
            </a:custGeom>
            <a:solidFill>
              <a:schemeClr val="bg2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>
                <a:latin typeface="Arial" charset="0"/>
              </a:endParaRPr>
            </a:p>
          </p:txBody>
        </p:sp>
        <p:sp>
          <p:nvSpPr>
            <p:cNvPr id="265231" name="Freeform 15">
              <a:extLst>
                <a:ext uri="{FF2B5EF4-FFF2-40B4-BE49-F238E27FC236}">
                  <a16:creationId xmlns:a16="http://schemas.microsoft.com/office/drawing/2014/main" xmlns="" id="{D28DFC74-0AD0-44F1-BBB8-6BA447CC4B3B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485" y="3532"/>
              <a:ext cx="135" cy="121"/>
            </a:xfrm>
            <a:custGeom>
              <a:avLst/>
              <a:gdLst/>
              <a:ahLst/>
              <a:cxnLst>
                <a:cxn ang="0">
                  <a:pos x="0" y="28"/>
                </a:cxn>
                <a:cxn ang="0">
                  <a:pos x="160" y="0"/>
                </a:cxn>
                <a:cxn ang="0">
                  <a:pos x="251" y="36"/>
                </a:cxn>
                <a:cxn ang="0">
                  <a:pos x="272" y="139"/>
                </a:cxn>
                <a:cxn ang="0">
                  <a:pos x="164" y="146"/>
                </a:cxn>
                <a:cxn ang="0">
                  <a:pos x="32" y="241"/>
                </a:cxn>
                <a:cxn ang="0">
                  <a:pos x="0" y="28"/>
                </a:cxn>
                <a:cxn ang="0">
                  <a:pos x="0" y="28"/>
                </a:cxn>
              </a:cxnLst>
              <a:rect l="0" t="0" r="r" b="b"/>
              <a:pathLst>
                <a:path w="272" h="241">
                  <a:moveTo>
                    <a:pt x="0" y="28"/>
                  </a:moveTo>
                  <a:lnTo>
                    <a:pt x="160" y="0"/>
                  </a:lnTo>
                  <a:lnTo>
                    <a:pt x="251" y="36"/>
                  </a:lnTo>
                  <a:lnTo>
                    <a:pt x="272" y="139"/>
                  </a:lnTo>
                  <a:lnTo>
                    <a:pt x="164" y="146"/>
                  </a:lnTo>
                  <a:lnTo>
                    <a:pt x="32" y="241"/>
                  </a:lnTo>
                  <a:lnTo>
                    <a:pt x="0" y="28"/>
                  </a:lnTo>
                  <a:lnTo>
                    <a:pt x="0" y="28"/>
                  </a:lnTo>
                  <a:close/>
                </a:path>
              </a:pathLst>
            </a:custGeom>
            <a:solidFill>
              <a:schemeClr val="hlink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>
                <a:latin typeface="Arial" charset="0"/>
              </a:endParaRPr>
            </a:p>
          </p:txBody>
        </p:sp>
        <p:sp>
          <p:nvSpPr>
            <p:cNvPr id="265232" name="Freeform 16">
              <a:extLst>
                <a:ext uri="{FF2B5EF4-FFF2-40B4-BE49-F238E27FC236}">
                  <a16:creationId xmlns:a16="http://schemas.microsoft.com/office/drawing/2014/main" xmlns="" id="{C9DBD40C-40A2-414E-BC4A-E360D495E2C5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641" y="4163"/>
              <a:ext cx="76" cy="112"/>
            </a:xfrm>
            <a:custGeom>
              <a:avLst/>
              <a:gdLst/>
              <a:ahLst/>
              <a:cxnLst>
                <a:cxn ang="0">
                  <a:pos x="152" y="4"/>
                </a:cxn>
                <a:cxn ang="0">
                  <a:pos x="152" y="224"/>
                </a:cxn>
                <a:cxn ang="0">
                  <a:pos x="0" y="8"/>
                </a:cxn>
                <a:cxn ang="0">
                  <a:pos x="72" y="0"/>
                </a:cxn>
                <a:cxn ang="0">
                  <a:pos x="152" y="4"/>
                </a:cxn>
                <a:cxn ang="0">
                  <a:pos x="152" y="4"/>
                </a:cxn>
              </a:cxnLst>
              <a:rect l="0" t="0" r="r" b="b"/>
              <a:pathLst>
                <a:path w="152" h="224">
                  <a:moveTo>
                    <a:pt x="152" y="4"/>
                  </a:moveTo>
                  <a:lnTo>
                    <a:pt x="152" y="224"/>
                  </a:lnTo>
                  <a:lnTo>
                    <a:pt x="0" y="8"/>
                  </a:lnTo>
                  <a:lnTo>
                    <a:pt x="72" y="0"/>
                  </a:lnTo>
                  <a:lnTo>
                    <a:pt x="152" y="4"/>
                  </a:lnTo>
                  <a:lnTo>
                    <a:pt x="152" y="4"/>
                  </a:lnTo>
                  <a:close/>
                </a:path>
              </a:pathLst>
            </a:custGeom>
            <a:solidFill>
              <a:schemeClr val="hlink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>
                <a:latin typeface="Arial" charset="0"/>
              </a:endParaRPr>
            </a:p>
          </p:txBody>
        </p:sp>
        <p:sp>
          <p:nvSpPr>
            <p:cNvPr id="265233" name="Freeform 17">
              <a:extLst>
                <a:ext uri="{FF2B5EF4-FFF2-40B4-BE49-F238E27FC236}">
                  <a16:creationId xmlns:a16="http://schemas.microsoft.com/office/drawing/2014/main" xmlns="" id="{892F906F-4C66-466A-878D-56E5C89B7050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504" y="3607"/>
              <a:ext cx="193" cy="383"/>
            </a:xfrm>
            <a:custGeom>
              <a:avLst/>
              <a:gdLst/>
              <a:ahLst/>
              <a:cxnLst>
                <a:cxn ang="0">
                  <a:pos x="0" y="80"/>
                </a:cxn>
                <a:cxn ang="0">
                  <a:pos x="87" y="0"/>
                </a:cxn>
                <a:cxn ang="0">
                  <a:pos x="232" y="6"/>
                </a:cxn>
                <a:cxn ang="0">
                  <a:pos x="386" y="764"/>
                </a:cxn>
                <a:cxn ang="0">
                  <a:pos x="279" y="720"/>
                </a:cxn>
                <a:cxn ang="0">
                  <a:pos x="152" y="677"/>
                </a:cxn>
                <a:cxn ang="0">
                  <a:pos x="0" y="80"/>
                </a:cxn>
                <a:cxn ang="0">
                  <a:pos x="0" y="80"/>
                </a:cxn>
              </a:cxnLst>
              <a:rect l="0" t="0" r="r" b="b"/>
              <a:pathLst>
                <a:path w="386" h="764">
                  <a:moveTo>
                    <a:pt x="0" y="80"/>
                  </a:moveTo>
                  <a:lnTo>
                    <a:pt x="87" y="0"/>
                  </a:lnTo>
                  <a:lnTo>
                    <a:pt x="232" y="6"/>
                  </a:lnTo>
                  <a:lnTo>
                    <a:pt x="386" y="764"/>
                  </a:lnTo>
                  <a:lnTo>
                    <a:pt x="279" y="720"/>
                  </a:lnTo>
                  <a:lnTo>
                    <a:pt x="152" y="677"/>
                  </a:lnTo>
                  <a:lnTo>
                    <a:pt x="0" y="80"/>
                  </a:lnTo>
                  <a:lnTo>
                    <a:pt x="0" y="80"/>
                  </a:lnTo>
                  <a:close/>
                </a:path>
              </a:pathLst>
            </a:custGeom>
            <a:solidFill>
              <a:schemeClr val="bg2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>
                <a:latin typeface="Arial" charset="0"/>
              </a:endParaRPr>
            </a:p>
          </p:txBody>
        </p:sp>
        <p:sp>
          <p:nvSpPr>
            <p:cNvPr id="265234" name="Freeform 18">
              <a:extLst>
                <a:ext uri="{FF2B5EF4-FFF2-40B4-BE49-F238E27FC236}">
                  <a16:creationId xmlns:a16="http://schemas.microsoft.com/office/drawing/2014/main" xmlns="" id="{A4C28081-D079-48B5-8930-BADD4FF4700B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668" y="3590"/>
              <a:ext cx="364" cy="174"/>
            </a:xfrm>
            <a:custGeom>
              <a:avLst/>
              <a:gdLst/>
              <a:ahLst/>
              <a:cxnLst>
                <a:cxn ang="0">
                  <a:pos x="692" y="0"/>
                </a:cxn>
                <a:cxn ang="0">
                  <a:pos x="0" y="106"/>
                </a:cxn>
                <a:cxn ang="0">
                  <a:pos x="28" y="348"/>
                </a:cxn>
                <a:cxn ang="0">
                  <a:pos x="715" y="237"/>
                </a:cxn>
                <a:cxn ang="0">
                  <a:pos x="728" y="43"/>
                </a:cxn>
                <a:cxn ang="0">
                  <a:pos x="692" y="0"/>
                </a:cxn>
                <a:cxn ang="0">
                  <a:pos x="692" y="0"/>
                </a:cxn>
              </a:cxnLst>
              <a:rect l="0" t="0" r="r" b="b"/>
              <a:pathLst>
                <a:path w="728" h="348">
                  <a:moveTo>
                    <a:pt x="692" y="0"/>
                  </a:moveTo>
                  <a:lnTo>
                    <a:pt x="0" y="106"/>
                  </a:lnTo>
                  <a:lnTo>
                    <a:pt x="28" y="348"/>
                  </a:lnTo>
                  <a:lnTo>
                    <a:pt x="715" y="237"/>
                  </a:lnTo>
                  <a:lnTo>
                    <a:pt x="728" y="43"/>
                  </a:lnTo>
                  <a:lnTo>
                    <a:pt x="692" y="0"/>
                  </a:lnTo>
                  <a:lnTo>
                    <a:pt x="692" y="0"/>
                  </a:lnTo>
                  <a:close/>
                </a:path>
              </a:pathLst>
            </a:custGeom>
            <a:solidFill>
              <a:schemeClr val="bg2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>
                <a:latin typeface="Arial" charset="0"/>
              </a:endParaRPr>
            </a:p>
          </p:txBody>
        </p:sp>
        <p:sp>
          <p:nvSpPr>
            <p:cNvPr id="265235" name="Freeform 19">
              <a:extLst>
                <a:ext uri="{FF2B5EF4-FFF2-40B4-BE49-F238E27FC236}">
                  <a16:creationId xmlns:a16="http://schemas.microsoft.com/office/drawing/2014/main" xmlns="" id="{4168BC99-9B6E-463E-8CD0-56EC29FDED31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347" y="3693"/>
              <a:ext cx="156" cy="67"/>
            </a:xfrm>
            <a:custGeom>
              <a:avLst/>
              <a:gdLst/>
              <a:ahLst/>
              <a:cxnLst>
                <a:cxn ang="0">
                  <a:pos x="272" y="0"/>
                </a:cxn>
                <a:cxn ang="0">
                  <a:pos x="0" y="78"/>
                </a:cxn>
                <a:cxn ang="0">
                  <a:pos x="312" y="135"/>
                </a:cxn>
                <a:cxn ang="0">
                  <a:pos x="272" y="0"/>
                </a:cxn>
                <a:cxn ang="0">
                  <a:pos x="272" y="0"/>
                </a:cxn>
              </a:cxnLst>
              <a:rect l="0" t="0" r="r" b="b"/>
              <a:pathLst>
                <a:path w="312" h="135">
                  <a:moveTo>
                    <a:pt x="272" y="0"/>
                  </a:moveTo>
                  <a:lnTo>
                    <a:pt x="0" y="78"/>
                  </a:lnTo>
                  <a:lnTo>
                    <a:pt x="312" y="135"/>
                  </a:lnTo>
                  <a:lnTo>
                    <a:pt x="272" y="0"/>
                  </a:lnTo>
                  <a:lnTo>
                    <a:pt x="272" y="0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>
                <a:latin typeface="Arial" charset="0"/>
              </a:endParaRPr>
            </a:p>
          </p:txBody>
        </p:sp>
        <p:grpSp>
          <p:nvGrpSpPr>
            <p:cNvPr id="6180" name="Group 20">
              <a:extLst>
                <a:ext uri="{FF2B5EF4-FFF2-40B4-BE49-F238E27FC236}">
                  <a16:creationId xmlns:a16="http://schemas.microsoft.com/office/drawing/2014/main" xmlns="" id="{C534EC7E-A311-41DE-86F4-3C39BFA26740}"/>
                </a:ext>
              </a:extLst>
            </p:cNvPr>
            <p:cNvGrpSpPr>
              <a:grpSpLocks/>
            </p:cNvGrpSpPr>
            <p:nvPr userDrawn="1"/>
          </p:nvGrpSpPr>
          <p:grpSpPr bwMode="auto">
            <a:xfrm>
              <a:off x="5" y="3490"/>
              <a:ext cx="1124" cy="780"/>
              <a:chOff x="5" y="3490"/>
              <a:chExt cx="1124" cy="780"/>
            </a:xfrm>
          </p:grpSpPr>
          <p:grpSp>
            <p:nvGrpSpPr>
              <p:cNvPr id="6181" name="Group 21">
                <a:extLst>
                  <a:ext uri="{FF2B5EF4-FFF2-40B4-BE49-F238E27FC236}">
                    <a16:creationId xmlns:a16="http://schemas.microsoft.com/office/drawing/2014/main" xmlns="" id="{3AB9ABCE-7CBB-41D9-9565-47CC2753BC53}"/>
                  </a:ext>
                </a:extLst>
              </p:cNvPr>
              <p:cNvGrpSpPr>
                <a:grpSpLocks/>
              </p:cNvGrpSpPr>
              <p:nvPr userDrawn="1"/>
            </p:nvGrpSpPr>
            <p:grpSpPr bwMode="auto">
              <a:xfrm>
                <a:off x="499" y="3562"/>
                <a:ext cx="548" cy="708"/>
                <a:chOff x="499" y="3562"/>
                <a:chExt cx="548" cy="708"/>
              </a:xfrm>
            </p:grpSpPr>
            <p:sp>
              <p:nvSpPr>
                <p:cNvPr id="265238" name="Freeform 22">
                  <a:extLst>
                    <a:ext uri="{FF2B5EF4-FFF2-40B4-BE49-F238E27FC236}">
                      <a16:creationId xmlns:a16="http://schemas.microsoft.com/office/drawing/2014/main" xmlns="" id="{B3227430-B6B5-439A-9412-2809E05537DE}"/>
                    </a:ext>
                  </a:extLst>
                </p:cNvPr>
                <p:cNvSpPr>
                  <a:spLocks/>
                </p:cNvSpPr>
                <p:nvPr userDrawn="1"/>
              </p:nvSpPr>
              <p:spPr bwMode="auto">
                <a:xfrm>
                  <a:off x="499" y="3587"/>
                  <a:ext cx="157" cy="87"/>
                </a:xfrm>
                <a:custGeom>
                  <a:avLst/>
                  <a:gdLst/>
                  <a:ahLst/>
                  <a:cxnLst>
                    <a:cxn ang="0">
                      <a:pos x="0" y="107"/>
                    </a:cxn>
                    <a:cxn ang="0">
                      <a:pos x="114" y="10"/>
                    </a:cxn>
                    <a:cxn ang="0">
                      <a:pos x="213" y="0"/>
                    </a:cxn>
                    <a:cxn ang="0">
                      <a:pos x="292" y="27"/>
                    </a:cxn>
                    <a:cxn ang="0">
                      <a:pos x="313" y="91"/>
                    </a:cxn>
                    <a:cxn ang="0">
                      <a:pos x="167" y="67"/>
                    </a:cxn>
                    <a:cxn ang="0">
                      <a:pos x="74" y="101"/>
                    </a:cxn>
                    <a:cxn ang="0">
                      <a:pos x="13" y="175"/>
                    </a:cxn>
                    <a:cxn ang="0">
                      <a:pos x="0" y="107"/>
                    </a:cxn>
                    <a:cxn ang="0">
                      <a:pos x="0" y="107"/>
                    </a:cxn>
                  </a:cxnLst>
                  <a:rect l="0" t="0" r="r" b="b"/>
                  <a:pathLst>
                    <a:path w="313" h="175">
                      <a:moveTo>
                        <a:pt x="0" y="107"/>
                      </a:moveTo>
                      <a:lnTo>
                        <a:pt x="114" y="10"/>
                      </a:lnTo>
                      <a:lnTo>
                        <a:pt x="213" y="0"/>
                      </a:lnTo>
                      <a:lnTo>
                        <a:pt x="292" y="27"/>
                      </a:lnTo>
                      <a:lnTo>
                        <a:pt x="313" y="91"/>
                      </a:lnTo>
                      <a:lnTo>
                        <a:pt x="167" y="67"/>
                      </a:lnTo>
                      <a:lnTo>
                        <a:pt x="74" y="101"/>
                      </a:lnTo>
                      <a:lnTo>
                        <a:pt x="13" y="175"/>
                      </a:lnTo>
                      <a:lnTo>
                        <a:pt x="0" y="107"/>
                      </a:lnTo>
                      <a:lnTo>
                        <a:pt x="0" y="107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ru-RU">
                    <a:latin typeface="Arial" charset="0"/>
                  </a:endParaRPr>
                </a:p>
              </p:txBody>
            </p:sp>
            <p:sp>
              <p:nvSpPr>
                <p:cNvPr id="265239" name="Freeform 23">
                  <a:extLst>
                    <a:ext uri="{FF2B5EF4-FFF2-40B4-BE49-F238E27FC236}">
                      <a16:creationId xmlns:a16="http://schemas.microsoft.com/office/drawing/2014/main" xmlns="" id="{885DECAE-F047-499B-B411-9AE5A3364A48}"/>
                    </a:ext>
                  </a:extLst>
                </p:cNvPr>
                <p:cNvSpPr>
                  <a:spLocks/>
                </p:cNvSpPr>
                <p:nvPr userDrawn="1"/>
              </p:nvSpPr>
              <p:spPr bwMode="auto">
                <a:xfrm>
                  <a:off x="636" y="4137"/>
                  <a:ext cx="115" cy="133"/>
                </a:xfrm>
                <a:custGeom>
                  <a:avLst/>
                  <a:gdLst/>
                  <a:ahLst/>
                  <a:cxnLst>
                    <a:cxn ang="0">
                      <a:pos x="0" y="40"/>
                    </a:cxn>
                    <a:cxn ang="0">
                      <a:pos x="160" y="266"/>
                    </a:cxn>
                    <a:cxn ang="0">
                      <a:pos x="230" y="251"/>
                    </a:cxn>
                    <a:cxn ang="0">
                      <a:pos x="223" y="17"/>
                    </a:cxn>
                    <a:cxn ang="0">
                      <a:pos x="166" y="0"/>
                    </a:cxn>
                    <a:cxn ang="0">
                      <a:pos x="179" y="197"/>
                    </a:cxn>
                    <a:cxn ang="0">
                      <a:pos x="71" y="4"/>
                    </a:cxn>
                    <a:cxn ang="0">
                      <a:pos x="0" y="40"/>
                    </a:cxn>
                    <a:cxn ang="0">
                      <a:pos x="0" y="40"/>
                    </a:cxn>
                  </a:cxnLst>
                  <a:rect l="0" t="0" r="r" b="b"/>
                  <a:pathLst>
                    <a:path w="230" h="266">
                      <a:moveTo>
                        <a:pt x="0" y="40"/>
                      </a:moveTo>
                      <a:lnTo>
                        <a:pt x="160" y="266"/>
                      </a:lnTo>
                      <a:lnTo>
                        <a:pt x="230" y="251"/>
                      </a:lnTo>
                      <a:lnTo>
                        <a:pt x="223" y="17"/>
                      </a:lnTo>
                      <a:lnTo>
                        <a:pt x="166" y="0"/>
                      </a:lnTo>
                      <a:lnTo>
                        <a:pt x="179" y="197"/>
                      </a:lnTo>
                      <a:lnTo>
                        <a:pt x="71" y="4"/>
                      </a:lnTo>
                      <a:lnTo>
                        <a:pt x="0" y="40"/>
                      </a:lnTo>
                      <a:lnTo>
                        <a:pt x="0" y="40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ru-RU">
                    <a:latin typeface="Arial" charset="0"/>
                  </a:endParaRPr>
                </a:p>
              </p:txBody>
            </p:sp>
            <p:sp>
              <p:nvSpPr>
                <p:cNvPr id="265240" name="Freeform 24">
                  <a:extLst>
                    <a:ext uri="{FF2B5EF4-FFF2-40B4-BE49-F238E27FC236}">
                      <a16:creationId xmlns:a16="http://schemas.microsoft.com/office/drawing/2014/main" xmlns="" id="{A376CCAE-ECB6-49A7-A7F6-103230FD1EEA}"/>
                    </a:ext>
                  </a:extLst>
                </p:cNvPr>
                <p:cNvSpPr>
                  <a:spLocks/>
                </p:cNvSpPr>
                <p:nvPr userDrawn="1"/>
              </p:nvSpPr>
              <p:spPr bwMode="auto">
                <a:xfrm>
                  <a:off x="1004" y="3562"/>
                  <a:ext cx="43" cy="117"/>
                </a:xfrm>
                <a:custGeom>
                  <a:avLst/>
                  <a:gdLst/>
                  <a:ahLst/>
                  <a:cxnLst>
                    <a:cxn ang="0">
                      <a:pos x="0" y="19"/>
                    </a:cxn>
                    <a:cxn ang="0">
                      <a:pos x="36" y="93"/>
                    </a:cxn>
                    <a:cxn ang="0">
                      <a:pos x="44" y="154"/>
                    </a:cxn>
                    <a:cxn ang="0">
                      <a:pos x="27" y="234"/>
                    </a:cxn>
                    <a:cxn ang="0">
                      <a:pos x="80" y="220"/>
                    </a:cxn>
                    <a:cxn ang="0">
                      <a:pos x="87" y="116"/>
                    </a:cxn>
                    <a:cxn ang="0">
                      <a:pos x="46" y="0"/>
                    </a:cxn>
                    <a:cxn ang="0">
                      <a:pos x="0" y="19"/>
                    </a:cxn>
                    <a:cxn ang="0">
                      <a:pos x="0" y="19"/>
                    </a:cxn>
                  </a:cxnLst>
                  <a:rect l="0" t="0" r="r" b="b"/>
                  <a:pathLst>
                    <a:path w="87" h="234">
                      <a:moveTo>
                        <a:pt x="0" y="19"/>
                      </a:moveTo>
                      <a:lnTo>
                        <a:pt x="36" y="93"/>
                      </a:lnTo>
                      <a:lnTo>
                        <a:pt x="44" y="154"/>
                      </a:lnTo>
                      <a:lnTo>
                        <a:pt x="27" y="234"/>
                      </a:lnTo>
                      <a:lnTo>
                        <a:pt x="80" y="220"/>
                      </a:lnTo>
                      <a:lnTo>
                        <a:pt x="87" y="116"/>
                      </a:lnTo>
                      <a:lnTo>
                        <a:pt x="46" y="0"/>
                      </a:lnTo>
                      <a:lnTo>
                        <a:pt x="0" y="19"/>
                      </a:lnTo>
                      <a:lnTo>
                        <a:pt x="0" y="19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ru-RU">
                    <a:latin typeface="Arial" charset="0"/>
                  </a:endParaRPr>
                </a:p>
              </p:txBody>
            </p:sp>
          </p:grpSp>
          <p:sp>
            <p:nvSpPr>
              <p:cNvPr id="265241" name="Freeform 25">
                <a:extLst>
                  <a:ext uri="{FF2B5EF4-FFF2-40B4-BE49-F238E27FC236}">
                    <a16:creationId xmlns:a16="http://schemas.microsoft.com/office/drawing/2014/main" xmlns="" id="{6987C02F-A907-4C33-94CF-EF512229DF46}"/>
                  </a:ext>
                </a:extLst>
              </p:cNvPr>
              <p:cNvSpPr>
                <a:spLocks/>
              </p:cNvSpPr>
              <p:nvPr userDrawn="1"/>
            </p:nvSpPr>
            <p:spPr bwMode="auto">
              <a:xfrm>
                <a:off x="76" y="3732"/>
                <a:ext cx="595" cy="250"/>
              </a:xfrm>
              <a:custGeom>
                <a:avLst/>
                <a:gdLst/>
                <a:ahLst/>
                <a:cxnLst>
                  <a:cxn ang="0">
                    <a:pos x="100" y="0"/>
                  </a:cxn>
                  <a:cxn ang="0">
                    <a:pos x="1190" y="490"/>
                  </a:cxn>
                  <a:cxn ang="0">
                    <a:pos x="1076" y="500"/>
                  </a:cxn>
                  <a:cxn ang="0">
                    <a:pos x="0" y="27"/>
                  </a:cxn>
                  <a:cxn ang="0">
                    <a:pos x="100" y="0"/>
                  </a:cxn>
                  <a:cxn ang="0">
                    <a:pos x="100" y="0"/>
                  </a:cxn>
                </a:cxnLst>
                <a:rect l="0" t="0" r="r" b="b"/>
                <a:pathLst>
                  <a:path w="1190" h="500">
                    <a:moveTo>
                      <a:pt x="100" y="0"/>
                    </a:moveTo>
                    <a:lnTo>
                      <a:pt x="1190" y="490"/>
                    </a:lnTo>
                    <a:lnTo>
                      <a:pt x="1076" y="500"/>
                    </a:lnTo>
                    <a:lnTo>
                      <a:pt x="0" y="27"/>
                    </a:lnTo>
                    <a:lnTo>
                      <a:pt x="100" y="0"/>
                    </a:lnTo>
                    <a:lnTo>
                      <a:pt x="100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>
                  <a:latin typeface="Arial" charset="0"/>
                </a:endParaRPr>
              </a:p>
            </p:txBody>
          </p:sp>
          <p:sp>
            <p:nvSpPr>
              <p:cNvPr id="265242" name="Freeform 26">
                <a:extLst>
                  <a:ext uri="{FF2B5EF4-FFF2-40B4-BE49-F238E27FC236}">
                    <a16:creationId xmlns:a16="http://schemas.microsoft.com/office/drawing/2014/main" xmlns="" id="{33766FAC-7FB3-4A6C-A989-B2711FADFAE3}"/>
                  </a:ext>
                </a:extLst>
              </p:cNvPr>
              <p:cNvSpPr>
                <a:spLocks/>
              </p:cNvSpPr>
              <p:nvPr userDrawn="1"/>
            </p:nvSpPr>
            <p:spPr bwMode="auto">
              <a:xfrm>
                <a:off x="260" y="3886"/>
                <a:ext cx="244" cy="148"/>
              </a:xfrm>
              <a:custGeom>
                <a:avLst/>
                <a:gdLst/>
                <a:ahLst/>
                <a:cxnLst>
                  <a:cxn ang="0">
                    <a:pos x="14" y="34"/>
                  </a:cxn>
                  <a:cxn ang="0">
                    <a:pos x="160" y="66"/>
                  </a:cxn>
                  <a:cxn ang="0">
                    <a:pos x="324" y="137"/>
                  </a:cxn>
                  <a:cxn ang="0">
                    <a:pos x="440" y="243"/>
                  </a:cxn>
                  <a:cxn ang="0">
                    <a:pos x="326" y="230"/>
                  </a:cxn>
                  <a:cxn ang="0">
                    <a:pos x="139" y="146"/>
                  </a:cxn>
                  <a:cxn ang="0">
                    <a:pos x="50" y="80"/>
                  </a:cxn>
                  <a:cxn ang="0">
                    <a:pos x="107" y="163"/>
                  </a:cxn>
                  <a:cxn ang="0">
                    <a:pos x="272" y="270"/>
                  </a:cxn>
                  <a:cxn ang="0">
                    <a:pos x="466" y="296"/>
                  </a:cxn>
                  <a:cxn ang="0">
                    <a:pos x="489" y="224"/>
                  </a:cxn>
                  <a:cxn ang="0">
                    <a:pos x="394" y="120"/>
                  </a:cxn>
                  <a:cxn ang="0">
                    <a:pos x="170" y="17"/>
                  </a:cxn>
                  <a:cxn ang="0">
                    <a:pos x="0" y="0"/>
                  </a:cxn>
                  <a:cxn ang="0">
                    <a:pos x="14" y="34"/>
                  </a:cxn>
                  <a:cxn ang="0">
                    <a:pos x="14" y="34"/>
                  </a:cxn>
                </a:cxnLst>
                <a:rect l="0" t="0" r="r" b="b"/>
                <a:pathLst>
                  <a:path w="489" h="296">
                    <a:moveTo>
                      <a:pt x="14" y="34"/>
                    </a:moveTo>
                    <a:lnTo>
                      <a:pt x="160" y="66"/>
                    </a:lnTo>
                    <a:lnTo>
                      <a:pt x="324" y="137"/>
                    </a:lnTo>
                    <a:lnTo>
                      <a:pt x="440" y="243"/>
                    </a:lnTo>
                    <a:lnTo>
                      <a:pt x="326" y="230"/>
                    </a:lnTo>
                    <a:lnTo>
                      <a:pt x="139" y="146"/>
                    </a:lnTo>
                    <a:lnTo>
                      <a:pt x="50" y="80"/>
                    </a:lnTo>
                    <a:lnTo>
                      <a:pt x="107" y="163"/>
                    </a:lnTo>
                    <a:lnTo>
                      <a:pt x="272" y="270"/>
                    </a:lnTo>
                    <a:lnTo>
                      <a:pt x="466" y="296"/>
                    </a:lnTo>
                    <a:lnTo>
                      <a:pt x="489" y="224"/>
                    </a:lnTo>
                    <a:lnTo>
                      <a:pt x="394" y="120"/>
                    </a:lnTo>
                    <a:lnTo>
                      <a:pt x="170" y="17"/>
                    </a:lnTo>
                    <a:lnTo>
                      <a:pt x="0" y="0"/>
                    </a:lnTo>
                    <a:lnTo>
                      <a:pt x="14" y="34"/>
                    </a:lnTo>
                    <a:lnTo>
                      <a:pt x="14" y="34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>
                  <a:latin typeface="Arial" charset="0"/>
                </a:endParaRPr>
              </a:p>
            </p:txBody>
          </p:sp>
          <p:sp>
            <p:nvSpPr>
              <p:cNvPr id="265243" name="Freeform 27">
                <a:extLst>
                  <a:ext uri="{FF2B5EF4-FFF2-40B4-BE49-F238E27FC236}">
                    <a16:creationId xmlns:a16="http://schemas.microsoft.com/office/drawing/2014/main" xmlns="" id="{B8EEC07B-9C04-4A57-B571-14D148C0B35D}"/>
                  </a:ext>
                </a:extLst>
              </p:cNvPr>
              <p:cNvSpPr>
                <a:spLocks/>
              </p:cNvSpPr>
              <p:nvPr userDrawn="1"/>
            </p:nvSpPr>
            <p:spPr bwMode="auto">
              <a:xfrm>
                <a:off x="565" y="3680"/>
                <a:ext cx="107" cy="238"/>
              </a:xfrm>
              <a:custGeom>
                <a:avLst/>
                <a:gdLst/>
                <a:ahLst/>
                <a:cxnLst>
                  <a:cxn ang="0">
                    <a:pos x="24" y="0"/>
                  </a:cxn>
                  <a:cxn ang="0">
                    <a:pos x="91" y="25"/>
                  </a:cxn>
                  <a:cxn ang="0">
                    <a:pos x="80" y="192"/>
                  </a:cxn>
                  <a:cxn ang="0">
                    <a:pos x="106" y="327"/>
                  </a:cxn>
                  <a:cxn ang="0">
                    <a:pos x="213" y="451"/>
                  </a:cxn>
                  <a:cxn ang="0">
                    <a:pos x="97" y="478"/>
                  </a:cxn>
                  <a:cxn ang="0">
                    <a:pos x="30" y="344"/>
                  </a:cxn>
                  <a:cxn ang="0">
                    <a:pos x="0" y="57"/>
                  </a:cxn>
                  <a:cxn ang="0">
                    <a:pos x="24" y="0"/>
                  </a:cxn>
                  <a:cxn ang="0">
                    <a:pos x="24" y="0"/>
                  </a:cxn>
                </a:cxnLst>
                <a:rect l="0" t="0" r="r" b="b"/>
                <a:pathLst>
                  <a:path w="213" h="478">
                    <a:moveTo>
                      <a:pt x="24" y="0"/>
                    </a:moveTo>
                    <a:lnTo>
                      <a:pt x="91" y="25"/>
                    </a:lnTo>
                    <a:lnTo>
                      <a:pt x="80" y="192"/>
                    </a:lnTo>
                    <a:lnTo>
                      <a:pt x="106" y="327"/>
                    </a:lnTo>
                    <a:lnTo>
                      <a:pt x="213" y="451"/>
                    </a:lnTo>
                    <a:lnTo>
                      <a:pt x="97" y="478"/>
                    </a:lnTo>
                    <a:lnTo>
                      <a:pt x="30" y="344"/>
                    </a:lnTo>
                    <a:lnTo>
                      <a:pt x="0" y="57"/>
                    </a:lnTo>
                    <a:lnTo>
                      <a:pt x="24" y="0"/>
                    </a:lnTo>
                    <a:lnTo>
                      <a:pt x="24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>
                  <a:latin typeface="Arial" charset="0"/>
                </a:endParaRPr>
              </a:p>
            </p:txBody>
          </p:sp>
          <p:grpSp>
            <p:nvGrpSpPr>
              <p:cNvPr id="6185" name="Group 28">
                <a:extLst>
                  <a:ext uri="{FF2B5EF4-FFF2-40B4-BE49-F238E27FC236}">
                    <a16:creationId xmlns:a16="http://schemas.microsoft.com/office/drawing/2014/main" xmlns="" id="{66548436-39DF-4FB7-88E5-163154C05B3D}"/>
                  </a:ext>
                </a:extLst>
              </p:cNvPr>
              <p:cNvGrpSpPr>
                <a:grpSpLocks/>
              </p:cNvGrpSpPr>
              <p:nvPr userDrawn="1"/>
            </p:nvGrpSpPr>
            <p:grpSpPr bwMode="auto">
              <a:xfrm>
                <a:off x="5" y="3490"/>
                <a:ext cx="1124" cy="678"/>
                <a:chOff x="5" y="3490"/>
                <a:chExt cx="1124" cy="678"/>
              </a:xfrm>
            </p:grpSpPr>
            <p:sp>
              <p:nvSpPr>
                <p:cNvPr id="265245" name="Freeform 29">
                  <a:extLst>
                    <a:ext uri="{FF2B5EF4-FFF2-40B4-BE49-F238E27FC236}">
                      <a16:creationId xmlns:a16="http://schemas.microsoft.com/office/drawing/2014/main" xmlns="" id="{4EA470A1-B31F-41E4-9202-F1B26EDBB2DB}"/>
                    </a:ext>
                  </a:extLst>
                </p:cNvPr>
                <p:cNvSpPr>
                  <a:spLocks/>
                </p:cNvSpPr>
                <p:nvPr userDrawn="1"/>
              </p:nvSpPr>
              <p:spPr bwMode="auto">
                <a:xfrm>
                  <a:off x="669" y="4048"/>
                  <a:ext cx="75" cy="87"/>
                </a:xfrm>
                <a:custGeom>
                  <a:avLst/>
                  <a:gdLst/>
                  <a:ahLst/>
                  <a:cxnLst>
                    <a:cxn ang="0">
                      <a:pos x="110" y="0"/>
                    </a:cxn>
                    <a:cxn ang="0">
                      <a:pos x="40" y="66"/>
                    </a:cxn>
                    <a:cxn ang="0">
                      <a:pos x="0" y="173"/>
                    </a:cxn>
                    <a:cxn ang="0">
                      <a:pos x="80" y="160"/>
                    </a:cxn>
                    <a:cxn ang="0">
                      <a:pos x="103" y="84"/>
                    </a:cxn>
                    <a:cxn ang="0">
                      <a:pos x="150" y="27"/>
                    </a:cxn>
                    <a:cxn ang="0">
                      <a:pos x="110" y="0"/>
                    </a:cxn>
                    <a:cxn ang="0">
                      <a:pos x="110" y="0"/>
                    </a:cxn>
                  </a:cxnLst>
                  <a:rect l="0" t="0" r="r" b="b"/>
                  <a:pathLst>
                    <a:path w="150" h="173">
                      <a:moveTo>
                        <a:pt x="110" y="0"/>
                      </a:moveTo>
                      <a:lnTo>
                        <a:pt x="40" y="66"/>
                      </a:lnTo>
                      <a:lnTo>
                        <a:pt x="0" y="173"/>
                      </a:lnTo>
                      <a:lnTo>
                        <a:pt x="80" y="160"/>
                      </a:lnTo>
                      <a:lnTo>
                        <a:pt x="103" y="84"/>
                      </a:lnTo>
                      <a:lnTo>
                        <a:pt x="150" y="27"/>
                      </a:lnTo>
                      <a:lnTo>
                        <a:pt x="110" y="0"/>
                      </a:lnTo>
                      <a:lnTo>
                        <a:pt x="110" y="0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ru-RU">
                    <a:latin typeface="Arial" charset="0"/>
                  </a:endParaRPr>
                </a:p>
              </p:txBody>
            </p:sp>
            <p:sp>
              <p:nvSpPr>
                <p:cNvPr id="265246" name="Freeform 30">
                  <a:extLst>
                    <a:ext uri="{FF2B5EF4-FFF2-40B4-BE49-F238E27FC236}">
                      <a16:creationId xmlns:a16="http://schemas.microsoft.com/office/drawing/2014/main" xmlns="" id="{5623B9D2-451E-4590-95F7-63A70DBAC104}"/>
                    </a:ext>
                  </a:extLst>
                </p:cNvPr>
                <p:cNvSpPr>
                  <a:spLocks/>
                </p:cNvSpPr>
                <p:nvPr userDrawn="1"/>
              </p:nvSpPr>
              <p:spPr bwMode="auto">
                <a:xfrm>
                  <a:off x="5" y="3728"/>
                  <a:ext cx="842" cy="440"/>
                </a:xfrm>
                <a:custGeom>
                  <a:avLst/>
                  <a:gdLst/>
                  <a:ahLst/>
                  <a:cxnLst>
                    <a:cxn ang="0">
                      <a:pos x="156" y="0"/>
                    </a:cxn>
                    <a:cxn ang="0">
                      <a:pos x="63" y="52"/>
                    </a:cxn>
                    <a:cxn ang="0">
                      <a:pos x="0" y="208"/>
                    </a:cxn>
                    <a:cxn ang="0">
                      <a:pos x="67" y="358"/>
                    </a:cxn>
                    <a:cxn ang="0">
                      <a:pos x="1182" y="867"/>
                    </a:cxn>
                    <a:cxn ang="0">
                      <a:pos x="1422" y="835"/>
                    </a:cxn>
                    <a:cxn ang="0">
                      <a:pos x="1616" y="880"/>
                    </a:cxn>
                    <a:cxn ang="0">
                      <a:pos x="1684" y="808"/>
                    </a:cxn>
                    <a:cxn ang="0">
                      <a:pos x="1502" y="664"/>
                    </a:cxn>
                    <a:cxn ang="0">
                      <a:pos x="1428" y="512"/>
                    </a:cxn>
                    <a:cxn ang="0">
                      <a:pos x="1369" y="527"/>
                    </a:cxn>
                    <a:cxn ang="0">
                      <a:pos x="1439" y="664"/>
                    </a:cxn>
                    <a:cxn ang="0">
                      <a:pos x="1578" y="810"/>
                    </a:cxn>
                    <a:cxn ang="0">
                      <a:pos x="1413" y="787"/>
                    </a:cxn>
                    <a:cxn ang="0">
                      <a:pos x="1219" y="814"/>
                    </a:cxn>
                    <a:cxn ang="0">
                      <a:pos x="1255" y="650"/>
                    </a:cxn>
                    <a:cxn ang="0">
                      <a:pos x="1338" y="538"/>
                    </a:cxn>
                    <a:cxn ang="0">
                      <a:pos x="1241" y="552"/>
                    </a:cxn>
                    <a:cxn ang="0">
                      <a:pos x="1165" y="658"/>
                    </a:cxn>
                    <a:cxn ang="0">
                      <a:pos x="1139" y="791"/>
                    </a:cxn>
                    <a:cxn ang="0">
                      <a:pos x="107" y="310"/>
                    </a:cxn>
                    <a:cxn ang="0">
                      <a:pos x="80" y="215"/>
                    </a:cxn>
                    <a:cxn ang="0">
                      <a:pos x="103" y="95"/>
                    </a:cxn>
                    <a:cxn ang="0">
                      <a:pos x="217" y="0"/>
                    </a:cxn>
                    <a:cxn ang="0">
                      <a:pos x="156" y="0"/>
                    </a:cxn>
                    <a:cxn ang="0">
                      <a:pos x="156" y="0"/>
                    </a:cxn>
                  </a:cxnLst>
                  <a:rect l="0" t="0" r="r" b="b"/>
                  <a:pathLst>
                    <a:path w="1684" h="880">
                      <a:moveTo>
                        <a:pt x="156" y="0"/>
                      </a:moveTo>
                      <a:lnTo>
                        <a:pt x="63" y="52"/>
                      </a:lnTo>
                      <a:lnTo>
                        <a:pt x="0" y="208"/>
                      </a:lnTo>
                      <a:lnTo>
                        <a:pt x="67" y="358"/>
                      </a:lnTo>
                      <a:lnTo>
                        <a:pt x="1182" y="867"/>
                      </a:lnTo>
                      <a:lnTo>
                        <a:pt x="1422" y="835"/>
                      </a:lnTo>
                      <a:lnTo>
                        <a:pt x="1616" y="880"/>
                      </a:lnTo>
                      <a:lnTo>
                        <a:pt x="1684" y="808"/>
                      </a:lnTo>
                      <a:lnTo>
                        <a:pt x="1502" y="664"/>
                      </a:lnTo>
                      <a:lnTo>
                        <a:pt x="1428" y="512"/>
                      </a:lnTo>
                      <a:lnTo>
                        <a:pt x="1369" y="527"/>
                      </a:lnTo>
                      <a:lnTo>
                        <a:pt x="1439" y="664"/>
                      </a:lnTo>
                      <a:lnTo>
                        <a:pt x="1578" y="810"/>
                      </a:lnTo>
                      <a:lnTo>
                        <a:pt x="1413" y="787"/>
                      </a:lnTo>
                      <a:lnTo>
                        <a:pt x="1219" y="814"/>
                      </a:lnTo>
                      <a:lnTo>
                        <a:pt x="1255" y="650"/>
                      </a:lnTo>
                      <a:lnTo>
                        <a:pt x="1338" y="538"/>
                      </a:lnTo>
                      <a:lnTo>
                        <a:pt x="1241" y="552"/>
                      </a:lnTo>
                      <a:lnTo>
                        <a:pt x="1165" y="658"/>
                      </a:lnTo>
                      <a:lnTo>
                        <a:pt x="1139" y="791"/>
                      </a:lnTo>
                      <a:lnTo>
                        <a:pt x="107" y="310"/>
                      </a:lnTo>
                      <a:lnTo>
                        <a:pt x="80" y="215"/>
                      </a:lnTo>
                      <a:lnTo>
                        <a:pt x="103" y="95"/>
                      </a:lnTo>
                      <a:lnTo>
                        <a:pt x="217" y="0"/>
                      </a:lnTo>
                      <a:lnTo>
                        <a:pt x="156" y="0"/>
                      </a:lnTo>
                      <a:lnTo>
                        <a:pt x="156" y="0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ru-RU">
                    <a:latin typeface="Arial" charset="0"/>
                  </a:endParaRPr>
                </a:p>
              </p:txBody>
            </p:sp>
            <p:sp>
              <p:nvSpPr>
                <p:cNvPr id="265247" name="Freeform 31">
                  <a:extLst>
                    <a:ext uri="{FF2B5EF4-FFF2-40B4-BE49-F238E27FC236}">
                      <a16:creationId xmlns:a16="http://schemas.microsoft.com/office/drawing/2014/main" xmlns="" id="{D82EFBCE-D213-4B60-83E0-001660CFC647}"/>
                    </a:ext>
                  </a:extLst>
                </p:cNvPr>
                <p:cNvSpPr>
                  <a:spLocks/>
                </p:cNvSpPr>
                <p:nvPr userDrawn="1"/>
              </p:nvSpPr>
              <p:spPr bwMode="auto">
                <a:xfrm>
                  <a:off x="106" y="3770"/>
                  <a:ext cx="80" cy="167"/>
                </a:xfrm>
                <a:custGeom>
                  <a:avLst/>
                  <a:gdLst/>
                  <a:ahLst/>
                  <a:cxnLst>
                    <a:cxn ang="0">
                      <a:pos x="116" y="0"/>
                    </a:cxn>
                    <a:cxn ang="0">
                      <a:pos x="19" y="106"/>
                    </a:cxn>
                    <a:cxn ang="0">
                      <a:pos x="0" y="230"/>
                    </a:cxn>
                    <a:cxn ang="0">
                      <a:pos x="33" y="314"/>
                    </a:cxn>
                    <a:cxn ang="0">
                      <a:pos x="94" y="335"/>
                    </a:cxn>
                    <a:cxn ang="0">
                      <a:pos x="76" y="154"/>
                    </a:cxn>
                    <a:cxn ang="0">
                      <a:pos x="160" y="17"/>
                    </a:cxn>
                    <a:cxn ang="0">
                      <a:pos x="116" y="0"/>
                    </a:cxn>
                    <a:cxn ang="0">
                      <a:pos x="116" y="0"/>
                    </a:cxn>
                  </a:cxnLst>
                  <a:rect l="0" t="0" r="r" b="b"/>
                  <a:pathLst>
                    <a:path w="160" h="335">
                      <a:moveTo>
                        <a:pt x="116" y="0"/>
                      </a:moveTo>
                      <a:lnTo>
                        <a:pt x="19" y="106"/>
                      </a:lnTo>
                      <a:lnTo>
                        <a:pt x="0" y="230"/>
                      </a:lnTo>
                      <a:lnTo>
                        <a:pt x="33" y="314"/>
                      </a:lnTo>
                      <a:lnTo>
                        <a:pt x="94" y="335"/>
                      </a:lnTo>
                      <a:lnTo>
                        <a:pt x="76" y="154"/>
                      </a:lnTo>
                      <a:lnTo>
                        <a:pt x="160" y="17"/>
                      </a:lnTo>
                      <a:lnTo>
                        <a:pt x="116" y="0"/>
                      </a:lnTo>
                      <a:lnTo>
                        <a:pt x="116" y="0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ru-RU">
                    <a:latin typeface="Arial" charset="0"/>
                  </a:endParaRPr>
                </a:p>
              </p:txBody>
            </p:sp>
            <p:sp>
              <p:nvSpPr>
                <p:cNvPr id="265248" name="Freeform 32">
                  <a:extLst>
                    <a:ext uri="{FF2B5EF4-FFF2-40B4-BE49-F238E27FC236}">
                      <a16:creationId xmlns:a16="http://schemas.microsoft.com/office/drawing/2014/main" xmlns="" id="{8B586286-8538-4681-9185-2A200D7B2268}"/>
                    </a:ext>
                  </a:extLst>
                </p:cNvPr>
                <p:cNvSpPr>
                  <a:spLocks/>
                </p:cNvSpPr>
                <p:nvPr userDrawn="1"/>
              </p:nvSpPr>
              <p:spPr bwMode="auto">
                <a:xfrm>
                  <a:off x="449" y="3490"/>
                  <a:ext cx="322" cy="594"/>
                </a:xfrm>
                <a:custGeom>
                  <a:avLst/>
                  <a:gdLst/>
                  <a:ahLst/>
                  <a:cxnLst>
                    <a:cxn ang="0">
                      <a:pos x="218" y="896"/>
                    </a:cxn>
                    <a:cxn ang="0">
                      <a:pos x="0" y="124"/>
                    </a:cxn>
                    <a:cxn ang="0">
                      <a:pos x="81" y="38"/>
                    </a:cxn>
                    <a:cxn ang="0">
                      <a:pos x="258" y="0"/>
                    </a:cxn>
                    <a:cxn ang="0">
                      <a:pos x="399" y="57"/>
                    </a:cxn>
                    <a:cxn ang="0">
                      <a:pos x="642" y="1188"/>
                    </a:cxn>
                    <a:cxn ang="0">
                      <a:pos x="555" y="1091"/>
                    </a:cxn>
                    <a:cxn ang="0">
                      <a:pos x="355" y="97"/>
                    </a:cxn>
                    <a:cxn ang="0">
                      <a:pos x="226" y="61"/>
                    </a:cxn>
                    <a:cxn ang="0">
                      <a:pos x="119" y="74"/>
                    </a:cxn>
                    <a:cxn ang="0">
                      <a:pos x="76" y="141"/>
                    </a:cxn>
                    <a:cxn ang="0">
                      <a:pos x="306" y="924"/>
                    </a:cxn>
                    <a:cxn ang="0">
                      <a:pos x="218" y="896"/>
                    </a:cxn>
                    <a:cxn ang="0">
                      <a:pos x="218" y="896"/>
                    </a:cxn>
                  </a:cxnLst>
                  <a:rect l="0" t="0" r="r" b="b"/>
                  <a:pathLst>
                    <a:path w="642" h="1188">
                      <a:moveTo>
                        <a:pt x="218" y="896"/>
                      </a:moveTo>
                      <a:lnTo>
                        <a:pt x="0" y="124"/>
                      </a:lnTo>
                      <a:lnTo>
                        <a:pt x="81" y="38"/>
                      </a:lnTo>
                      <a:lnTo>
                        <a:pt x="258" y="0"/>
                      </a:lnTo>
                      <a:lnTo>
                        <a:pt x="399" y="57"/>
                      </a:lnTo>
                      <a:lnTo>
                        <a:pt x="642" y="1188"/>
                      </a:lnTo>
                      <a:lnTo>
                        <a:pt x="555" y="1091"/>
                      </a:lnTo>
                      <a:lnTo>
                        <a:pt x="355" y="97"/>
                      </a:lnTo>
                      <a:lnTo>
                        <a:pt x="226" y="61"/>
                      </a:lnTo>
                      <a:lnTo>
                        <a:pt x="119" y="74"/>
                      </a:lnTo>
                      <a:lnTo>
                        <a:pt x="76" y="141"/>
                      </a:lnTo>
                      <a:lnTo>
                        <a:pt x="306" y="924"/>
                      </a:lnTo>
                      <a:lnTo>
                        <a:pt x="218" y="896"/>
                      </a:lnTo>
                      <a:lnTo>
                        <a:pt x="218" y="896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ru-RU">
                    <a:latin typeface="Arial" charset="0"/>
                  </a:endParaRPr>
                </a:p>
              </p:txBody>
            </p:sp>
            <p:sp>
              <p:nvSpPr>
                <p:cNvPr id="265249" name="Freeform 33">
                  <a:extLst>
                    <a:ext uri="{FF2B5EF4-FFF2-40B4-BE49-F238E27FC236}">
                      <a16:creationId xmlns:a16="http://schemas.microsoft.com/office/drawing/2014/main" xmlns="" id="{30E873FF-12E0-4F2A-B245-88AC0308298C}"/>
                    </a:ext>
                  </a:extLst>
                </p:cNvPr>
                <p:cNvSpPr>
                  <a:spLocks/>
                </p:cNvSpPr>
                <p:nvPr userDrawn="1"/>
              </p:nvSpPr>
              <p:spPr bwMode="auto">
                <a:xfrm>
                  <a:off x="578" y="3650"/>
                  <a:ext cx="96" cy="252"/>
                </a:xfrm>
                <a:custGeom>
                  <a:avLst/>
                  <a:gdLst/>
                  <a:ahLst/>
                  <a:cxnLst>
                    <a:cxn ang="0">
                      <a:pos x="0" y="27"/>
                    </a:cxn>
                    <a:cxn ang="0">
                      <a:pos x="76" y="194"/>
                    </a:cxn>
                    <a:cxn ang="0">
                      <a:pos x="113" y="318"/>
                    </a:cxn>
                    <a:cxn ang="0">
                      <a:pos x="116" y="504"/>
                    </a:cxn>
                    <a:cxn ang="0">
                      <a:pos x="192" y="504"/>
                    </a:cxn>
                    <a:cxn ang="0">
                      <a:pos x="187" y="360"/>
                    </a:cxn>
                    <a:cxn ang="0">
                      <a:pos x="162" y="208"/>
                    </a:cxn>
                    <a:cxn ang="0">
                      <a:pos x="99" y="59"/>
                    </a:cxn>
                    <a:cxn ang="0">
                      <a:pos x="63" y="0"/>
                    </a:cxn>
                    <a:cxn ang="0">
                      <a:pos x="0" y="27"/>
                    </a:cxn>
                    <a:cxn ang="0">
                      <a:pos x="0" y="27"/>
                    </a:cxn>
                  </a:cxnLst>
                  <a:rect l="0" t="0" r="r" b="b"/>
                  <a:pathLst>
                    <a:path w="192" h="504">
                      <a:moveTo>
                        <a:pt x="0" y="27"/>
                      </a:moveTo>
                      <a:lnTo>
                        <a:pt x="76" y="194"/>
                      </a:lnTo>
                      <a:lnTo>
                        <a:pt x="113" y="318"/>
                      </a:lnTo>
                      <a:lnTo>
                        <a:pt x="116" y="504"/>
                      </a:lnTo>
                      <a:lnTo>
                        <a:pt x="192" y="504"/>
                      </a:lnTo>
                      <a:lnTo>
                        <a:pt x="187" y="360"/>
                      </a:lnTo>
                      <a:lnTo>
                        <a:pt x="162" y="208"/>
                      </a:lnTo>
                      <a:lnTo>
                        <a:pt x="99" y="59"/>
                      </a:lnTo>
                      <a:lnTo>
                        <a:pt x="63" y="0"/>
                      </a:lnTo>
                      <a:lnTo>
                        <a:pt x="0" y="27"/>
                      </a:lnTo>
                      <a:lnTo>
                        <a:pt x="0" y="27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ru-RU">
                    <a:latin typeface="Arial" charset="0"/>
                  </a:endParaRPr>
                </a:p>
              </p:txBody>
            </p:sp>
            <p:sp>
              <p:nvSpPr>
                <p:cNvPr id="265250" name="Freeform 34">
                  <a:extLst>
                    <a:ext uri="{FF2B5EF4-FFF2-40B4-BE49-F238E27FC236}">
                      <a16:creationId xmlns:a16="http://schemas.microsoft.com/office/drawing/2014/main" xmlns="" id="{317A38F3-008E-49F9-B22E-8C12FDE510F0}"/>
                    </a:ext>
                  </a:extLst>
                </p:cNvPr>
                <p:cNvSpPr>
                  <a:spLocks/>
                </p:cNvSpPr>
                <p:nvPr userDrawn="1"/>
              </p:nvSpPr>
              <p:spPr bwMode="auto">
                <a:xfrm>
                  <a:off x="328" y="3630"/>
                  <a:ext cx="195" cy="135"/>
                </a:xfrm>
                <a:custGeom>
                  <a:avLst/>
                  <a:gdLst/>
                  <a:ahLst/>
                  <a:cxnLst>
                    <a:cxn ang="0">
                      <a:pos x="297" y="0"/>
                    </a:cxn>
                    <a:cxn ang="0">
                      <a:pos x="257" y="17"/>
                    </a:cxn>
                    <a:cxn ang="0">
                      <a:pos x="253" y="66"/>
                    </a:cxn>
                    <a:cxn ang="0">
                      <a:pos x="0" y="169"/>
                    </a:cxn>
                    <a:cxn ang="0">
                      <a:pos x="0" y="222"/>
                    </a:cxn>
                    <a:cxn ang="0">
                      <a:pos x="284" y="226"/>
                    </a:cxn>
                    <a:cxn ang="0">
                      <a:pos x="320" y="269"/>
                    </a:cxn>
                    <a:cxn ang="0">
                      <a:pos x="390" y="266"/>
                    </a:cxn>
                    <a:cxn ang="0">
                      <a:pos x="383" y="190"/>
                    </a:cxn>
                    <a:cxn ang="0">
                      <a:pos x="116" y="176"/>
                    </a:cxn>
                    <a:cxn ang="0">
                      <a:pos x="333" y="89"/>
                    </a:cxn>
                    <a:cxn ang="0">
                      <a:pos x="297" y="0"/>
                    </a:cxn>
                    <a:cxn ang="0">
                      <a:pos x="297" y="0"/>
                    </a:cxn>
                  </a:cxnLst>
                  <a:rect l="0" t="0" r="r" b="b"/>
                  <a:pathLst>
                    <a:path w="390" h="269">
                      <a:moveTo>
                        <a:pt x="297" y="0"/>
                      </a:moveTo>
                      <a:lnTo>
                        <a:pt x="257" y="17"/>
                      </a:lnTo>
                      <a:lnTo>
                        <a:pt x="253" y="66"/>
                      </a:lnTo>
                      <a:lnTo>
                        <a:pt x="0" y="169"/>
                      </a:lnTo>
                      <a:lnTo>
                        <a:pt x="0" y="222"/>
                      </a:lnTo>
                      <a:lnTo>
                        <a:pt x="284" y="226"/>
                      </a:lnTo>
                      <a:lnTo>
                        <a:pt x="320" y="269"/>
                      </a:lnTo>
                      <a:lnTo>
                        <a:pt x="390" y="266"/>
                      </a:lnTo>
                      <a:lnTo>
                        <a:pt x="383" y="190"/>
                      </a:lnTo>
                      <a:lnTo>
                        <a:pt x="116" y="176"/>
                      </a:lnTo>
                      <a:lnTo>
                        <a:pt x="333" y="89"/>
                      </a:lnTo>
                      <a:lnTo>
                        <a:pt x="297" y="0"/>
                      </a:lnTo>
                      <a:lnTo>
                        <a:pt x="297" y="0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ru-RU">
                    <a:latin typeface="Arial" charset="0"/>
                  </a:endParaRPr>
                </a:p>
              </p:txBody>
            </p:sp>
            <p:sp>
              <p:nvSpPr>
                <p:cNvPr id="265251" name="Freeform 35">
                  <a:extLst>
                    <a:ext uri="{FF2B5EF4-FFF2-40B4-BE49-F238E27FC236}">
                      <a16:creationId xmlns:a16="http://schemas.microsoft.com/office/drawing/2014/main" xmlns="" id="{2A8D1C5A-255C-4DF4-BEC8-8DF335D54D68}"/>
                    </a:ext>
                  </a:extLst>
                </p:cNvPr>
                <p:cNvSpPr>
                  <a:spLocks/>
                </p:cNvSpPr>
                <p:nvPr userDrawn="1"/>
              </p:nvSpPr>
              <p:spPr bwMode="auto">
                <a:xfrm>
                  <a:off x="658" y="3538"/>
                  <a:ext cx="471" cy="212"/>
                </a:xfrm>
                <a:custGeom>
                  <a:avLst/>
                  <a:gdLst/>
                  <a:ahLst/>
                  <a:cxnLst>
                    <a:cxn ang="0">
                      <a:pos x="0" y="131"/>
                    </a:cxn>
                    <a:cxn ang="0">
                      <a:pos x="863" y="0"/>
                    </a:cxn>
                    <a:cxn ang="0">
                      <a:pos x="926" y="78"/>
                    </a:cxn>
                    <a:cxn ang="0">
                      <a:pos x="941" y="181"/>
                    </a:cxn>
                    <a:cxn ang="0">
                      <a:pos x="903" y="282"/>
                    </a:cxn>
                    <a:cxn ang="0">
                      <a:pos x="57" y="424"/>
                    </a:cxn>
                    <a:cxn ang="0">
                      <a:pos x="53" y="384"/>
                    </a:cxn>
                    <a:cxn ang="0">
                      <a:pos x="863" y="242"/>
                    </a:cxn>
                    <a:cxn ang="0">
                      <a:pos x="893" y="145"/>
                    </a:cxn>
                    <a:cxn ang="0">
                      <a:pos x="840" y="57"/>
                    </a:cxn>
                    <a:cxn ang="0">
                      <a:pos x="0" y="185"/>
                    </a:cxn>
                    <a:cxn ang="0">
                      <a:pos x="0" y="131"/>
                    </a:cxn>
                    <a:cxn ang="0">
                      <a:pos x="0" y="131"/>
                    </a:cxn>
                  </a:cxnLst>
                  <a:rect l="0" t="0" r="r" b="b"/>
                  <a:pathLst>
                    <a:path w="941" h="424">
                      <a:moveTo>
                        <a:pt x="0" y="131"/>
                      </a:moveTo>
                      <a:lnTo>
                        <a:pt x="863" y="0"/>
                      </a:lnTo>
                      <a:lnTo>
                        <a:pt x="926" y="78"/>
                      </a:lnTo>
                      <a:lnTo>
                        <a:pt x="941" y="181"/>
                      </a:lnTo>
                      <a:lnTo>
                        <a:pt x="903" y="282"/>
                      </a:lnTo>
                      <a:lnTo>
                        <a:pt x="57" y="424"/>
                      </a:lnTo>
                      <a:lnTo>
                        <a:pt x="53" y="384"/>
                      </a:lnTo>
                      <a:lnTo>
                        <a:pt x="863" y="242"/>
                      </a:lnTo>
                      <a:lnTo>
                        <a:pt x="893" y="145"/>
                      </a:lnTo>
                      <a:lnTo>
                        <a:pt x="840" y="57"/>
                      </a:lnTo>
                      <a:lnTo>
                        <a:pt x="0" y="185"/>
                      </a:lnTo>
                      <a:lnTo>
                        <a:pt x="0" y="131"/>
                      </a:lnTo>
                      <a:lnTo>
                        <a:pt x="0" y="131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ru-RU">
                    <a:latin typeface="Arial" charset="0"/>
                  </a:endParaRPr>
                </a:p>
              </p:txBody>
            </p:sp>
            <p:sp>
              <p:nvSpPr>
                <p:cNvPr id="265252" name="Freeform 36">
                  <a:extLst>
                    <a:ext uri="{FF2B5EF4-FFF2-40B4-BE49-F238E27FC236}">
                      <a16:creationId xmlns:a16="http://schemas.microsoft.com/office/drawing/2014/main" xmlns="" id="{A0243680-9F8A-4F42-B9A0-6ECB97EE6D3E}"/>
                    </a:ext>
                  </a:extLst>
                </p:cNvPr>
                <p:cNvSpPr>
                  <a:spLocks/>
                </p:cNvSpPr>
                <p:nvPr userDrawn="1"/>
              </p:nvSpPr>
              <p:spPr bwMode="auto">
                <a:xfrm>
                  <a:off x="717" y="3606"/>
                  <a:ext cx="245" cy="86"/>
                </a:xfrm>
                <a:custGeom>
                  <a:avLst/>
                  <a:gdLst/>
                  <a:ahLst/>
                  <a:cxnLst>
                    <a:cxn ang="0">
                      <a:pos x="0" y="126"/>
                    </a:cxn>
                    <a:cxn ang="0">
                      <a:pos x="66" y="173"/>
                    </a:cxn>
                    <a:cxn ang="0">
                      <a:pos x="222" y="166"/>
                    </a:cxn>
                    <a:cxn ang="0">
                      <a:pos x="418" y="116"/>
                    </a:cxn>
                    <a:cxn ang="0">
                      <a:pos x="488" y="42"/>
                    </a:cxn>
                    <a:cxn ang="0">
                      <a:pos x="443" y="2"/>
                    </a:cxn>
                    <a:cxn ang="0">
                      <a:pos x="253" y="0"/>
                    </a:cxn>
                    <a:cxn ang="0">
                      <a:pos x="110" y="12"/>
                    </a:cxn>
                    <a:cxn ang="0">
                      <a:pos x="15" y="76"/>
                    </a:cxn>
                    <a:cxn ang="0">
                      <a:pos x="112" y="95"/>
                    </a:cxn>
                    <a:cxn ang="0">
                      <a:pos x="275" y="53"/>
                    </a:cxn>
                    <a:cxn ang="0">
                      <a:pos x="416" y="53"/>
                    </a:cxn>
                    <a:cxn ang="0">
                      <a:pos x="268" y="110"/>
                    </a:cxn>
                    <a:cxn ang="0">
                      <a:pos x="142" y="126"/>
                    </a:cxn>
                    <a:cxn ang="0">
                      <a:pos x="0" y="126"/>
                    </a:cxn>
                    <a:cxn ang="0">
                      <a:pos x="0" y="126"/>
                    </a:cxn>
                  </a:cxnLst>
                  <a:rect l="0" t="0" r="r" b="b"/>
                  <a:pathLst>
                    <a:path w="488" h="173">
                      <a:moveTo>
                        <a:pt x="0" y="126"/>
                      </a:moveTo>
                      <a:lnTo>
                        <a:pt x="66" y="173"/>
                      </a:lnTo>
                      <a:lnTo>
                        <a:pt x="222" y="166"/>
                      </a:lnTo>
                      <a:lnTo>
                        <a:pt x="418" y="116"/>
                      </a:lnTo>
                      <a:lnTo>
                        <a:pt x="488" y="42"/>
                      </a:lnTo>
                      <a:lnTo>
                        <a:pt x="443" y="2"/>
                      </a:lnTo>
                      <a:lnTo>
                        <a:pt x="253" y="0"/>
                      </a:lnTo>
                      <a:lnTo>
                        <a:pt x="110" y="12"/>
                      </a:lnTo>
                      <a:lnTo>
                        <a:pt x="15" y="76"/>
                      </a:lnTo>
                      <a:lnTo>
                        <a:pt x="112" y="95"/>
                      </a:lnTo>
                      <a:lnTo>
                        <a:pt x="275" y="53"/>
                      </a:lnTo>
                      <a:lnTo>
                        <a:pt x="416" y="53"/>
                      </a:lnTo>
                      <a:lnTo>
                        <a:pt x="268" y="110"/>
                      </a:lnTo>
                      <a:lnTo>
                        <a:pt x="142" y="126"/>
                      </a:lnTo>
                      <a:lnTo>
                        <a:pt x="0" y="126"/>
                      </a:lnTo>
                      <a:lnTo>
                        <a:pt x="0" y="126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ru-RU">
                    <a:latin typeface="Arial" charset="0"/>
                  </a:endParaRPr>
                </a:p>
              </p:txBody>
            </p:sp>
          </p:grpSp>
        </p:grpSp>
      </p:grpSp>
      <p:grpSp>
        <p:nvGrpSpPr>
          <p:cNvPr id="6155" name="Group 37">
            <a:extLst>
              <a:ext uri="{FF2B5EF4-FFF2-40B4-BE49-F238E27FC236}">
                <a16:creationId xmlns:a16="http://schemas.microsoft.com/office/drawing/2014/main" xmlns="" id="{B61DA681-2C5D-4FE7-AA1F-7FEA2813AF9A}"/>
              </a:ext>
            </a:extLst>
          </p:cNvPr>
          <p:cNvGrpSpPr>
            <a:grpSpLocks/>
          </p:cNvGrpSpPr>
          <p:nvPr/>
        </p:nvGrpSpPr>
        <p:grpSpPr bwMode="auto">
          <a:xfrm>
            <a:off x="8680450" y="2116138"/>
            <a:ext cx="385763" cy="4308475"/>
            <a:chOff x="5468" y="1333"/>
            <a:chExt cx="243" cy="2714"/>
          </a:xfrm>
        </p:grpSpPr>
        <p:sp>
          <p:nvSpPr>
            <p:cNvPr id="265254" name="Freeform 38">
              <a:extLst>
                <a:ext uri="{FF2B5EF4-FFF2-40B4-BE49-F238E27FC236}">
                  <a16:creationId xmlns:a16="http://schemas.microsoft.com/office/drawing/2014/main" xmlns="" id="{573B1534-8D31-4C74-999D-DBBBE550090F}"/>
                </a:ext>
              </a:extLst>
            </p:cNvPr>
            <p:cNvSpPr>
              <a:spLocks/>
            </p:cNvSpPr>
            <p:nvPr userDrawn="1"/>
          </p:nvSpPr>
          <p:spPr bwMode="auto">
            <a:xfrm flipH="1">
              <a:off x="5468" y="2620"/>
              <a:ext cx="205" cy="1427"/>
            </a:xfrm>
            <a:custGeom>
              <a:avLst/>
              <a:gdLst/>
              <a:ahLst/>
              <a:cxnLst>
                <a:cxn ang="0">
                  <a:pos x="692" y="3156"/>
                </a:cxn>
                <a:cxn ang="0">
                  <a:pos x="380" y="2945"/>
                </a:cxn>
                <a:cxn ang="0">
                  <a:pos x="319" y="2783"/>
                </a:cxn>
                <a:cxn ang="0">
                  <a:pos x="371" y="2542"/>
                </a:cxn>
                <a:cxn ang="0">
                  <a:pos x="591" y="2251"/>
                </a:cxn>
                <a:cxn ang="0">
                  <a:pos x="641" y="2070"/>
                </a:cxn>
                <a:cxn ang="0">
                  <a:pos x="591" y="1948"/>
                </a:cxn>
                <a:cxn ang="0">
                  <a:pos x="401" y="1859"/>
                </a:cxn>
                <a:cxn ang="0">
                  <a:pos x="361" y="1747"/>
                </a:cxn>
                <a:cxn ang="0">
                  <a:pos x="430" y="1587"/>
                </a:cxn>
                <a:cxn ang="0">
                  <a:pos x="741" y="1156"/>
                </a:cxn>
                <a:cxn ang="0">
                  <a:pos x="772" y="945"/>
                </a:cxn>
                <a:cxn ang="0">
                  <a:pos x="692" y="713"/>
                </a:cxn>
                <a:cxn ang="0">
                  <a:pos x="430" y="603"/>
                </a:cxn>
                <a:cxn ang="0">
                  <a:pos x="200" y="422"/>
                </a:cxn>
                <a:cxn ang="0">
                  <a:pos x="0" y="0"/>
                </a:cxn>
                <a:cxn ang="0">
                  <a:pos x="29" y="382"/>
                </a:cxn>
                <a:cxn ang="0">
                  <a:pos x="179" y="612"/>
                </a:cxn>
                <a:cxn ang="0">
                  <a:pos x="380" y="753"/>
                </a:cxn>
                <a:cxn ang="0">
                  <a:pos x="601" y="833"/>
                </a:cxn>
                <a:cxn ang="0">
                  <a:pos x="612" y="1044"/>
                </a:cxn>
                <a:cxn ang="0">
                  <a:pos x="500" y="1266"/>
                </a:cxn>
                <a:cxn ang="0">
                  <a:pos x="240" y="1658"/>
                </a:cxn>
                <a:cxn ang="0">
                  <a:pos x="230" y="1909"/>
                </a:cxn>
                <a:cxn ang="0">
                  <a:pos x="471" y="2049"/>
                </a:cxn>
                <a:cxn ang="0">
                  <a:pos x="460" y="2180"/>
                </a:cxn>
                <a:cxn ang="0">
                  <a:pos x="249" y="2452"/>
                </a:cxn>
                <a:cxn ang="0">
                  <a:pos x="160" y="2713"/>
                </a:cxn>
                <a:cxn ang="0">
                  <a:pos x="240" y="2994"/>
                </a:cxn>
                <a:cxn ang="0">
                  <a:pos x="430" y="3144"/>
                </a:cxn>
                <a:cxn ang="0">
                  <a:pos x="671" y="3266"/>
                </a:cxn>
                <a:cxn ang="0">
                  <a:pos x="692" y="3156"/>
                </a:cxn>
                <a:cxn ang="0">
                  <a:pos x="692" y="3156"/>
                </a:cxn>
              </a:cxnLst>
              <a:rect l="0" t="0" r="r" b="b"/>
              <a:pathLst>
                <a:path w="772" h="3266">
                  <a:moveTo>
                    <a:pt x="692" y="3156"/>
                  </a:moveTo>
                  <a:lnTo>
                    <a:pt x="380" y="2945"/>
                  </a:lnTo>
                  <a:lnTo>
                    <a:pt x="319" y="2783"/>
                  </a:lnTo>
                  <a:lnTo>
                    <a:pt x="371" y="2542"/>
                  </a:lnTo>
                  <a:lnTo>
                    <a:pt x="591" y="2251"/>
                  </a:lnTo>
                  <a:lnTo>
                    <a:pt x="641" y="2070"/>
                  </a:lnTo>
                  <a:lnTo>
                    <a:pt x="591" y="1948"/>
                  </a:lnTo>
                  <a:lnTo>
                    <a:pt x="401" y="1859"/>
                  </a:lnTo>
                  <a:lnTo>
                    <a:pt x="361" y="1747"/>
                  </a:lnTo>
                  <a:lnTo>
                    <a:pt x="430" y="1587"/>
                  </a:lnTo>
                  <a:lnTo>
                    <a:pt x="741" y="1156"/>
                  </a:lnTo>
                  <a:lnTo>
                    <a:pt x="772" y="945"/>
                  </a:lnTo>
                  <a:lnTo>
                    <a:pt x="692" y="713"/>
                  </a:lnTo>
                  <a:lnTo>
                    <a:pt x="430" y="603"/>
                  </a:lnTo>
                  <a:lnTo>
                    <a:pt x="200" y="422"/>
                  </a:lnTo>
                  <a:lnTo>
                    <a:pt x="0" y="0"/>
                  </a:lnTo>
                  <a:lnTo>
                    <a:pt x="29" y="382"/>
                  </a:lnTo>
                  <a:lnTo>
                    <a:pt x="179" y="612"/>
                  </a:lnTo>
                  <a:lnTo>
                    <a:pt x="380" y="753"/>
                  </a:lnTo>
                  <a:lnTo>
                    <a:pt x="601" y="833"/>
                  </a:lnTo>
                  <a:lnTo>
                    <a:pt x="612" y="1044"/>
                  </a:lnTo>
                  <a:lnTo>
                    <a:pt x="500" y="1266"/>
                  </a:lnTo>
                  <a:lnTo>
                    <a:pt x="240" y="1658"/>
                  </a:lnTo>
                  <a:lnTo>
                    <a:pt x="230" y="1909"/>
                  </a:lnTo>
                  <a:lnTo>
                    <a:pt x="471" y="2049"/>
                  </a:lnTo>
                  <a:lnTo>
                    <a:pt x="460" y="2180"/>
                  </a:lnTo>
                  <a:lnTo>
                    <a:pt x="249" y="2452"/>
                  </a:lnTo>
                  <a:lnTo>
                    <a:pt x="160" y="2713"/>
                  </a:lnTo>
                  <a:lnTo>
                    <a:pt x="240" y="2994"/>
                  </a:lnTo>
                  <a:lnTo>
                    <a:pt x="430" y="3144"/>
                  </a:lnTo>
                  <a:lnTo>
                    <a:pt x="671" y="3266"/>
                  </a:lnTo>
                  <a:lnTo>
                    <a:pt x="692" y="3156"/>
                  </a:lnTo>
                  <a:lnTo>
                    <a:pt x="692" y="3156"/>
                  </a:lnTo>
                  <a:close/>
                </a:path>
              </a:pathLst>
            </a:custGeom>
            <a:solidFill>
              <a:schemeClr val="folHlink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>
                <a:latin typeface="Arial" charset="0"/>
              </a:endParaRPr>
            </a:p>
          </p:txBody>
        </p:sp>
        <p:sp>
          <p:nvSpPr>
            <p:cNvPr id="265255" name="Freeform 39">
              <a:extLst>
                <a:ext uri="{FF2B5EF4-FFF2-40B4-BE49-F238E27FC236}">
                  <a16:creationId xmlns:a16="http://schemas.microsoft.com/office/drawing/2014/main" xmlns="" id="{8F0CD7C8-2CCC-4685-B51C-D52A544F8076}"/>
                </a:ext>
              </a:extLst>
            </p:cNvPr>
            <p:cNvSpPr>
              <a:spLocks/>
            </p:cNvSpPr>
            <p:nvPr userDrawn="1"/>
          </p:nvSpPr>
          <p:spPr bwMode="auto">
            <a:xfrm flipH="1">
              <a:off x="5506" y="1333"/>
              <a:ext cx="205" cy="1633"/>
            </a:xfrm>
            <a:custGeom>
              <a:avLst/>
              <a:gdLst/>
              <a:ahLst/>
              <a:cxnLst>
                <a:cxn ang="0">
                  <a:pos x="692" y="3156"/>
                </a:cxn>
                <a:cxn ang="0">
                  <a:pos x="380" y="2945"/>
                </a:cxn>
                <a:cxn ang="0">
                  <a:pos x="319" y="2783"/>
                </a:cxn>
                <a:cxn ang="0">
                  <a:pos x="371" y="2542"/>
                </a:cxn>
                <a:cxn ang="0">
                  <a:pos x="591" y="2251"/>
                </a:cxn>
                <a:cxn ang="0">
                  <a:pos x="641" y="2070"/>
                </a:cxn>
                <a:cxn ang="0">
                  <a:pos x="591" y="1948"/>
                </a:cxn>
                <a:cxn ang="0">
                  <a:pos x="401" y="1859"/>
                </a:cxn>
                <a:cxn ang="0">
                  <a:pos x="361" y="1747"/>
                </a:cxn>
                <a:cxn ang="0">
                  <a:pos x="430" y="1587"/>
                </a:cxn>
                <a:cxn ang="0">
                  <a:pos x="741" y="1156"/>
                </a:cxn>
                <a:cxn ang="0">
                  <a:pos x="772" y="945"/>
                </a:cxn>
                <a:cxn ang="0">
                  <a:pos x="692" y="713"/>
                </a:cxn>
                <a:cxn ang="0">
                  <a:pos x="430" y="603"/>
                </a:cxn>
                <a:cxn ang="0">
                  <a:pos x="200" y="422"/>
                </a:cxn>
                <a:cxn ang="0">
                  <a:pos x="0" y="0"/>
                </a:cxn>
                <a:cxn ang="0">
                  <a:pos x="29" y="382"/>
                </a:cxn>
                <a:cxn ang="0">
                  <a:pos x="179" y="612"/>
                </a:cxn>
                <a:cxn ang="0">
                  <a:pos x="380" y="753"/>
                </a:cxn>
                <a:cxn ang="0">
                  <a:pos x="601" y="833"/>
                </a:cxn>
                <a:cxn ang="0">
                  <a:pos x="612" y="1044"/>
                </a:cxn>
                <a:cxn ang="0">
                  <a:pos x="500" y="1266"/>
                </a:cxn>
                <a:cxn ang="0">
                  <a:pos x="240" y="1658"/>
                </a:cxn>
                <a:cxn ang="0">
                  <a:pos x="230" y="1909"/>
                </a:cxn>
                <a:cxn ang="0">
                  <a:pos x="471" y="2049"/>
                </a:cxn>
                <a:cxn ang="0">
                  <a:pos x="460" y="2180"/>
                </a:cxn>
                <a:cxn ang="0">
                  <a:pos x="249" y="2452"/>
                </a:cxn>
                <a:cxn ang="0">
                  <a:pos x="160" y="2713"/>
                </a:cxn>
                <a:cxn ang="0">
                  <a:pos x="240" y="2994"/>
                </a:cxn>
                <a:cxn ang="0">
                  <a:pos x="430" y="3144"/>
                </a:cxn>
                <a:cxn ang="0">
                  <a:pos x="671" y="3266"/>
                </a:cxn>
                <a:cxn ang="0">
                  <a:pos x="692" y="3156"/>
                </a:cxn>
                <a:cxn ang="0">
                  <a:pos x="692" y="3156"/>
                </a:cxn>
              </a:cxnLst>
              <a:rect l="0" t="0" r="r" b="b"/>
              <a:pathLst>
                <a:path w="772" h="3266">
                  <a:moveTo>
                    <a:pt x="692" y="3156"/>
                  </a:moveTo>
                  <a:lnTo>
                    <a:pt x="380" y="2945"/>
                  </a:lnTo>
                  <a:lnTo>
                    <a:pt x="319" y="2783"/>
                  </a:lnTo>
                  <a:lnTo>
                    <a:pt x="371" y="2542"/>
                  </a:lnTo>
                  <a:lnTo>
                    <a:pt x="591" y="2251"/>
                  </a:lnTo>
                  <a:lnTo>
                    <a:pt x="641" y="2070"/>
                  </a:lnTo>
                  <a:lnTo>
                    <a:pt x="591" y="1948"/>
                  </a:lnTo>
                  <a:lnTo>
                    <a:pt x="401" y="1859"/>
                  </a:lnTo>
                  <a:lnTo>
                    <a:pt x="361" y="1747"/>
                  </a:lnTo>
                  <a:lnTo>
                    <a:pt x="430" y="1587"/>
                  </a:lnTo>
                  <a:lnTo>
                    <a:pt x="741" y="1156"/>
                  </a:lnTo>
                  <a:lnTo>
                    <a:pt x="772" y="945"/>
                  </a:lnTo>
                  <a:lnTo>
                    <a:pt x="692" y="713"/>
                  </a:lnTo>
                  <a:lnTo>
                    <a:pt x="430" y="603"/>
                  </a:lnTo>
                  <a:lnTo>
                    <a:pt x="200" y="422"/>
                  </a:lnTo>
                  <a:lnTo>
                    <a:pt x="0" y="0"/>
                  </a:lnTo>
                  <a:lnTo>
                    <a:pt x="29" y="382"/>
                  </a:lnTo>
                  <a:lnTo>
                    <a:pt x="179" y="612"/>
                  </a:lnTo>
                  <a:lnTo>
                    <a:pt x="380" y="753"/>
                  </a:lnTo>
                  <a:lnTo>
                    <a:pt x="601" y="833"/>
                  </a:lnTo>
                  <a:lnTo>
                    <a:pt x="612" y="1044"/>
                  </a:lnTo>
                  <a:lnTo>
                    <a:pt x="500" y="1266"/>
                  </a:lnTo>
                  <a:lnTo>
                    <a:pt x="240" y="1658"/>
                  </a:lnTo>
                  <a:lnTo>
                    <a:pt x="230" y="1909"/>
                  </a:lnTo>
                  <a:lnTo>
                    <a:pt x="471" y="2049"/>
                  </a:lnTo>
                  <a:lnTo>
                    <a:pt x="460" y="2180"/>
                  </a:lnTo>
                  <a:lnTo>
                    <a:pt x="249" y="2452"/>
                  </a:lnTo>
                  <a:lnTo>
                    <a:pt x="160" y="2713"/>
                  </a:lnTo>
                  <a:lnTo>
                    <a:pt x="240" y="2994"/>
                  </a:lnTo>
                  <a:lnTo>
                    <a:pt x="430" y="3144"/>
                  </a:lnTo>
                  <a:lnTo>
                    <a:pt x="671" y="3266"/>
                  </a:lnTo>
                  <a:lnTo>
                    <a:pt x="692" y="3156"/>
                  </a:lnTo>
                  <a:lnTo>
                    <a:pt x="692" y="3156"/>
                  </a:lnTo>
                  <a:close/>
                </a:path>
              </a:pathLst>
            </a:custGeom>
            <a:solidFill>
              <a:schemeClr val="folHlink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>
                <a:latin typeface="Arial" charset="0"/>
              </a:endParaRPr>
            </a:p>
          </p:txBody>
        </p:sp>
      </p:grpSp>
      <p:grpSp>
        <p:nvGrpSpPr>
          <p:cNvPr id="6156" name="Group 40">
            <a:extLst>
              <a:ext uri="{FF2B5EF4-FFF2-40B4-BE49-F238E27FC236}">
                <a16:creationId xmlns:a16="http://schemas.microsoft.com/office/drawing/2014/main" xmlns="" id="{C7F429A7-F3A9-42CE-A65E-3B38551B312F}"/>
              </a:ext>
            </a:extLst>
          </p:cNvPr>
          <p:cNvGrpSpPr>
            <a:grpSpLocks/>
          </p:cNvGrpSpPr>
          <p:nvPr/>
        </p:nvGrpSpPr>
        <p:grpSpPr bwMode="auto">
          <a:xfrm>
            <a:off x="7318375" y="90488"/>
            <a:ext cx="2133600" cy="1911350"/>
            <a:chOff x="4610" y="57"/>
            <a:chExt cx="1344" cy="1204"/>
          </a:xfrm>
        </p:grpSpPr>
        <p:grpSp>
          <p:nvGrpSpPr>
            <p:cNvPr id="6157" name="Group 41">
              <a:extLst>
                <a:ext uri="{FF2B5EF4-FFF2-40B4-BE49-F238E27FC236}">
                  <a16:creationId xmlns:a16="http://schemas.microsoft.com/office/drawing/2014/main" xmlns="" id="{EF803998-1BD4-44DC-AEE5-ADFB7C7F9E4C}"/>
                </a:ext>
              </a:extLst>
            </p:cNvPr>
            <p:cNvGrpSpPr>
              <a:grpSpLocks/>
            </p:cNvGrpSpPr>
            <p:nvPr userDrawn="1"/>
          </p:nvGrpSpPr>
          <p:grpSpPr bwMode="auto">
            <a:xfrm>
              <a:off x="4610" y="57"/>
              <a:ext cx="1344" cy="1204"/>
              <a:chOff x="4610" y="57"/>
              <a:chExt cx="1344" cy="1204"/>
            </a:xfrm>
          </p:grpSpPr>
          <p:sp>
            <p:nvSpPr>
              <p:cNvPr id="265258" name="Freeform 42">
                <a:extLst>
                  <a:ext uri="{FF2B5EF4-FFF2-40B4-BE49-F238E27FC236}">
                    <a16:creationId xmlns:a16="http://schemas.microsoft.com/office/drawing/2014/main" xmlns="" id="{FFD69F30-7ACD-4915-AD10-654FBD9AAA7D}"/>
                  </a:ext>
                </a:extLst>
              </p:cNvPr>
              <p:cNvSpPr>
                <a:spLocks/>
              </p:cNvSpPr>
              <p:nvPr userDrawn="1"/>
            </p:nvSpPr>
            <p:spPr bwMode="auto">
              <a:xfrm rot="-3172564">
                <a:off x="5430" y="1086"/>
                <a:ext cx="62" cy="288"/>
              </a:xfrm>
              <a:custGeom>
                <a:avLst/>
                <a:gdLst/>
                <a:ahLst/>
                <a:cxnLst>
                  <a:cxn ang="0">
                    <a:pos x="123" y="9"/>
                  </a:cxn>
                  <a:cxn ang="0">
                    <a:pos x="131" y="342"/>
                  </a:cxn>
                  <a:cxn ang="0">
                    <a:pos x="0" y="806"/>
                  </a:cxn>
                  <a:cxn ang="0">
                    <a:pos x="79" y="789"/>
                  </a:cxn>
                  <a:cxn ang="0">
                    <a:pos x="218" y="376"/>
                  </a:cxn>
                  <a:cxn ang="0">
                    <a:pos x="245" y="0"/>
                  </a:cxn>
                  <a:cxn ang="0">
                    <a:pos x="123" y="9"/>
                  </a:cxn>
                  <a:cxn ang="0">
                    <a:pos x="123" y="9"/>
                  </a:cxn>
                </a:cxnLst>
                <a:rect l="0" t="0" r="r" b="b"/>
                <a:pathLst>
                  <a:path w="245" h="806">
                    <a:moveTo>
                      <a:pt x="123" y="9"/>
                    </a:moveTo>
                    <a:lnTo>
                      <a:pt x="131" y="342"/>
                    </a:lnTo>
                    <a:lnTo>
                      <a:pt x="0" y="806"/>
                    </a:lnTo>
                    <a:lnTo>
                      <a:pt x="79" y="789"/>
                    </a:lnTo>
                    <a:lnTo>
                      <a:pt x="218" y="376"/>
                    </a:lnTo>
                    <a:lnTo>
                      <a:pt x="245" y="0"/>
                    </a:lnTo>
                    <a:lnTo>
                      <a:pt x="123" y="9"/>
                    </a:lnTo>
                    <a:lnTo>
                      <a:pt x="123" y="9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>
                  <a:latin typeface="Arial" charset="0"/>
                </a:endParaRPr>
              </a:p>
            </p:txBody>
          </p:sp>
          <p:grpSp>
            <p:nvGrpSpPr>
              <p:cNvPr id="6160" name="Group 43">
                <a:extLst>
                  <a:ext uri="{FF2B5EF4-FFF2-40B4-BE49-F238E27FC236}">
                    <a16:creationId xmlns:a16="http://schemas.microsoft.com/office/drawing/2014/main" xmlns="" id="{5954F8A0-C8E2-4DB8-936F-63A12DFDF9CB}"/>
                  </a:ext>
                </a:extLst>
              </p:cNvPr>
              <p:cNvGrpSpPr>
                <a:grpSpLocks/>
              </p:cNvGrpSpPr>
              <p:nvPr userDrawn="1"/>
            </p:nvGrpSpPr>
            <p:grpSpPr bwMode="auto">
              <a:xfrm>
                <a:off x="4610" y="57"/>
                <a:ext cx="1344" cy="985"/>
                <a:chOff x="4610" y="57"/>
                <a:chExt cx="1344" cy="985"/>
              </a:xfrm>
            </p:grpSpPr>
            <p:sp>
              <p:nvSpPr>
                <p:cNvPr id="265260" name="Freeform 44">
                  <a:extLst>
                    <a:ext uri="{FF2B5EF4-FFF2-40B4-BE49-F238E27FC236}">
                      <a16:creationId xmlns:a16="http://schemas.microsoft.com/office/drawing/2014/main" xmlns="" id="{C12E0321-7440-4704-8E7D-50EBE69AF26A}"/>
                    </a:ext>
                  </a:extLst>
                </p:cNvPr>
                <p:cNvSpPr>
                  <a:spLocks/>
                </p:cNvSpPr>
                <p:nvPr userDrawn="1"/>
              </p:nvSpPr>
              <p:spPr bwMode="auto">
                <a:xfrm rot="-3172564">
                  <a:off x="4966" y="71"/>
                  <a:ext cx="153" cy="125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298" y="184"/>
                    </a:cxn>
                    <a:cxn ang="0">
                      <a:pos x="500" y="349"/>
                    </a:cxn>
                    <a:cxn ang="0">
                      <a:pos x="604" y="140"/>
                    </a:cxn>
                    <a:cxn ang="0">
                      <a:pos x="359" y="9"/>
                    </a:cxn>
                    <a:cxn ang="0">
                      <a:pos x="464" y="184"/>
                    </a:cxn>
                    <a:cxn ang="0">
                      <a:pos x="131" y="17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w="604" h="349">
                      <a:moveTo>
                        <a:pt x="0" y="0"/>
                      </a:moveTo>
                      <a:lnTo>
                        <a:pt x="298" y="184"/>
                      </a:lnTo>
                      <a:lnTo>
                        <a:pt x="500" y="349"/>
                      </a:lnTo>
                      <a:lnTo>
                        <a:pt x="604" y="140"/>
                      </a:lnTo>
                      <a:lnTo>
                        <a:pt x="359" y="9"/>
                      </a:lnTo>
                      <a:lnTo>
                        <a:pt x="464" y="184"/>
                      </a:lnTo>
                      <a:lnTo>
                        <a:pt x="131" y="17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ru-RU">
                    <a:latin typeface="Arial" charset="0"/>
                  </a:endParaRPr>
                </a:p>
              </p:txBody>
            </p:sp>
            <p:sp>
              <p:nvSpPr>
                <p:cNvPr id="265261" name="Freeform 45">
                  <a:extLst>
                    <a:ext uri="{FF2B5EF4-FFF2-40B4-BE49-F238E27FC236}">
                      <a16:creationId xmlns:a16="http://schemas.microsoft.com/office/drawing/2014/main" xmlns="" id="{B9A12135-762C-46D3-98D0-5EB65E3C9141}"/>
                    </a:ext>
                  </a:extLst>
                </p:cNvPr>
                <p:cNvSpPr>
                  <a:spLocks/>
                </p:cNvSpPr>
                <p:nvPr userDrawn="1"/>
              </p:nvSpPr>
              <p:spPr bwMode="auto">
                <a:xfrm rot="-3172564">
                  <a:off x="5052" y="328"/>
                  <a:ext cx="269" cy="438"/>
                </a:xfrm>
                <a:custGeom>
                  <a:avLst/>
                  <a:gdLst/>
                  <a:ahLst/>
                  <a:cxnLst>
                    <a:cxn ang="0">
                      <a:pos x="741" y="129"/>
                    </a:cxn>
                    <a:cxn ang="0">
                      <a:pos x="485" y="352"/>
                    </a:cxn>
                    <a:cxn ang="0">
                      <a:pos x="163" y="762"/>
                    </a:cxn>
                    <a:cxn ang="0">
                      <a:pos x="0" y="1101"/>
                    </a:cxn>
                    <a:cxn ang="0">
                      <a:pos x="59" y="1230"/>
                    </a:cxn>
                    <a:cxn ang="0">
                      <a:pos x="262" y="1201"/>
                    </a:cxn>
                    <a:cxn ang="0">
                      <a:pos x="578" y="914"/>
                    </a:cxn>
                    <a:cxn ang="0">
                      <a:pos x="876" y="534"/>
                    </a:cxn>
                    <a:cxn ang="0">
                      <a:pos x="1034" y="270"/>
                    </a:cxn>
                    <a:cxn ang="0">
                      <a:pos x="1064" y="84"/>
                    </a:cxn>
                    <a:cxn ang="0">
                      <a:pos x="977" y="0"/>
                    </a:cxn>
                    <a:cxn ang="0">
                      <a:pos x="836" y="65"/>
                    </a:cxn>
                    <a:cxn ang="0">
                      <a:pos x="969" y="107"/>
                    </a:cxn>
                    <a:cxn ang="0">
                      <a:pos x="876" y="352"/>
                    </a:cxn>
                    <a:cxn ang="0">
                      <a:pos x="690" y="656"/>
                    </a:cxn>
                    <a:cxn ang="0">
                      <a:pos x="350" y="1008"/>
                    </a:cxn>
                    <a:cxn ang="0">
                      <a:pos x="116" y="1114"/>
                    </a:cxn>
                    <a:cxn ang="0">
                      <a:pos x="135" y="943"/>
                    </a:cxn>
                    <a:cxn ang="0">
                      <a:pos x="437" y="504"/>
                    </a:cxn>
                    <a:cxn ang="0">
                      <a:pos x="831" y="118"/>
                    </a:cxn>
                    <a:cxn ang="0">
                      <a:pos x="741" y="129"/>
                    </a:cxn>
                    <a:cxn ang="0">
                      <a:pos x="741" y="129"/>
                    </a:cxn>
                  </a:cxnLst>
                  <a:rect l="0" t="0" r="r" b="b"/>
                  <a:pathLst>
                    <a:path w="1064" h="1230">
                      <a:moveTo>
                        <a:pt x="741" y="129"/>
                      </a:moveTo>
                      <a:lnTo>
                        <a:pt x="485" y="352"/>
                      </a:lnTo>
                      <a:lnTo>
                        <a:pt x="163" y="762"/>
                      </a:lnTo>
                      <a:lnTo>
                        <a:pt x="0" y="1101"/>
                      </a:lnTo>
                      <a:lnTo>
                        <a:pt x="59" y="1230"/>
                      </a:lnTo>
                      <a:lnTo>
                        <a:pt x="262" y="1201"/>
                      </a:lnTo>
                      <a:lnTo>
                        <a:pt x="578" y="914"/>
                      </a:lnTo>
                      <a:lnTo>
                        <a:pt x="876" y="534"/>
                      </a:lnTo>
                      <a:lnTo>
                        <a:pt x="1034" y="270"/>
                      </a:lnTo>
                      <a:lnTo>
                        <a:pt x="1064" y="84"/>
                      </a:lnTo>
                      <a:lnTo>
                        <a:pt x="977" y="0"/>
                      </a:lnTo>
                      <a:lnTo>
                        <a:pt x="836" y="65"/>
                      </a:lnTo>
                      <a:lnTo>
                        <a:pt x="969" y="107"/>
                      </a:lnTo>
                      <a:lnTo>
                        <a:pt x="876" y="352"/>
                      </a:lnTo>
                      <a:lnTo>
                        <a:pt x="690" y="656"/>
                      </a:lnTo>
                      <a:lnTo>
                        <a:pt x="350" y="1008"/>
                      </a:lnTo>
                      <a:lnTo>
                        <a:pt x="116" y="1114"/>
                      </a:lnTo>
                      <a:lnTo>
                        <a:pt x="135" y="943"/>
                      </a:lnTo>
                      <a:lnTo>
                        <a:pt x="437" y="504"/>
                      </a:lnTo>
                      <a:lnTo>
                        <a:pt x="831" y="118"/>
                      </a:lnTo>
                      <a:lnTo>
                        <a:pt x="741" y="129"/>
                      </a:lnTo>
                      <a:lnTo>
                        <a:pt x="741" y="129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ru-RU">
                    <a:latin typeface="Arial" charset="0"/>
                  </a:endParaRPr>
                </a:p>
              </p:txBody>
            </p:sp>
            <p:sp>
              <p:nvSpPr>
                <p:cNvPr id="265262" name="Freeform 46">
                  <a:extLst>
                    <a:ext uri="{FF2B5EF4-FFF2-40B4-BE49-F238E27FC236}">
                      <a16:creationId xmlns:a16="http://schemas.microsoft.com/office/drawing/2014/main" xmlns="" id="{3D6B8C20-2C1F-443D-A870-25EE8AB74E55}"/>
                    </a:ext>
                  </a:extLst>
                </p:cNvPr>
                <p:cNvSpPr>
                  <a:spLocks/>
                </p:cNvSpPr>
                <p:nvPr userDrawn="1"/>
              </p:nvSpPr>
              <p:spPr bwMode="auto">
                <a:xfrm rot="-3172564">
                  <a:off x="4862" y="178"/>
                  <a:ext cx="505" cy="898"/>
                </a:xfrm>
                <a:custGeom>
                  <a:avLst/>
                  <a:gdLst/>
                  <a:ahLst/>
                  <a:cxnLst>
                    <a:cxn ang="0">
                      <a:pos x="1941" y="0"/>
                    </a:cxn>
                    <a:cxn ang="0">
                      <a:pos x="0" y="2521"/>
                    </a:cxn>
                    <a:cxn ang="0">
                      <a:pos x="192" y="2450"/>
                    </a:cxn>
                    <a:cxn ang="0">
                      <a:pos x="2002" y="61"/>
                    </a:cxn>
                    <a:cxn ang="0">
                      <a:pos x="1941" y="0"/>
                    </a:cxn>
                    <a:cxn ang="0">
                      <a:pos x="1941" y="0"/>
                    </a:cxn>
                  </a:cxnLst>
                  <a:rect l="0" t="0" r="r" b="b"/>
                  <a:pathLst>
                    <a:path w="2002" h="2521">
                      <a:moveTo>
                        <a:pt x="1941" y="0"/>
                      </a:moveTo>
                      <a:lnTo>
                        <a:pt x="0" y="2521"/>
                      </a:lnTo>
                      <a:lnTo>
                        <a:pt x="192" y="2450"/>
                      </a:lnTo>
                      <a:lnTo>
                        <a:pt x="2002" y="61"/>
                      </a:lnTo>
                      <a:lnTo>
                        <a:pt x="1941" y="0"/>
                      </a:lnTo>
                      <a:lnTo>
                        <a:pt x="1941" y="0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ru-RU">
                    <a:latin typeface="Arial" charset="0"/>
                  </a:endParaRPr>
                </a:p>
              </p:txBody>
            </p:sp>
            <p:sp>
              <p:nvSpPr>
                <p:cNvPr id="265263" name="Freeform 47">
                  <a:extLst>
                    <a:ext uri="{FF2B5EF4-FFF2-40B4-BE49-F238E27FC236}">
                      <a16:creationId xmlns:a16="http://schemas.microsoft.com/office/drawing/2014/main" xmlns="" id="{A09A2B5D-FE81-4424-9CBC-C74E2AE47A69}"/>
                    </a:ext>
                  </a:extLst>
                </p:cNvPr>
                <p:cNvSpPr>
                  <a:spLocks/>
                </p:cNvSpPr>
                <p:nvPr userDrawn="1"/>
              </p:nvSpPr>
              <p:spPr bwMode="auto">
                <a:xfrm rot="-3172564">
                  <a:off x="4903" y="-19"/>
                  <a:ext cx="758" cy="1344"/>
                </a:xfrm>
                <a:custGeom>
                  <a:avLst/>
                  <a:gdLst/>
                  <a:ahLst/>
                  <a:cxnLst>
                    <a:cxn ang="0">
                      <a:pos x="95" y="2844"/>
                    </a:cxn>
                    <a:cxn ang="0">
                      <a:pos x="394" y="2834"/>
                    </a:cxn>
                    <a:cxn ang="0">
                      <a:pos x="821" y="3009"/>
                    </a:cxn>
                    <a:cxn ang="0">
                      <a:pos x="681" y="2817"/>
                    </a:cxn>
                    <a:cxn ang="0">
                      <a:pos x="367" y="2703"/>
                    </a:cxn>
                    <a:cxn ang="0">
                      <a:pos x="637" y="2720"/>
                    </a:cxn>
                    <a:cxn ang="0">
                      <a:pos x="979" y="2870"/>
                    </a:cxn>
                    <a:cxn ang="0">
                      <a:pos x="2859" y="420"/>
                    </a:cxn>
                    <a:cxn ang="0">
                      <a:pos x="2578" y="148"/>
                    </a:cxn>
                    <a:cxn ang="0">
                      <a:pos x="2308" y="0"/>
                    </a:cxn>
                    <a:cxn ang="0">
                      <a:pos x="2692" y="78"/>
                    </a:cxn>
                    <a:cxn ang="0">
                      <a:pos x="3007" y="428"/>
                    </a:cxn>
                    <a:cxn ang="0">
                      <a:pos x="831" y="3273"/>
                    </a:cxn>
                    <a:cxn ang="0">
                      <a:pos x="481" y="3412"/>
                    </a:cxn>
                    <a:cxn ang="0">
                      <a:pos x="105" y="3771"/>
                    </a:cxn>
                    <a:cxn ang="0">
                      <a:pos x="0" y="3667"/>
                    </a:cxn>
                    <a:cxn ang="0">
                      <a:pos x="131" y="3631"/>
                    </a:cxn>
                    <a:cxn ang="0">
                      <a:pos x="376" y="3385"/>
                    </a:cxn>
                    <a:cxn ang="0">
                      <a:pos x="165" y="3273"/>
                    </a:cxn>
                    <a:cxn ang="0">
                      <a:pos x="165" y="3176"/>
                    </a:cxn>
                    <a:cxn ang="0">
                      <a:pos x="411" y="3298"/>
                    </a:cxn>
                    <a:cxn ang="0">
                      <a:pos x="411" y="3186"/>
                    </a:cxn>
                    <a:cxn ang="0">
                      <a:pos x="603" y="3220"/>
                    </a:cxn>
                    <a:cxn ang="0">
                      <a:pos x="428" y="3079"/>
                    </a:cxn>
                    <a:cxn ang="0">
                      <a:pos x="629" y="3062"/>
                    </a:cxn>
                    <a:cxn ang="0">
                      <a:pos x="95" y="2844"/>
                    </a:cxn>
                    <a:cxn ang="0">
                      <a:pos x="95" y="2844"/>
                    </a:cxn>
                  </a:cxnLst>
                  <a:rect l="0" t="0" r="r" b="b"/>
                  <a:pathLst>
                    <a:path w="3007" h="3771">
                      <a:moveTo>
                        <a:pt x="95" y="2844"/>
                      </a:moveTo>
                      <a:lnTo>
                        <a:pt x="394" y="2834"/>
                      </a:lnTo>
                      <a:lnTo>
                        <a:pt x="821" y="3009"/>
                      </a:lnTo>
                      <a:lnTo>
                        <a:pt x="681" y="2817"/>
                      </a:lnTo>
                      <a:lnTo>
                        <a:pt x="367" y="2703"/>
                      </a:lnTo>
                      <a:lnTo>
                        <a:pt x="637" y="2720"/>
                      </a:lnTo>
                      <a:lnTo>
                        <a:pt x="979" y="2870"/>
                      </a:lnTo>
                      <a:lnTo>
                        <a:pt x="2859" y="420"/>
                      </a:lnTo>
                      <a:lnTo>
                        <a:pt x="2578" y="148"/>
                      </a:lnTo>
                      <a:lnTo>
                        <a:pt x="2308" y="0"/>
                      </a:lnTo>
                      <a:lnTo>
                        <a:pt x="2692" y="78"/>
                      </a:lnTo>
                      <a:lnTo>
                        <a:pt x="3007" y="428"/>
                      </a:lnTo>
                      <a:lnTo>
                        <a:pt x="831" y="3273"/>
                      </a:lnTo>
                      <a:lnTo>
                        <a:pt x="481" y="3412"/>
                      </a:lnTo>
                      <a:lnTo>
                        <a:pt x="105" y="3771"/>
                      </a:lnTo>
                      <a:lnTo>
                        <a:pt x="0" y="3667"/>
                      </a:lnTo>
                      <a:lnTo>
                        <a:pt x="131" y="3631"/>
                      </a:lnTo>
                      <a:lnTo>
                        <a:pt x="376" y="3385"/>
                      </a:lnTo>
                      <a:lnTo>
                        <a:pt x="165" y="3273"/>
                      </a:lnTo>
                      <a:lnTo>
                        <a:pt x="165" y="3176"/>
                      </a:lnTo>
                      <a:lnTo>
                        <a:pt x="411" y="3298"/>
                      </a:lnTo>
                      <a:lnTo>
                        <a:pt x="411" y="3186"/>
                      </a:lnTo>
                      <a:lnTo>
                        <a:pt x="603" y="3220"/>
                      </a:lnTo>
                      <a:lnTo>
                        <a:pt x="428" y="3079"/>
                      </a:lnTo>
                      <a:lnTo>
                        <a:pt x="629" y="3062"/>
                      </a:lnTo>
                      <a:lnTo>
                        <a:pt x="95" y="2844"/>
                      </a:lnTo>
                      <a:lnTo>
                        <a:pt x="95" y="2844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ru-RU">
                    <a:latin typeface="Arial" charset="0"/>
                  </a:endParaRPr>
                </a:p>
              </p:txBody>
            </p:sp>
            <p:sp>
              <p:nvSpPr>
                <p:cNvPr id="265264" name="Freeform 48">
                  <a:extLst>
                    <a:ext uri="{FF2B5EF4-FFF2-40B4-BE49-F238E27FC236}">
                      <a16:creationId xmlns:a16="http://schemas.microsoft.com/office/drawing/2014/main" xmlns="" id="{E139FD28-2E40-44E6-9DBA-171E8BD110FE}"/>
                    </a:ext>
                  </a:extLst>
                </p:cNvPr>
                <p:cNvSpPr>
                  <a:spLocks/>
                </p:cNvSpPr>
                <p:nvPr userDrawn="1"/>
              </p:nvSpPr>
              <p:spPr bwMode="auto">
                <a:xfrm rot="-3172564">
                  <a:off x="5301" y="893"/>
                  <a:ext cx="169" cy="122"/>
                </a:xfrm>
                <a:custGeom>
                  <a:avLst/>
                  <a:gdLst/>
                  <a:ahLst/>
                  <a:cxnLst>
                    <a:cxn ang="0">
                      <a:pos x="0" y="80"/>
                    </a:cxn>
                    <a:cxn ang="0">
                      <a:pos x="255" y="106"/>
                    </a:cxn>
                    <a:cxn ang="0">
                      <a:pos x="639" y="342"/>
                    </a:cxn>
                    <a:cxn ang="0">
                      <a:pos x="673" y="289"/>
                    </a:cxn>
                    <a:cxn ang="0">
                      <a:pos x="447" y="114"/>
                    </a:cxn>
                    <a:cxn ang="0">
                      <a:pos x="26" y="0"/>
                    </a:cxn>
                    <a:cxn ang="0">
                      <a:pos x="0" y="80"/>
                    </a:cxn>
                    <a:cxn ang="0">
                      <a:pos x="0" y="80"/>
                    </a:cxn>
                  </a:cxnLst>
                  <a:rect l="0" t="0" r="r" b="b"/>
                  <a:pathLst>
                    <a:path w="673" h="342">
                      <a:moveTo>
                        <a:pt x="0" y="80"/>
                      </a:moveTo>
                      <a:lnTo>
                        <a:pt x="255" y="106"/>
                      </a:lnTo>
                      <a:lnTo>
                        <a:pt x="639" y="342"/>
                      </a:lnTo>
                      <a:lnTo>
                        <a:pt x="673" y="289"/>
                      </a:lnTo>
                      <a:lnTo>
                        <a:pt x="447" y="114"/>
                      </a:lnTo>
                      <a:lnTo>
                        <a:pt x="26" y="0"/>
                      </a:lnTo>
                      <a:lnTo>
                        <a:pt x="0" y="80"/>
                      </a:lnTo>
                      <a:lnTo>
                        <a:pt x="0" y="80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ru-RU">
                    <a:latin typeface="Arial" charset="0"/>
                  </a:endParaRPr>
                </a:p>
              </p:txBody>
            </p:sp>
            <p:sp>
              <p:nvSpPr>
                <p:cNvPr id="265265" name="Freeform 49">
                  <a:extLst>
                    <a:ext uri="{FF2B5EF4-FFF2-40B4-BE49-F238E27FC236}">
                      <a16:creationId xmlns:a16="http://schemas.microsoft.com/office/drawing/2014/main" xmlns="" id="{A45F1956-03A2-4C74-AFFC-A63A2DA34E05}"/>
                    </a:ext>
                  </a:extLst>
                </p:cNvPr>
                <p:cNvSpPr>
                  <a:spLocks/>
                </p:cNvSpPr>
                <p:nvPr userDrawn="1"/>
              </p:nvSpPr>
              <p:spPr bwMode="auto">
                <a:xfrm rot="-3172564">
                  <a:off x="5253" y="802"/>
                  <a:ext cx="181" cy="144"/>
                </a:xfrm>
                <a:custGeom>
                  <a:avLst/>
                  <a:gdLst/>
                  <a:ahLst/>
                  <a:cxnLst>
                    <a:cxn ang="0">
                      <a:pos x="0" y="78"/>
                    </a:cxn>
                    <a:cxn ang="0">
                      <a:pos x="340" y="148"/>
                    </a:cxn>
                    <a:cxn ang="0">
                      <a:pos x="638" y="403"/>
                    </a:cxn>
                    <a:cxn ang="0">
                      <a:pos x="716" y="296"/>
                    </a:cxn>
                    <a:cxn ang="0">
                      <a:pos x="420" y="114"/>
                    </a:cxn>
                    <a:cxn ang="0">
                      <a:pos x="70" y="0"/>
                    </a:cxn>
                    <a:cxn ang="0">
                      <a:pos x="0" y="78"/>
                    </a:cxn>
                    <a:cxn ang="0">
                      <a:pos x="0" y="78"/>
                    </a:cxn>
                  </a:cxnLst>
                  <a:rect l="0" t="0" r="r" b="b"/>
                  <a:pathLst>
                    <a:path w="716" h="403">
                      <a:moveTo>
                        <a:pt x="0" y="78"/>
                      </a:moveTo>
                      <a:lnTo>
                        <a:pt x="340" y="148"/>
                      </a:lnTo>
                      <a:lnTo>
                        <a:pt x="638" y="403"/>
                      </a:lnTo>
                      <a:lnTo>
                        <a:pt x="716" y="296"/>
                      </a:lnTo>
                      <a:lnTo>
                        <a:pt x="420" y="114"/>
                      </a:lnTo>
                      <a:lnTo>
                        <a:pt x="70" y="0"/>
                      </a:lnTo>
                      <a:lnTo>
                        <a:pt x="0" y="78"/>
                      </a:lnTo>
                      <a:lnTo>
                        <a:pt x="0" y="78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ru-RU">
                    <a:latin typeface="Arial" charset="0"/>
                  </a:endParaRPr>
                </a:p>
              </p:txBody>
            </p:sp>
            <p:sp>
              <p:nvSpPr>
                <p:cNvPr id="265266" name="Freeform 50">
                  <a:extLst>
                    <a:ext uri="{FF2B5EF4-FFF2-40B4-BE49-F238E27FC236}">
                      <a16:creationId xmlns:a16="http://schemas.microsoft.com/office/drawing/2014/main" xmlns="" id="{CB003E97-45F6-41FB-A87C-C50B13B38449}"/>
                    </a:ext>
                  </a:extLst>
                </p:cNvPr>
                <p:cNvSpPr>
                  <a:spLocks/>
                </p:cNvSpPr>
                <p:nvPr userDrawn="1"/>
              </p:nvSpPr>
              <p:spPr bwMode="auto">
                <a:xfrm rot="-3172564">
                  <a:off x="4985" y="210"/>
                  <a:ext cx="181" cy="147"/>
                </a:xfrm>
                <a:custGeom>
                  <a:avLst/>
                  <a:gdLst/>
                  <a:ahLst/>
                  <a:cxnLst>
                    <a:cxn ang="0">
                      <a:pos x="0" y="78"/>
                    </a:cxn>
                    <a:cxn ang="0">
                      <a:pos x="316" y="139"/>
                    </a:cxn>
                    <a:cxn ang="0">
                      <a:pos x="649" y="411"/>
                    </a:cxn>
                    <a:cxn ang="0">
                      <a:pos x="717" y="314"/>
                    </a:cxn>
                    <a:cxn ang="0">
                      <a:pos x="394" y="87"/>
                    </a:cxn>
                    <a:cxn ang="0">
                      <a:pos x="54" y="0"/>
                    </a:cxn>
                    <a:cxn ang="0">
                      <a:pos x="0" y="78"/>
                    </a:cxn>
                    <a:cxn ang="0">
                      <a:pos x="0" y="78"/>
                    </a:cxn>
                  </a:cxnLst>
                  <a:rect l="0" t="0" r="r" b="b"/>
                  <a:pathLst>
                    <a:path w="717" h="411">
                      <a:moveTo>
                        <a:pt x="0" y="78"/>
                      </a:moveTo>
                      <a:lnTo>
                        <a:pt x="316" y="139"/>
                      </a:lnTo>
                      <a:lnTo>
                        <a:pt x="649" y="411"/>
                      </a:lnTo>
                      <a:lnTo>
                        <a:pt x="717" y="314"/>
                      </a:lnTo>
                      <a:lnTo>
                        <a:pt x="394" y="87"/>
                      </a:lnTo>
                      <a:lnTo>
                        <a:pt x="54" y="0"/>
                      </a:lnTo>
                      <a:lnTo>
                        <a:pt x="0" y="78"/>
                      </a:lnTo>
                      <a:lnTo>
                        <a:pt x="0" y="78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ru-RU">
                    <a:latin typeface="Arial" charset="0"/>
                  </a:endParaRPr>
                </a:p>
              </p:txBody>
            </p:sp>
            <p:sp>
              <p:nvSpPr>
                <p:cNvPr id="265267" name="Freeform 51">
                  <a:extLst>
                    <a:ext uri="{FF2B5EF4-FFF2-40B4-BE49-F238E27FC236}">
                      <a16:creationId xmlns:a16="http://schemas.microsoft.com/office/drawing/2014/main" xmlns="" id="{924A7266-42C2-4542-8C97-BC16987C8209}"/>
                    </a:ext>
                  </a:extLst>
                </p:cNvPr>
                <p:cNvSpPr>
                  <a:spLocks/>
                </p:cNvSpPr>
                <p:nvPr userDrawn="1"/>
              </p:nvSpPr>
              <p:spPr bwMode="auto">
                <a:xfrm rot="-3172564">
                  <a:off x="4951" y="138"/>
                  <a:ext cx="179" cy="138"/>
                </a:xfrm>
                <a:custGeom>
                  <a:avLst/>
                  <a:gdLst/>
                  <a:ahLst/>
                  <a:cxnLst>
                    <a:cxn ang="0">
                      <a:pos x="0" y="88"/>
                    </a:cxn>
                    <a:cxn ang="0">
                      <a:pos x="272" y="131"/>
                    </a:cxn>
                    <a:cxn ang="0">
                      <a:pos x="665" y="386"/>
                    </a:cxn>
                    <a:cxn ang="0">
                      <a:pos x="709" y="308"/>
                    </a:cxn>
                    <a:cxn ang="0">
                      <a:pos x="306" y="53"/>
                    </a:cxn>
                    <a:cxn ang="0">
                      <a:pos x="43" y="0"/>
                    </a:cxn>
                    <a:cxn ang="0">
                      <a:pos x="0" y="88"/>
                    </a:cxn>
                    <a:cxn ang="0">
                      <a:pos x="0" y="88"/>
                    </a:cxn>
                  </a:cxnLst>
                  <a:rect l="0" t="0" r="r" b="b"/>
                  <a:pathLst>
                    <a:path w="709" h="386">
                      <a:moveTo>
                        <a:pt x="0" y="88"/>
                      </a:moveTo>
                      <a:lnTo>
                        <a:pt x="272" y="131"/>
                      </a:lnTo>
                      <a:lnTo>
                        <a:pt x="665" y="386"/>
                      </a:lnTo>
                      <a:lnTo>
                        <a:pt x="709" y="308"/>
                      </a:lnTo>
                      <a:lnTo>
                        <a:pt x="306" y="53"/>
                      </a:lnTo>
                      <a:lnTo>
                        <a:pt x="43" y="0"/>
                      </a:lnTo>
                      <a:lnTo>
                        <a:pt x="0" y="88"/>
                      </a:lnTo>
                      <a:lnTo>
                        <a:pt x="0" y="88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ru-RU">
                    <a:latin typeface="Arial" charset="0"/>
                  </a:endParaRPr>
                </a:p>
              </p:txBody>
            </p:sp>
          </p:grpSp>
        </p:grpSp>
        <p:sp>
          <p:nvSpPr>
            <p:cNvPr id="265268" name="Line 52">
              <a:extLst>
                <a:ext uri="{FF2B5EF4-FFF2-40B4-BE49-F238E27FC236}">
                  <a16:creationId xmlns:a16="http://schemas.microsoft.com/office/drawing/2014/main" xmlns="" id="{13EBA95F-471E-4172-B7B6-6A47CDDB2982}"/>
                </a:ext>
              </a:extLst>
            </p:cNvPr>
            <p:cNvSpPr>
              <a:spLocks noChangeShapeType="1"/>
            </p:cNvSpPr>
            <p:nvPr userDrawn="1"/>
          </p:nvSpPr>
          <p:spPr bwMode="auto">
            <a:xfrm>
              <a:off x="4870" y="84"/>
              <a:ext cx="42" cy="96"/>
            </a:xfrm>
            <a:prstGeom prst="line">
              <a:avLst/>
            </a:prstGeom>
            <a:noFill/>
            <a:ln w="38100">
              <a:solidFill>
                <a:schemeClr val="accent2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ru-RU">
                <a:latin typeface="Arial" charset="0"/>
              </a:endParaRPr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4152" r:id="rId1"/>
    <p:sldLayoutId id="2147484128" r:id="rId2"/>
    <p:sldLayoutId id="2147484129" r:id="rId3"/>
    <p:sldLayoutId id="2147484130" r:id="rId4"/>
    <p:sldLayoutId id="2147484131" r:id="rId5"/>
    <p:sldLayoutId id="2147484132" r:id="rId6"/>
    <p:sldLayoutId id="2147484133" r:id="rId7"/>
    <p:sldLayoutId id="2147484134" r:id="rId8"/>
    <p:sldLayoutId id="2147484135" r:id="rId9"/>
    <p:sldLayoutId id="2147484136" r:id="rId10"/>
    <p:sldLayoutId id="2147484137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omic Sans MS" pitchFamily="66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omic Sans MS" pitchFamily="66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omic Sans MS" pitchFamily="66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omic Sans MS" pitchFamily="66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omic Sans MS" pitchFamily="66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omic Sans MS" pitchFamily="66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omic Sans MS" pitchFamily="66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omic Sans MS" pitchFamily="66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4914" name="Rectangle 2">
            <a:extLst>
              <a:ext uri="{FF2B5EF4-FFF2-40B4-BE49-F238E27FC236}">
                <a16:creationId xmlns:a16="http://schemas.microsoft.com/office/drawing/2014/main" xmlns="" id="{76C1EE6B-95D5-40E7-8D43-67175A252EA6}"/>
              </a:ext>
            </a:extLst>
          </p:cNvPr>
          <p:cNvSpPr>
            <a:spLocks noChangeArrowheads="1"/>
          </p:cNvSpPr>
          <p:nvPr/>
        </p:nvSpPr>
        <p:spPr bwMode="ltGray">
          <a:xfrm>
            <a:off x="417513" y="1098550"/>
            <a:ext cx="438150" cy="474663"/>
          </a:xfrm>
          <a:prstGeom prst="rect">
            <a:avLst/>
          </a:prstGeom>
          <a:solidFill>
            <a:schemeClr val="accent2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eaLnBrk="1" hangingPunct="1">
              <a:defRPr/>
            </a:pPr>
            <a:endParaRPr kumimoji="1" lang="ru-RU" sz="2400">
              <a:latin typeface="Tahoma" pitchFamily="34" charset="0"/>
            </a:endParaRPr>
          </a:p>
        </p:txBody>
      </p:sp>
      <p:sp>
        <p:nvSpPr>
          <p:cNvPr id="294915" name="Rectangle 3">
            <a:extLst>
              <a:ext uri="{FF2B5EF4-FFF2-40B4-BE49-F238E27FC236}">
                <a16:creationId xmlns:a16="http://schemas.microsoft.com/office/drawing/2014/main" xmlns="" id="{90036E37-10A2-4325-8719-FBC4A6CA7282}"/>
              </a:ext>
            </a:extLst>
          </p:cNvPr>
          <p:cNvSpPr>
            <a:spLocks noChangeArrowheads="1"/>
          </p:cNvSpPr>
          <p:nvPr/>
        </p:nvSpPr>
        <p:spPr bwMode="ltGray">
          <a:xfrm>
            <a:off x="800100" y="1098550"/>
            <a:ext cx="328613" cy="474663"/>
          </a:xfrm>
          <a:prstGeom prst="rect">
            <a:avLst/>
          </a:prstGeom>
          <a:gradFill rotWithShape="0">
            <a:gsLst>
              <a:gs pos="0">
                <a:schemeClr val="accent2"/>
              </a:gs>
              <a:gs pos="100000">
                <a:schemeClr val="bg1"/>
              </a:gs>
            </a:gsLst>
            <a:lin ang="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eaLnBrk="1" hangingPunct="1">
              <a:defRPr/>
            </a:pPr>
            <a:endParaRPr kumimoji="1" lang="ru-RU" sz="2400">
              <a:latin typeface="Tahoma" pitchFamily="34" charset="0"/>
            </a:endParaRPr>
          </a:p>
        </p:txBody>
      </p:sp>
      <p:sp>
        <p:nvSpPr>
          <p:cNvPr id="294916" name="Rectangle 4">
            <a:extLst>
              <a:ext uri="{FF2B5EF4-FFF2-40B4-BE49-F238E27FC236}">
                <a16:creationId xmlns:a16="http://schemas.microsoft.com/office/drawing/2014/main" xmlns="" id="{2E7CE294-7B62-4C27-800D-596E46206C90}"/>
              </a:ext>
            </a:extLst>
          </p:cNvPr>
          <p:cNvSpPr>
            <a:spLocks noChangeArrowheads="1"/>
          </p:cNvSpPr>
          <p:nvPr/>
        </p:nvSpPr>
        <p:spPr bwMode="ltGray">
          <a:xfrm>
            <a:off x="541338" y="1520825"/>
            <a:ext cx="422275" cy="474663"/>
          </a:xfrm>
          <a:prstGeom prst="rect">
            <a:avLst/>
          </a:prstGeom>
          <a:solidFill>
            <a:schemeClr val="folHlink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eaLnBrk="1" hangingPunct="1">
              <a:defRPr/>
            </a:pPr>
            <a:endParaRPr kumimoji="1" lang="ru-RU" sz="2400">
              <a:latin typeface="Tahoma" pitchFamily="34" charset="0"/>
            </a:endParaRPr>
          </a:p>
        </p:txBody>
      </p:sp>
      <p:sp>
        <p:nvSpPr>
          <p:cNvPr id="294917" name="Rectangle 5">
            <a:extLst>
              <a:ext uri="{FF2B5EF4-FFF2-40B4-BE49-F238E27FC236}">
                <a16:creationId xmlns:a16="http://schemas.microsoft.com/office/drawing/2014/main" xmlns="" id="{713B6FC5-6CC2-4E26-9365-A7EC93BDDFF6}"/>
              </a:ext>
            </a:extLst>
          </p:cNvPr>
          <p:cNvSpPr>
            <a:spLocks noChangeArrowheads="1"/>
          </p:cNvSpPr>
          <p:nvPr/>
        </p:nvSpPr>
        <p:spPr bwMode="ltGray">
          <a:xfrm>
            <a:off x="911225" y="1520825"/>
            <a:ext cx="368300" cy="474663"/>
          </a:xfrm>
          <a:prstGeom prst="rect">
            <a:avLst/>
          </a:prstGeom>
          <a:gradFill rotWithShape="0">
            <a:gsLst>
              <a:gs pos="0">
                <a:schemeClr val="folHlink"/>
              </a:gs>
              <a:gs pos="100000">
                <a:schemeClr val="bg1"/>
              </a:gs>
            </a:gsLst>
            <a:lin ang="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eaLnBrk="1" hangingPunct="1">
              <a:defRPr/>
            </a:pPr>
            <a:endParaRPr kumimoji="1" lang="ru-RU" sz="2400">
              <a:latin typeface="Tahoma" pitchFamily="34" charset="0"/>
            </a:endParaRPr>
          </a:p>
        </p:txBody>
      </p:sp>
      <p:sp>
        <p:nvSpPr>
          <p:cNvPr id="294918" name="Rectangle 6">
            <a:extLst>
              <a:ext uri="{FF2B5EF4-FFF2-40B4-BE49-F238E27FC236}">
                <a16:creationId xmlns:a16="http://schemas.microsoft.com/office/drawing/2014/main" xmlns="" id="{B5707ADD-4E54-4A02-9CE8-5DC74FCC25B5}"/>
              </a:ext>
            </a:extLst>
          </p:cNvPr>
          <p:cNvSpPr>
            <a:spLocks noChangeArrowheads="1"/>
          </p:cNvSpPr>
          <p:nvPr/>
        </p:nvSpPr>
        <p:spPr bwMode="ltGray">
          <a:xfrm>
            <a:off x="127000" y="1447800"/>
            <a:ext cx="560388" cy="422275"/>
          </a:xfrm>
          <a:prstGeom prst="rect">
            <a:avLst/>
          </a:prstGeom>
          <a:gradFill rotWithShape="0">
            <a:gsLst>
              <a:gs pos="0">
                <a:schemeClr val="bg1"/>
              </a:gs>
              <a:gs pos="100000">
                <a:schemeClr val="hlink"/>
              </a:gs>
            </a:gsLst>
            <a:lin ang="1890000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eaLnBrk="1" hangingPunct="1">
              <a:defRPr/>
            </a:pPr>
            <a:endParaRPr kumimoji="1" lang="ru-RU" sz="2400">
              <a:latin typeface="Tahoma" pitchFamily="34" charset="0"/>
            </a:endParaRPr>
          </a:p>
        </p:txBody>
      </p:sp>
      <p:sp>
        <p:nvSpPr>
          <p:cNvPr id="294919" name="Rectangle 7">
            <a:extLst>
              <a:ext uri="{FF2B5EF4-FFF2-40B4-BE49-F238E27FC236}">
                <a16:creationId xmlns:a16="http://schemas.microsoft.com/office/drawing/2014/main" xmlns="" id="{B747E344-D404-478C-B373-B081AA1941EC}"/>
              </a:ext>
            </a:extLst>
          </p:cNvPr>
          <p:cNvSpPr>
            <a:spLocks noChangeArrowheads="1"/>
          </p:cNvSpPr>
          <p:nvPr/>
        </p:nvSpPr>
        <p:spPr bwMode="gray">
          <a:xfrm>
            <a:off x="762000" y="990600"/>
            <a:ext cx="31750" cy="1052513"/>
          </a:xfrm>
          <a:prstGeom prst="rect">
            <a:avLst/>
          </a:prstGeom>
          <a:solidFill>
            <a:schemeClr val="bg2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eaLnBrk="1" hangingPunct="1">
              <a:defRPr/>
            </a:pPr>
            <a:endParaRPr kumimoji="1" lang="ru-RU" sz="2400">
              <a:latin typeface="Tahoma" pitchFamily="34" charset="0"/>
            </a:endParaRPr>
          </a:p>
        </p:txBody>
      </p:sp>
      <p:sp>
        <p:nvSpPr>
          <p:cNvPr id="294920" name="Rectangle 8">
            <a:extLst>
              <a:ext uri="{FF2B5EF4-FFF2-40B4-BE49-F238E27FC236}">
                <a16:creationId xmlns:a16="http://schemas.microsoft.com/office/drawing/2014/main" xmlns="" id="{00C902F3-7F4E-4B65-86FB-0DB5CD162048}"/>
              </a:ext>
            </a:extLst>
          </p:cNvPr>
          <p:cNvSpPr>
            <a:spLocks noChangeArrowheads="1"/>
          </p:cNvSpPr>
          <p:nvPr/>
        </p:nvSpPr>
        <p:spPr bwMode="gray">
          <a:xfrm>
            <a:off x="442913" y="1781175"/>
            <a:ext cx="8226425" cy="31750"/>
          </a:xfrm>
          <a:prstGeom prst="rect">
            <a:avLst/>
          </a:prstGeom>
          <a:gradFill rotWithShape="0">
            <a:gsLst>
              <a:gs pos="0">
                <a:schemeClr val="bg2"/>
              </a:gs>
              <a:gs pos="100000">
                <a:schemeClr val="bg1"/>
              </a:gs>
            </a:gsLst>
            <a:lin ang="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eaLnBrk="1" hangingPunct="1">
              <a:defRPr/>
            </a:pPr>
            <a:endParaRPr kumimoji="1" lang="ru-RU" sz="2400">
              <a:latin typeface="Tahoma" pitchFamily="34" charset="0"/>
            </a:endParaRPr>
          </a:p>
        </p:txBody>
      </p:sp>
      <p:sp>
        <p:nvSpPr>
          <p:cNvPr id="7177" name="Rectangle 9">
            <a:extLst>
              <a:ext uri="{FF2B5EF4-FFF2-40B4-BE49-F238E27FC236}">
                <a16:creationId xmlns:a16="http://schemas.microsoft.com/office/drawing/2014/main" xmlns="" id="{4EA3E2D1-F6E7-4338-8DBE-D18AEEB34465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1150938" y="214313"/>
            <a:ext cx="7793037" cy="1462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/>
              <a:t>Образец заголовка</a:t>
            </a:r>
          </a:p>
        </p:txBody>
      </p:sp>
      <p:sp>
        <p:nvSpPr>
          <p:cNvPr id="7178" name="Rectangle 10">
            <a:extLst>
              <a:ext uri="{FF2B5EF4-FFF2-40B4-BE49-F238E27FC236}">
                <a16:creationId xmlns:a16="http://schemas.microsoft.com/office/drawing/2014/main" xmlns="" id="{5C652FCA-F621-44D1-8CF1-B5C5F044E808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1182688" y="2017713"/>
            <a:ext cx="7772400" cy="411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/>
              <a:t>Образец текста</a:t>
            </a:r>
          </a:p>
          <a:p>
            <a:pPr lvl="1"/>
            <a:r>
              <a:rPr lang="ru-RU" altLang="ru-RU"/>
              <a:t>Второй уровень</a:t>
            </a:r>
          </a:p>
          <a:p>
            <a:pPr lvl="2"/>
            <a:r>
              <a:rPr lang="ru-RU" altLang="ru-RU"/>
              <a:t>Третий уровень</a:t>
            </a:r>
          </a:p>
          <a:p>
            <a:pPr lvl="3"/>
            <a:r>
              <a:rPr lang="ru-RU" altLang="ru-RU"/>
              <a:t>Четвертый уровень</a:t>
            </a:r>
          </a:p>
          <a:p>
            <a:pPr lvl="4"/>
            <a:r>
              <a:rPr lang="ru-RU" altLang="ru-RU"/>
              <a:t>Пятый уровень</a:t>
            </a:r>
          </a:p>
        </p:txBody>
      </p:sp>
      <p:sp>
        <p:nvSpPr>
          <p:cNvPr id="294923" name="Rectangle 11">
            <a:extLst>
              <a:ext uri="{FF2B5EF4-FFF2-40B4-BE49-F238E27FC236}">
                <a16:creationId xmlns:a16="http://schemas.microsoft.com/office/drawing/2014/main" xmlns="" id="{2199173B-2F66-432C-93C9-CAB332044291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1162050" y="6243638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400"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294924" name="Rectangle 12">
            <a:extLst>
              <a:ext uri="{FF2B5EF4-FFF2-40B4-BE49-F238E27FC236}">
                <a16:creationId xmlns:a16="http://schemas.microsoft.com/office/drawing/2014/main" xmlns="" id="{F2166288-ED54-4D54-9A71-B94CD09070F8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657600" y="6243638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 eaLnBrk="1" hangingPunct="1">
              <a:defRPr sz="1400"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294925" name="Rectangle 13">
            <a:extLst>
              <a:ext uri="{FF2B5EF4-FFF2-40B4-BE49-F238E27FC236}">
                <a16:creationId xmlns:a16="http://schemas.microsoft.com/office/drawing/2014/main" xmlns="" id="{88A169FA-12DA-4BA4-B58E-D38A20EDB4B4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042150" y="6243638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400">
                <a:latin typeface="Tahoma" panose="020B0604030504040204" pitchFamily="34" charset="0"/>
              </a:defRPr>
            </a:lvl1pPr>
          </a:lstStyle>
          <a:p>
            <a:fld id="{B678E8E7-AAC1-46B7-BA59-98C6723E2578}" type="slidenum">
              <a:rPr lang="ru-RU" altLang="ru-RU"/>
              <a:pPr/>
              <a:t>‹#›</a:t>
            </a:fld>
            <a:endParaRPr lang="ru-RU" alt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153" r:id="rId1"/>
    <p:sldLayoutId id="2147484138" r:id="rId2"/>
    <p:sldLayoutId id="2147484139" r:id="rId3"/>
    <p:sldLayoutId id="2147484140" r:id="rId4"/>
    <p:sldLayoutId id="2147484141" r:id="rId5"/>
    <p:sldLayoutId id="2147484142" r:id="rId6"/>
    <p:sldLayoutId id="2147484143" r:id="rId7"/>
    <p:sldLayoutId id="2147484144" r:id="rId8"/>
    <p:sldLayoutId id="2147484145" r:id="rId9"/>
    <p:sldLayoutId id="2147484146" r:id="rId10"/>
    <p:sldLayoutId id="2147484147" r:id="rId11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SzPct val="60000"/>
        <a:buFont typeface="Wingdings" panose="05000000000000000000" pitchFamily="2" charset="2"/>
        <a:buChar char="n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55000"/>
        <a:buFont typeface="Wingdings" panose="05000000000000000000" pitchFamily="2" charset="2"/>
        <a:buChar char="n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SzPct val="50000"/>
        <a:buFont typeface="Wingdings" panose="05000000000000000000" pitchFamily="2" charset="2"/>
        <a:buChar char="n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55000"/>
        <a:buFont typeface="Wingdings" panose="05000000000000000000" pitchFamily="2" charset="2"/>
        <a:buChar char="n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anose="05000000000000000000" pitchFamily="2" charset="2"/>
        <a:buChar char="n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0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0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5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5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0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40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3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0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0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6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51.xml"/><Relationship Id="rId1" Type="http://schemas.openxmlformats.org/officeDocument/2006/relationships/themeOverride" Target="../theme/themeOverride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51.xml"/><Relationship Id="rId1" Type="http://schemas.openxmlformats.org/officeDocument/2006/relationships/themeOverride" Target="../theme/themeOverride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51.xml"/><Relationship Id="rId1" Type="http://schemas.openxmlformats.org/officeDocument/2006/relationships/themeOverride" Target="../theme/themeOverride3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1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51.xml"/><Relationship Id="rId1" Type="http://schemas.openxmlformats.org/officeDocument/2006/relationships/themeOverride" Target="../theme/themeOverride4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1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6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51.xml"/><Relationship Id="rId1" Type="http://schemas.openxmlformats.org/officeDocument/2006/relationships/themeOverride" Target="../theme/themeOverride5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6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46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46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6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6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6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9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0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8534" name="Rectangle 6">
            <a:extLst>
              <a:ext uri="{FF2B5EF4-FFF2-40B4-BE49-F238E27FC236}">
                <a16:creationId xmlns:a16="http://schemas.microsoft.com/office/drawing/2014/main" xmlns="" id="{140FC863-7688-4647-898A-37A836D91E7F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899592" y="1052736"/>
            <a:ext cx="8001000" cy="1800200"/>
          </a:xfrm>
          <a:solidFill>
            <a:srgbClr val="008000"/>
          </a:solidFill>
        </p:spPr>
        <p:txBody>
          <a:bodyPr/>
          <a:lstStyle/>
          <a:p>
            <a:pPr algn="ctr" eaLnBrk="1" hangingPunct="1"/>
            <a:r>
              <a:rPr lang="ru-RU" altLang="ru-RU" b="1" dirty="0"/>
              <a:t>Профилактика</a:t>
            </a:r>
            <a:br>
              <a:rPr lang="ru-RU" altLang="ru-RU" b="1" dirty="0"/>
            </a:br>
            <a:r>
              <a:rPr lang="ru-RU" altLang="ru-RU" b="1" dirty="0"/>
              <a:t> девиантного поведения </a:t>
            </a:r>
            <a:br>
              <a:rPr lang="ru-RU" altLang="ru-RU" b="1" dirty="0"/>
            </a:br>
            <a:r>
              <a:rPr lang="ru-RU" altLang="ru-RU" b="1" dirty="0"/>
              <a:t>среди детей и подростков</a:t>
            </a:r>
          </a:p>
        </p:txBody>
      </p:sp>
      <p:pic>
        <p:nvPicPr>
          <p:cNvPr id="14340" name="Picture 4" descr="Профилактика девиантного поведения подростков и детей - в школе и  повседневной жизни">
            <a:extLst>
              <a:ext uri="{FF2B5EF4-FFF2-40B4-BE49-F238E27FC236}">
                <a16:creationId xmlns:a16="http://schemas.microsoft.com/office/drawing/2014/main" xmlns="" id="{6B6AA4F4-3472-47CD-8DC5-5BA466D54D3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3728" y="3068960"/>
            <a:ext cx="4598191" cy="34442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6000">
        <p15:prstTrans prst="curtains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85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500"/>
                                        <p:tgtEl>
                                          <p:spTgt spid="2785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8534" grpId="0" animBg="1" autoUpdateAnimBg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4">
            <a:extLst>
              <a:ext uri="{FF2B5EF4-FFF2-40B4-BE49-F238E27FC236}">
                <a16:creationId xmlns:a16="http://schemas.microsoft.com/office/drawing/2014/main" xmlns="" id="{752020D4-E6F4-41E8-BADD-28037D5D6FE6}"/>
              </a:ext>
            </a:extLst>
          </p:cNvPr>
          <p:cNvSpPr>
            <a:spLocks noChangeArrowheads="1"/>
          </p:cNvSpPr>
          <p:nvPr/>
        </p:nvSpPr>
        <p:spPr bwMode="auto">
          <a:xfrm>
            <a:off x="250825" y="595313"/>
            <a:ext cx="8281988" cy="5360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 marL="342900" indent="-3429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lnSpc>
                <a:spcPct val="80000"/>
              </a:lnSpc>
              <a:spcBef>
                <a:spcPct val="20000"/>
              </a:spcBef>
            </a:pPr>
            <a:r>
              <a:rPr lang="ru-RU" altLang="ru-RU" sz="2800">
                <a:solidFill>
                  <a:srgbClr val="FF0000"/>
                </a:solidFill>
              </a:rPr>
              <a:t>Что должны знать </a:t>
            </a:r>
          </a:p>
          <a:p>
            <a:pPr algn="ctr"/>
            <a:r>
              <a:rPr lang="ru-RU" altLang="ru-RU" sz="2800">
                <a:solidFill>
                  <a:srgbClr val="FF0000"/>
                </a:solidFill>
              </a:rPr>
              <a:t>участники образовательного процесса по </a:t>
            </a:r>
          </a:p>
          <a:p>
            <a:pPr algn="ctr"/>
            <a:r>
              <a:rPr lang="ru-RU" altLang="ru-RU" sz="2800">
                <a:solidFill>
                  <a:srgbClr val="6600CC"/>
                </a:solidFill>
              </a:rPr>
              <a:t>работе с детьми девиантного поведения</a:t>
            </a:r>
            <a:r>
              <a:rPr lang="ru-RU" altLang="ru-RU" sz="2800">
                <a:solidFill>
                  <a:srgbClr val="0000FF"/>
                </a:solidFill>
              </a:rPr>
              <a:t>.</a:t>
            </a:r>
          </a:p>
          <a:p>
            <a:pPr>
              <a:buClr>
                <a:srgbClr val="000000"/>
              </a:buClr>
              <a:buFontTx/>
              <a:buChar char="•"/>
            </a:pPr>
            <a:r>
              <a:rPr lang="ru-RU" altLang="ru-RU" sz="2200">
                <a:solidFill>
                  <a:srgbClr val="000000"/>
                </a:solidFill>
              </a:rPr>
              <a:t>Формы девиантного (отклоняющегося) поведения (основные линии нарушений)</a:t>
            </a:r>
          </a:p>
          <a:p>
            <a:pPr>
              <a:buClr>
                <a:srgbClr val="000000"/>
              </a:buClr>
              <a:buFontTx/>
              <a:buChar char="•"/>
            </a:pPr>
            <a:r>
              <a:rPr lang="ru-RU" altLang="ru-RU" sz="2200">
                <a:solidFill>
                  <a:srgbClr val="000000"/>
                </a:solidFill>
              </a:rPr>
              <a:t>Факторы риска </a:t>
            </a:r>
          </a:p>
          <a:p>
            <a:pPr>
              <a:buClr>
                <a:srgbClr val="000000"/>
              </a:buClr>
              <a:buFontTx/>
              <a:buChar char="•"/>
            </a:pPr>
            <a:r>
              <a:rPr lang="ru-RU" altLang="ru-RU" sz="2200">
                <a:solidFill>
                  <a:srgbClr val="000000"/>
                </a:solidFill>
              </a:rPr>
              <a:t>Причины отклонений</a:t>
            </a:r>
          </a:p>
          <a:p>
            <a:pPr>
              <a:buClr>
                <a:srgbClr val="000000"/>
              </a:buClr>
              <a:buFontTx/>
              <a:buChar char="•"/>
            </a:pPr>
            <a:r>
              <a:rPr lang="ru-RU" altLang="ru-RU" sz="2200">
                <a:solidFill>
                  <a:srgbClr val="000000"/>
                </a:solidFill>
              </a:rPr>
              <a:t>Алгоритм действий по профилактике ДП</a:t>
            </a:r>
          </a:p>
          <a:p>
            <a:pPr>
              <a:buClr>
                <a:srgbClr val="000000"/>
              </a:buClr>
              <a:buFontTx/>
              <a:buChar char="•"/>
            </a:pPr>
            <a:r>
              <a:rPr lang="ru-RU" altLang="ru-RU" sz="2200">
                <a:solidFill>
                  <a:srgbClr val="000000"/>
                </a:solidFill>
              </a:rPr>
              <a:t>Основные приемы психолого-педагогического воздействия</a:t>
            </a:r>
          </a:p>
          <a:p>
            <a:pPr>
              <a:buClr>
                <a:srgbClr val="000000"/>
              </a:buClr>
              <a:buFontTx/>
              <a:buChar char="•"/>
            </a:pPr>
            <a:r>
              <a:rPr lang="ru-RU" altLang="ru-RU" sz="2200">
                <a:solidFill>
                  <a:srgbClr val="000000"/>
                </a:solidFill>
              </a:rPr>
              <a:t>Основные направления работы с девиантными детьми</a:t>
            </a:r>
          </a:p>
          <a:p>
            <a:pPr>
              <a:buClr>
                <a:srgbClr val="000000"/>
              </a:buClr>
              <a:buFontTx/>
              <a:buChar char="•"/>
            </a:pPr>
            <a:r>
              <a:rPr lang="ru-RU" altLang="ru-RU" sz="2200">
                <a:solidFill>
                  <a:srgbClr val="000000"/>
                </a:solidFill>
              </a:rPr>
              <a:t>Основные направления работы с родителями</a:t>
            </a:r>
          </a:p>
          <a:p>
            <a:pPr>
              <a:buClr>
                <a:srgbClr val="000000"/>
              </a:buClr>
              <a:buFontTx/>
              <a:buChar char="•"/>
            </a:pPr>
            <a:r>
              <a:rPr lang="ru-RU" altLang="ru-RU" sz="2200">
                <a:solidFill>
                  <a:srgbClr val="000000"/>
                </a:solidFill>
              </a:rPr>
              <a:t>Основные направления работы с педагогами</a:t>
            </a:r>
          </a:p>
          <a:p>
            <a:pPr>
              <a:buClr>
                <a:srgbClr val="000000"/>
              </a:buClr>
              <a:buFontTx/>
              <a:buChar char="•"/>
            </a:pPr>
            <a:r>
              <a:rPr lang="ru-RU" altLang="ru-RU" sz="2200">
                <a:solidFill>
                  <a:srgbClr val="000000"/>
                </a:solidFill>
              </a:rPr>
              <a:t>Формы и методы психолого-педагогического воздействия</a:t>
            </a:r>
          </a:p>
          <a:p>
            <a:pPr>
              <a:buClr>
                <a:srgbClr val="000000"/>
              </a:buClr>
              <a:buFontTx/>
              <a:buChar char="•"/>
            </a:pPr>
            <a:r>
              <a:rPr lang="ru-RU" altLang="ru-RU" sz="2200">
                <a:solidFill>
                  <a:srgbClr val="000000"/>
                </a:solidFill>
              </a:rPr>
              <a:t>Модели пропаганды здорового образа жизни </a:t>
            </a:r>
          </a:p>
          <a:p>
            <a:pPr>
              <a:buClr>
                <a:srgbClr val="000000"/>
              </a:buClr>
              <a:buFontTx/>
              <a:buChar char="•"/>
            </a:pPr>
            <a:r>
              <a:rPr lang="ru-RU" altLang="ru-RU" sz="2200">
                <a:solidFill>
                  <a:srgbClr val="000000"/>
                </a:solidFill>
              </a:rPr>
              <a:t>Модели профилактики злоупотребления ПАВ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5">
            <a:extLst>
              <a:ext uri="{FF2B5EF4-FFF2-40B4-BE49-F238E27FC236}">
                <a16:creationId xmlns:a16="http://schemas.microsoft.com/office/drawing/2014/main" xmlns="" id="{855DEABA-184C-43CE-8CF6-F22519CD0951}"/>
              </a:ext>
            </a:extLst>
          </p:cNvPr>
          <p:cNvSpPr>
            <a:spLocks noChangeArrowheads="1"/>
          </p:cNvSpPr>
          <p:nvPr/>
        </p:nvSpPr>
        <p:spPr bwMode="auto">
          <a:xfrm>
            <a:off x="395288" y="692150"/>
            <a:ext cx="8137525" cy="5329238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endParaRPr lang="ru-RU" altLang="ru-RU"/>
          </a:p>
        </p:txBody>
      </p:sp>
      <p:sp>
        <p:nvSpPr>
          <p:cNvPr id="16387" name="Rectangle 4">
            <a:extLst>
              <a:ext uri="{FF2B5EF4-FFF2-40B4-BE49-F238E27FC236}">
                <a16:creationId xmlns:a16="http://schemas.microsoft.com/office/drawing/2014/main" xmlns="" id="{9AE64E2B-3839-4E3C-9517-314BDFEBB805}"/>
              </a:ext>
            </a:extLst>
          </p:cNvPr>
          <p:cNvSpPr>
            <a:spLocks noChangeArrowheads="1"/>
          </p:cNvSpPr>
          <p:nvPr/>
        </p:nvSpPr>
        <p:spPr bwMode="auto">
          <a:xfrm>
            <a:off x="611188" y="1196975"/>
            <a:ext cx="7632700" cy="4116388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lnSpc>
                <a:spcPct val="110000"/>
              </a:lnSpc>
              <a:spcBef>
                <a:spcPct val="20000"/>
              </a:spcBef>
              <a:buClr>
                <a:schemeClr val="bg2"/>
              </a:buClr>
              <a:buSzPct val="75000"/>
              <a:buFont typeface="Wingdings" panose="05000000000000000000" pitchFamily="2" charset="2"/>
              <a:buNone/>
            </a:pPr>
            <a:r>
              <a:rPr lang="ru-RU" altLang="ru-RU" sz="2800" u="sng">
                <a:solidFill>
                  <a:srgbClr val="FF0000"/>
                </a:solidFill>
              </a:rPr>
              <a:t>Девиантное (отклоняющееся)</a:t>
            </a:r>
            <a:r>
              <a:rPr lang="ru-RU" altLang="ru-RU" sz="2800">
                <a:solidFill>
                  <a:srgbClr val="000000"/>
                </a:solidFill>
              </a:rPr>
              <a:t> </a:t>
            </a:r>
            <a:r>
              <a:rPr lang="ru-RU" altLang="ru-RU" sz="2800" u="sng">
                <a:solidFill>
                  <a:srgbClr val="FF0000"/>
                </a:solidFill>
              </a:rPr>
              <a:t>поведение </a:t>
            </a:r>
            <a:r>
              <a:rPr lang="ru-RU" altLang="ru-RU" sz="2800">
                <a:solidFill>
                  <a:srgbClr val="000000"/>
                </a:solidFill>
              </a:rPr>
              <a:t>– </a:t>
            </a:r>
            <a:r>
              <a:rPr lang="ru-RU" altLang="ru-RU" sz="3200">
                <a:solidFill>
                  <a:srgbClr val="000000"/>
                </a:solidFill>
              </a:rPr>
              <a:t>это</a:t>
            </a:r>
          </a:p>
          <a:p>
            <a:pPr algn="ctr" eaLnBrk="1" hangingPunct="1">
              <a:lnSpc>
                <a:spcPct val="120000"/>
              </a:lnSpc>
              <a:spcBef>
                <a:spcPct val="20000"/>
              </a:spcBef>
              <a:buClr>
                <a:schemeClr val="bg2"/>
              </a:buClr>
              <a:buSzPct val="75000"/>
              <a:buFont typeface="Wingdings" panose="05000000000000000000" pitchFamily="2" charset="2"/>
              <a:buNone/>
            </a:pPr>
            <a:r>
              <a:rPr lang="ru-RU" altLang="ru-RU" sz="3200">
                <a:solidFill>
                  <a:srgbClr val="000000"/>
                </a:solidFill>
              </a:rPr>
              <a:t>Устойчивое поведение личности, отклоняющееся от наиболее важных социальных правил и норм общества и причиняющее реальный ущерб обществу или самой личности.</a:t>
            </a:r>
            <a:r>
              <a:rPr lang="ru-RU" altLang="ru-RU" sz="3200" b="1">
                <a:solidFill>
                  <a:srgbClr val="000000"/>
                </a:solidFill>
              </a:rPr>
              <a:t> 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6">
            <a:extLst>
              <a:ext uri="{FF2B5EF4-FFF2-40B4-BE49-F238E27FC236}">
                <a16:creationId xmlns:a16="http://schemas.microsoft.com/office/drawing/2014/main" xmlns="" id="{919503E9-53EC-456A-AF8E-37DB7EFF8A76}"/>
              </a:ext>
            </a:extLst>
          </p:cNvPr>
          <p:cNvSpPr>
            <a:spLocks noChangeArrowheads="1"/>
          </p:cNvSpPr>
          <p:nvPr/>
        </p:nvSpPr>
        <p:spPr bwMode="auto">
          <a:xfrm>
            <a:off x="755650" y="1341438"/>
            <a:ext cx="7704138" cy="4535487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endParaRPr lang="ru-RU" altLang="ru-RU">
              <a:solidFill>
                <a:srgbClr val="008000"/>
              </a:solidFill>
            </a:endParaRPr>
          </a:p>
        </p:txBody>
      </p:sp>
      <p:sp>
        <p:nvSpPr>
          <p:cNvPr id="17411" name="Rectangle 4">
            <a:extLst>
              <a:ext uri="{FF2B5EF4-FFF2-40B4-BE49-F238E27FC236}">
                <a16:creationId xmlns:a16="http://schemas.microsoft.com/office/drawing/2014/main" xmlns="" id="{7ECD71B5-2B74-41A5-9D5F-58E5621AC693}"/>
              </a:ext>
            </a:extLst>
          </p:cNvPr>
          <p:cNvSpPr>
            <a:spLocks noChangeArrowheads="1"/>
          </p:cNvSpPr>
          <p:nvPr/>
        </p:nvSpPr>
        <p:spPr bwMode="auto">
          <a:xfrm>
            <a:off x="1116013" y="1700213"/>
            <a:ext cx="7505700" cy="3600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kumimoji="1" lang="ru-RU" altLang="ru-RU" sz="2800" b="1">
                <a:solidFill>
                  <a:schemeClr val="tx2"/>
                </a:solidFill>
                <a:latin typeface="Times New Roman" panose="02020603050405020304" pitchFamily="18" charset="0"/>
              </a:rPr>
              <a:t>Формы </a:t>
            </a:r>
          </a:p>
          <a:p>
            <a:pPr eaLnBrk="1" hangingPunct="1"/>
            <a:r>
              <a:rPr kumimoji="1" lang="ru-RU" altLang="ru-RU" sz="2800" b="1">
                <a:solidFill>
                  <a:schemeClr val="tx2"/>
                </a:solidFill>
                <a:latin typeface="Times New Roman" panose="02020603050405020304" pitchFamily="18" charset="0"/>
              </a:rPr>
              <a:t>девиантного </a:t>
            </a:r>
          </a:p>
          <a:p>
            <a:pPr eaLnBrk="1" hangingPunct="1"/>
            <a:r>
              <a:rPr kumimoji="1" lang="ru-RU" altLang="ru-RU" sz="2800" b="1">
                <a:solidFill>
                  <a:schemeClr val="tx2"/>
                </a:solidFill>
                <a:latin typeface="Times New Roman" panose="02020603050405020304" pitchFamily="18" charset="0"/>
              </a:rPr>
              <a:t>(отклоняющегося) поведения:</a:t>
            </a:r>
          </a:p>
          <a:p>
            <a:pPr eaLnBrk="1" hangingPunct="1">
              <a:buFontTx/>
              <a:buChar char="•"/>
            </a:pPr>
            <a:r>
              <a:rPr kumimoji="1" lang="ru-RU" altLang="ru-RU" sz="3600" b="1">
                <a:solidFill>
                  <a:srgbClr val="008000"/>
                </a:solidFill>
                <a:latin typeface="Times New Roman" panose="02020603050405020304" pitchFamily="18" charset="0"/>
              </a:rPr>
              <a:t>Антисоциальное поведение</a:t>
            </a:r>
          </a:p>
          <a:p>
            <a:pPr lvl="2" eaLnBrk="1" hangingPunct="1">
              <a:buFontTx/>
              <a:buChar char="•"/>
            </a:pPr>
            <a:r>
              <a:rPr kumimoji="1" lang="ru-RU" altLang="ru-RU" sz="3600" b="1">
                <a:solidFill>
                  <a:srgbClr val="008000"/>
                </a:solidFill>
                <a:latin typeface="Times New Roman" panose="02020603050405020304" pitchFamily="18" charset="0"/>
              </a:rPr>
              <a:t>Асоциальное поведение</a:t>
            </a:r>
          </a:p>
          <a:p>
            <a:pPr lvl="3" eaLnBrk="1" hangingPunct="1">
              <a:buFontTx/>
              <a:buChar char="•"/>
            </a:pPr>
            <a:r>
              <a:rPr kumimoji="1" lang="ru-RU" altLang="ru-RU" sz="3600" b="1">
                <a:solidFill>
                  <a:srgbClr val="008000"/>
                </a:solidFill>
                <a:latin typeface="Times New Roman" panose="02020603050405020304" pitchFamily="18" charset="0"/>
              </a:rPr>
              <a:t>Аутодеструктивное поведение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>
            <a:extLst>
              <a:ext uri="{FF2B5EF4-FFF2-40B4-BE49-F238E27FC236}">
                <a16:creationId xmlns:a16="http://schemas.microsoft.com/office/drawing/2014/main" xmlns="" id="{EC0B7229-B0E7-4FFF-A450-3D8C75FB1306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468313" y="333375"/>
            <a:ext cx="8229600" cy="1143000"/>
          </a:xfrm>
        </p:spPr>
        <p:txBody>
          <a:bodyPr/>
          <a:lstStyle/>
          <a:p>
            <a:pPr eaLnBrk="1" hangingPunct="1"/>
            <a:r>
              <a:rPr kumimoji="1" lang="ru-RU" altLang="ru-RU" b="1">
                <a:solidFill>
                  <a:srgbClr val="0000FF"/>
                </a:solidFill>
              </a:rPr>
              <a:t>Формы отклоняющегося поведения:</a:t>
            </a:r>
            <a:br>
              <a:rPr kumimoji="1" lang="ru-RU" altLang="ru-RU" b="1">
                <a:solidFill>
                  <a:srgbClr val="0000FF"/>
                </a:solidFill>
              </a:rPr>
            </a:br>
            <a:endParaRPr kumimoji="1" lang="ru-RU" altLang="ru-RU" b="1">
              <a:solidFill>
                <a:srgbClr val="0000FF"/>
              </a:solidFill>
            </a:endParaRPr>
          </a:p>
        </p:txBody>
      </p:sp>
      <p:sp>
        <p:nvSpPr>
          <p:cNvPr id="18435" name="Rectangle 3">
            <a:extLst>
              <a:ext uri="{FF2B5EF4-FFF2-40B4-BE49-F238E27FC236}">
                <a16:creationId xmlns:a16="http://schemas.microsoft.com/office/drawing/2014/main" xmlns="" id="{27EDF7D4-41F6-4F68-8AD3-009BF23B139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539750" y="1412875"/>
            <a:ext cx="8229600" cy="5000625"/>
          </a:xfrm>
          <a:solidFill>
            <a:schemeClr val="accent1"/>
          </a:solidFill>
        </p:spPr>
        <p:txBody>
          <a:bodyPr/>
          <a:lstStyle/>
          <a:p>
            <a:pPr marL="609600" indent="-609600" eaLnBrk="1" hangingPunct="1">
              <a:lnSpc>
                <a:spcPct val="90000"/>
              </a:lnSpc>
              <a:buFontTx/>
              <a:buAutoNum type="arabicPeriod"/>
            </a:pPr>
            <a:r>
              <a:rPr kumimoji="1" lang="ru-RU" altLang="ru-RU" b="1" u="sng">
                <a:solidFill>
                  <a:srgbClr val="800000"/>
                </a:solidFill>
              </a:rPr>
              <a:t>Антисоциальное поведение</a:t>
            </a:r>
            <a:r>
              <a:rPr kumimoji="1" lang="ru-RU" altLang="ru-RU">
                <a:solidFill>
                  <a:srgbClr val="800000"/>
                </a:solidFill>
              </a:rPr>
              <a:t> –</a:t>
            </a:r>
          </a:p>
          <a:p>
            <a:pPr marL="609600" indent="-609600" algn="ctr" eaLnBrk="1" hangingPunct="1">
              <a:lnSpc>
                <a:spcPct val="90000"/>
              </a:lnSpc>
              <a:buFontTx/>
              <a:buNone/>
            </a:pPr>
            <a:r>
              <a:rPr kumimoji="1" lang="ru-RU" altLang="ru-RU"/>
              <a:t> </a:t>
            </a:r>
            <a:r>
              <a:rPr kumimoji="1" lang="ru-RU" altLang="ru-RU" sz="2800"/>
              <a:t>поведение, противоречащее правовым нормам и угрожающее социальному порядку и благополучию окружающих:</a:t>
            </a:r>
          </a:p>
          <a:p>
            <a:pPr marL="609600" indent="-609600" eaLnBrk="1" hangingPunct="1">
              <a:lnSpc>
                <a:spcPct val="90000"/>
              </a:lnSpc>
              <a:buFontTx/>
              <a:buNone/>
            </a:pPr>
            <a:r>
              <a:rPr kumimoji="1" lang="ru-RU" altLang="ru-RU" sz="2800">
                <a:solidFill>
                  <a:srgbClr val="800000"/>
                </a:solidFill>
              </a:rPr>
              <a:t>  </a:t>
            </a:r>
            <a:r>
              <a:rPr kumimoji="1" lang="ru-RU" altLang="ru-RU" sz="2800" b="1">
                <a:solidFill>
                  <a:srgbClr val="800000"/>
                </a:solidFill>
              </a:rPr>
              <a:t>Насилие над более младшими и слабыми сверстниками, животными;</a:t>
            </a:r>
          </a:p>
          <a:p>
            <a:pPr marL="609600" indent="-609600" eaLnBrk="1" hangingPunct="1">
              <a:lnSpc>
                <a:spcPct val="90000"/>
              </a:lnSpc>
              <a:buFontTx/>
              <a:buNone/>
            </a:pPr>
            <a:r>
              <a:rPr kumimoji="1" lang="ru-RU" altLang="ru-RU" sz="2800" b="1">
                <a:solidFill>
                  <a:srgbClr val="800000"/>
                </a:solidFill>
              </a:rPr>
              <a:t>          Воровство</a:t>
            </a:r>
          </a:p>
          <a:p>
            <a:pPr marL="609600" indent="-609600" eaLnBrk="1" hangingPunct="1">
              <a:lnSpc>
                <a:spcPct val="90000"/>
              </a:lnSpc>
              <a:buFontTx/>
              <a:buNone/>
            </a:pPr>
            <a:r>
              <a:rPr kumimoji="1" lang="ru-RU" altLang="ru-RU" sz="2800" b="1">
                <a:solidFill>
                  <a:srgbClr val="800000"/>
                </a:solidFill>
              </a:rPr>
              <a:t>             Мелкое хулиганство</a:t>
            </a:r>
          </a:p>
          <a:p>
            <a:pPr marL="609600" indent="-609600" eaLnBrk="1" hangingPunct="1">
              <a:lnSpc>
                <a:spcPct val="90000"/>
              </a:lnSpc>
              <a:buFontTx/>
              <a:buNone/>
            </a:pPr>
            <a:r>
              <a:rPr kumimoji="1" lang="ru-RU" altLang="ru-RU" sz="2800" b="1">
                <a:solidFill>
                  <a:srgbClr val="800000"/>
                </a:solidFill>
              </a:rPr>
              <a:t>                Вандализм;</a:t>
            </a:r>
          </a:p>
          <a:p>
            <a:pPr marL="609600" indent="-609600" eaLnBrk="1" hangingPunct="1">
              <a:lnSpc>
                <a:spcPct val="90000"/>
              </a:lnSpc>
              <a:buFontTx/>
              <a:buNone/>
            </a:pPr>
            <a:r>
              <a:rPr kumimoji="1" lang="ru-RU" altLang="ru-RU" sz="2800" b="1">
                <a:solidFill>
                  <a:srgbClr val="800000"/>
                </a:solidFill>
              </a:rPr>
              <a:t>                    Порча чужого имущества;</a:t>
            </a:r>
          </a:p>
          <a:p>
            <a:pPr marL="609600" indent="-609600" eaLnBrk="1" hangingPunct="1">
              <a:lnSpc>
                <a:spcPct val="90000"/>
              </a:lnSpc>
              <a:buFontTx/>
              <a:buNone/>
            </a:pPr>
            <a:r>
              <a:rPr kumimoji="1" lang="ru-RU" altLang="ru-RU" sz="2800" b="1">
                <a:solidFill>
                  <a:srgbClr val="800000"/>
                </a:solidFill>
              </a:rPr>
              <a:t>                         Торговля наркотиками.</a:t>
            </a:r>
          </a:p>
        </p:txBody>
      </p:sp>
      <p:sp>
        <p:nvSpPr>
          <p:cNvPr id="18436" name="Line 4">
            <a:extLst>
              <a:ext uri="{FF2B5EF4-FFF2-40B4-BE49-F238E27FC236}">
                <a16:creationId xmlns:a16="http://schemas.microsoft.com/office/drawing/2014/main" xmlns="" id="{F024E2D5-6F95-4DA6-97A7-9D427FC2F01E}"/>
              </a:ext>
            </a:extLst>
          </p:cNvPr>
          <p:cNvSpPr>
            <a:spLocks noChangeShapeType="1"/>
          </p:cNvSpPr>
          <p:nvPr/>
        </p:nvSpPr>
        <p:spPr bwMode="auto">
          <a:xfrm>
            <a:off x="539750" y="3284538"/>
            <a:ext cx="2160588" cy="2952750"/>
          </a:xfrm>
          <a:prstGeom prst="line">
            <a:avLst/>
          </a:prstGeom>
          <a:noFill/>
          <a:ln w="63500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>
            <a:extLst>
              <a:ext uri="{FF2B5EF4-FFF2-40B4-BE49-F238E27FC236}">
                <a16:creationId xmlns:a16="http://schemas.microsoft.com/office/drawing/2014/main" xmlns="" id="{D10FB368-CA62-4838-ACA0-8D423E25F95C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468313" y="692150"/>
            <a:ext cx="8229600" cy="1143000"/>
          </a:xfrm>
        </p:spPr>
        <p:txBody>
          <a:bodyPr/>
          <a:lstStyle/>
          <a:p>
            <a:pPr eaLnBrk="1" hangingPunct="1"/>
            <a:r>
              <a:rPr lang="ru-RU" altLang="ru-RU" sz="4000" b="1" u="sng">
                <a:solidFill>
                  <a:srgbClr val="800000"/>
                </a:solidFill>
              </a:rPr>
              <a:t>2. Асоциальное поведение –</a:t>
            </a:r>
            <a:br>
              <a:rPr lang="ru-RU" altLang="ru-RU" sz="4000" b="1" u="sng">
                <a:solidFill>
                  <a:srgbClr val="800000"/>
                </a:solidFill>
              </a:rPr>
            </a:br>
            <a:r>
              <a:rPr lang="ru-RU" altLang="ru-RU" sz="2400" b="1"/>
              <a:t>Уклонение от выполнения морально-нравственных норм, принятых в обществе, угрожающее благополучию межличностных отношений:</a:t>
            </a:r>
            <a:br>
              <a:rPr lang="ru-RU" altLang="ru-RU" sz="2400" b="1"/>
            </a:br>
            <a:endParaRPr lang="ru-RU" altLang="ru-RU" sz="2400" b="1"/>
          </a:p>
        </p:txBody>
      </p:sp>
      <p:sp>
        <p:nvSpPr>
          <p:cNvPr id="19459" name="Rectangle 3">
            <a:extLst>
              <a:ext uri="{FF2B5EF4-FFF2-40B4-BE49-F238E27FC236}">
                <a16:creationId xmlns:a16="http://schemas.microsoft.com/office/drawing/2014/main" xmlns="" id="{E833E80C-17D8-415D-ACBB-2A218915DCCA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468313" y="2133600"/>
            <a:ext cx="8229600" cy="4210050"/>
          </a:xfrm>
        </p:spPr>
        <p:txBody>
          <a:bodyPr/>
          <a:lstStyle/>
          <a:p>
            <a:pPr eaLnBrk="1" hangingPunct="1">
              <a:lnSpc>
                <a:spcPct val="80000"/>
              </a:lnSpc>
              <a:buFontTx/>
              <a:buNone/>
            </a:pPr>
            <a:r>
              <a:rPr lang="ru-RU" altLang="ru-RU" sz="2800" b="1"/>
              <a:t>Побеги из дому;</a:t>
            </a:r>
          </a:p>
          <a:p>
            <a:pPr eaLnBrk="1" hangingPunct="1">
              <a:lnSpc>
                <a:spcPct val="80000"/>
              </a:lnSpc>
              <a:buFontTx/>
              <a:buNone/>
            </a:pPr>
            <a:r>
              <a:rPr lang="ru-RU" altLang="ru-RU" sz="2800" b="1"/>
              <a:t>   Систематические пропуски в школе;</a:t>
            </a:r>
          </a:p>
          <a:p>
            <a:pPr eaLnBrk="1" hangingPunct="1">
              <a:lnSpc>
                <a:spcPct val="80000"/>
              </a:lnSpc>
              <a:buFontTx/>
              <a:buNone/>
            </a:pPr>
            <a:r>
              <a:rPr lang="ru-RU" altLang="ru-RU" sz="2800" b="1"/>
              <a:t>       Агрессивное поведение;</a:t>
            </a:r>
          </a:p>
          <a:p>
            <a:pPr eaLnBrk="1" hangingPunct="1">
              <a:lnSpc>
                <a:spcPct val="80000"/>
              </a:lnSpc>
              <a:buFontTx/>
              <a:buNone/>
            </a:pPr>
            <a:r>
              <a:rPr lang="ru-RU" altLang="ru-RU" sz="2800" b="1"/>
              <a:t>           Ложь;</a:t>
            </a:r>
          </a:p>
          <a:p>
            <a:pPr eaLnBrk="1" hangingPunct="1">
              <a:lnSpc>
                <a:spcPct val="80000"/>
              </a:lnSpc>
              <a:buFontTx/>
              <a:buNone/>
            </a:pPr>
            <a:r>
              <a:rPr lang="ru-RU" altLang="ru-RU" sz="2800" b="1"/>
              <a:t>              Вымогательство.</a:t>
            </a:r>
          </a:p>
          <a:p>
            <a:pPr eaLnBrk="1" hangingPunct="1">
              <a:lnSpc>
                <a:spcPct val="80000"/>
              </a:lnSpc>
              <a:buFontTx/>
              <a:buNone/>
            </a:pPr>
            <a:r>
              <a:rPr lang="ru-RU" altLang="ru-RU" sz="2800" b="1"/>
              <a:t>                     Беспорядочные половые связи</a:t>
            </a:r>
          </a:p>
          <a:p>
            <a:pPr algn="r" eaLnBrk="1" hangingPunct="1">
              <a:lnSpc>
                <a:spcPct val="80000"/>
              </a:lnSpc>
              <a:buFontTx/>
              <a:buNone/>
            </a:pPr>
            <a:r>
              <a:rPr lang="ru-RU" altLang="ru-RU" sz="2800" b="1"/>
              <a:t>                     Настенные надписи и рисунки                       непристойного характера</a:t>
            </a:r>
          </a:p>
          <a:p>
            <a:pPr eaLnBrk="1" hangingPunct="1">
              <a:lnSpc>
                <a:spcPct val="80000"/>
              </a:lnSpc>
              <a:buFontTx/>
              <a:buNone/>
            </a:pPr>
            <a:r>
              <a:rPr lang="ru-RU" altLang="ru-RU" sz="2800" b="1"/>
              <a:t>                                    Ненормативная лексика</a:t>
            </a:r>
          </a:p>
          <a:p>
            <a:pPr eaLnBrk="1" hangingPunct="1">
              <a:lnSpc>
                <a:spcPct val="80000"/>
              </a:lnSpc>
            </a:pPr>
            <a:endParaRPr lang="ru-RU" altLang="ru-RU" sz="2800" b="1"/>
          </a:p>
        </p:txBody>
      </p:sp>
      <p:sp>
        <p:nvSpPr>
          <p:cNvPr id="19460" name="Line 4">
            <a:extLst>
              <a:ext uri="{FF2B5EF4-FFF2-40B4-BE49-F238E27FC236}">
                <a16:creationId xmlns:a16="http://schemas.microsoft.com/office/drawing/2014/main" xmlns="" id="{C3B0AA9F-F307-4D34-B841-16DBFE4620B5}"/>
              </a:ext>
            </a:extLst>
          </p:cNvPr>
          <p:cNvSpPr>
            <a:spLocks noChangeShapeType="1"/>
          </p:cNvSpPr>
          <p:nvPr/>
        </p:nvSpPr>
        <p:spPr bwMode="auto">
          <a:xfrm>
            <a:off x="0" y="2420938"/>
            <a:ext cx="4067175" cy="3960812"/>
          </a:xfrm>
          <a:prstGeom prst="line">
            <a:avLst/>
          </a:prstGeom>
          <a:noFill/>
          <a:ln w="69850">
            <a:solidFill>
              <a:srgbClr val="800000"/>
            </a:solidFill>
            <a:round/>
            <a:headEnd/>
            <a:tailEnd type="triangle" w="med" len="lg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>
            <a:extLst>
              <a:ext uri="{FF2B5EF4-FFF2-40B4-BE49-F238E27FC236}">
                <a16:creationId xmlns:a16="http://schemas.microsoft.com/office/drawing/2014/main" xmlns="" id="{CD8973D1-4515-426E-A71B-3C95B1D28D36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468313" y="620713"/>
            <a:ext cx="8229600" cy="1143000"/>
          </a:xfrm>
        </p:spPr>
        <p:txBody>
          <a:bodyPr/>
          <a:lstStyle/>
          <a:p>
            <a:pPr eaLnBrk="1" hangingPunct="1"/>
            <a:r>
              <a:rPr kumimoji="1" lang="ru-RU" altLang="ru-RU" sz="3700" b="1" u="sng">
                <a:solidFill>
                  <a:srgbClr val="800000"/>
                </a:solidFill>
              </a:rPr>
              <a:t>3. Аутодеструктивное поведение- </a:t>
            </a:r>
            <a:r>
              <a:rPr kumimoji="1" lang="ru-RU" altLang="ru-RU" sz="4000"/>
              <a:t/>
            </a:r>
            <a:br>
              <a:rPr kumimoji="1" lang="ru-RU" altLang="ru-RU" sz="4000"/>
            </a:br>
            <a:r>
              <a:rPr kumimoji="1" lang="ru-RU" altLang="ru-RU" sz="2400" b="1"/>
              <a:t>Поведение, отклоняющееся от медицинских и психологических норм, угрожающее целостности и развитию личности:</a:t>
            </a:r>
            <a:br>
              <a:rPr kumimoji="1" lang="ru-RU" altLang="ru-RU" sz="2400" b="1"/>
            </a:br>
            <a:endParaRPr kumimoji="1" lang="ru-RU" altLang="ru-RU" sz="2400" b="1"/>
          </a:p>
        </p:txBody>
      </p:sp>
      <p:sp>
        <p:nvSpPr>
          <p:cNvPr id="20483" name="Rectangle 3">
            <a:extLst>
              <a:ext uri="{FF2B5EF4-FFF2-40B4-BE49-F238E27FC236}">
                <a16:creationId xmlns:a16="http://schemas.microsoft.com/office/drawing/2014/main" xmlns="" id="{DD494ECD-720F-4F6F-8550-5561AC153CC5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539750" y="2133600"/>
            <a:ext cx="8137525" cy="4175125"/>
          </a:xfrm>
          <a:solidFill>
            <a:schemeClr val="accent1"/>
          </a:solidFill>
        </p:spPr>
        <p:txBody>
          <a:bodyPr/>
          <a:lstStyle/>
          <a:p>
            <a:pPr eaLnBrk="1" hangingPunct="1">
              <a:buFontTx/>
              <a:buNone/>
            </a:pPr>
            <a:r>
              <a:rPr kumimoji="1" lang="ru-RU" altLang="ru-RU"/>
              <a:t>     Курение;</a:t>
            </a:r>
          </a:p>
          <a:p>
            <a:pPr eaLnBrk="1" hangingPunct="1">
              <a:buFontTx/>
              <a:buNone/>
            </a:pPr>
            <a:r>
              <a:rPr kumimoji="1" lang="ru-RU" altLang="ru-RU"/>
              <a:t>          Токсикомания;</a:t>
            </a:r>
          </a:p>
          <a:p>
            <a:pPr eaLnBrk="1" hangingPunct="1">
              <a:buFontTx/>
              <a:buNone/>
            </a:pPr>
            <a:r>
              <a:rPr kumimoji="1" lang="ru-RU" altLang="ru-RU"/>
              <a:t>              Наркомания;</a:t>
            </a:r>
          </a:p>
          <a:p>
            <a:pPr eaLnBrk="1" hangingPunct="1">
              <a:buFontTx/>
              <a:buNone/>
            </a:pPr>
            <a:r>
              <a:rPr kumimoji="1" lang="ru-RU" altLang="ru-RU"/>
              <a:t>                   Вскрытие вен,</a:t>
            </a:r>
          </a:p>
          <a:p>
            <a:pPr eaLnBrk="1" hangingPunct="1">
              <a:buFontTx/>
              <a:buNone/>
            </a:pPr>
            <a:r>
              <a:rPr kumimoji="1" lang="ru-RU" altLang="ru-RU"/>
              <a:t>                        Алкоголизм,</a:t>
            </a:r>
          </a:p>
          <a:p>
            <a:pPr eaLnBrk="1" hangingPunct="1">
              <a:buFontTx/>
              <a:buNone/>
            </a:pPr>
            <a:r>
              <a:rPr kumimoji="1" lang="ru-RU" altLang="ru-RU"/>
              <a:t>                              Суицид. </a:t>
            </a:r>
          </a:p>
          <a:p>
            <a:pPr eaLnBrk="1" hangingPunct="1"/>
            <a:endParaRPr lang="ru-RU" altLang="ru-RU"/>
          </a:p>
        </p:txBody>
      </p:sp>
      <p:sp>
        <p:nvSpPr>
          <p:cNvPr id="20484" name="Line 4">
            <a:extLst>
              <a:ext uri="{FF2B5EF4-FFF2-40B4-BE49-F238E27FC236}">
                <a16:creationId xmlns:a16="http://schemas.microsoft.com/office/drawing/2014/main" xmlns="" id="{364DB9BC-957E-4DD5-A9FF-B8F6F9A0BBBE}"/>
              </a:ext>
            </a:extLst>
          </p:cNvPr>
          <p:cNvSpPr>
            <a:spLocks noChangeShapeType="1"/>
          </p:cNvSpPr>
          <p:nvPr/>
        </p:nvSpPr>
        <p:spPr bwMode="auto">
          <a:xfrm>
            <a:off x="900113" y="2565400"/>
            <a:ext cx="2951162" cy="3384550"/>
          </a:xfrm>
          <a:prstGeom prst="line">
            <a:avLst/>
          </a:prstGeom>
          <a:noFill/>
          <a:ln w="63500">
            <a:solidFill>
              <a:srgbClr val="80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11">
            <a:extLst>
              <a:ext uri="{FF2B5EF4-FFF2-40B4-BE49-F238E27FC236}">
                <a16:creationId xmlns:a16="http://schemas.microsoft.com/office/drawing/2014/main" xmlns="" id="{37280002-EFF1-47C5-B4CE-F558B09C43FC}"/>
              </a:ext>
            </a:extLst>
          </p:cNvPr>
          <p:cNvSpPr>
            <a:spLocks noChangeArrowheads="1"/>
          </p:cNvSpPr>
          <p:nvPr/>
        </p:nvSpPr>
        <p:spPr bwMode="auto">
          <a:xfrm>
            <a:off x="395288" y="333375"/>
            <a:ext cx="8424862" cy="6191250"/>
          </a:xfrm>
          <a:prstGeom prst="rect">
            <a:avLst/>
          </a:prstGeom>
          <a:solidFill>
            <a:srgbClr val="FFFFFF"/>
          </a:solidFill>
          <a:ln w="47625">
            <a:solidFill>
              <a:srgbClr val="800080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endParaRPr lang="ru-RU" altLang="ru-RU"/>
          </a:p>
        </p:txBody>
      </p:sp>
      <p:sp>
        <p:nvSpPr>
          <p:cNvPr id="149508" name="Rectangle 4">
            <a:extLst>
              <a:ext uri="{FF2B5EF4-FFF2-40B4-BE49-F238E27FC236}">
                <a16:creationId xmlns:a16="http://schemas.microsoft.com/office/drawing/2014/main" xmlns="" id="{91B68303-1558-4BCD-AC0B-309F34EC8915}"/>
              </a:ext>
            </a:extLst>
          </p:cNvPr>
          <p:cNvSpPr>
            <a:spLocks noChangeArrowheads="1"/>
          </p:cNvSpPr>
          <p:nvPr/>
        </p:nvSpPr>
        <p:spPr bwMode="auto">
          <a:xfrm>
            <a:off x="900113" y="1763713"/>
            <a:ext cx="7559675" cy="4664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 indent="3429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ru-RU" altLang="ru-RU" sz="2000" b="1"/>
              <a:t>Белая шляпа</a:t>
            </a:r>
            <a:r>
              <a:rPr lang="ru-RU" altLang="ru-RU"/>
              <a:t>  - </a:t>
            </a:r>
            <a:r>
              <a:rPr lang="ru-RU" altLang="ru-RU" sz="2000"/>
              <a:t>раскрываете из ситуации только факты, в виде схемы событий, проявляя полную беспристрастность;</a:t>
            </a:r>
          </a:p>
          <a:p>
            <a:r>
              <a:rPr lang="ru-RU" altLang="ru-RU" sz="2000"/>
              <a:t> говорите только о чувствах, обсуждаете, какие эмоции вы испытали при анализе ситуации;</a:t>
            </a:r>
          </a:p>
          <a:p>
            <a:r>
              <a:rPr lang="ru-RU" altLang="ru-RU" sz="2000" b="1"/>
              <a:t>Черная шляпа</a:t>
            </a:r>
            <a:r>
              <a:rPr lang="ru-RU" altLang="ru-RU" sz="2000"/>
              <a:t> – Попытайтесь увидеть в ситуации самое плохое, неприятное, составьте список негативных событий;</a:t>
            </a:r>
          </a:p>
          <a:p>
            <a:r>
              <a:rPr lang="ru-RU" altLang="ru-RU" sz="2000" b="1">
                <a:solidFill>
                  <a:srgbClr val="FFFF00"/>
                </a:solidFill>
              </a:rPr>
              <a:t>Желтая</a:t>
            </a:r>
            <a:r>
              <a:rPr lang="ru-RU" altLang="ru-RU" sz="2000" b="1"/>
              <a:t> шляпа</a:t>
            </a:r>
            <a:r>
              <a:rPr lang="ru-RU" altLang="ru-RU" sz="2000"/>
              <a:t> – Вы анализируете и записываете только положительные события;</a:t>
            </a:r>
          </a:p>
          <a:p>
            <a:r>
              <a:rPr lang="ru-RU" altLang="ru-RU" sz="2000" b="1">
                <a:solidFill>
                  <a:srgbClr val="008000"/>
                </a:solidFill>
              </a:rPr>
              <a:t>Зеленая</a:t>
            </a:r>
            <a:r>
              <a:rPr lang="ru-RU" altLang="ru-RU" sz="2000" b="1"/>
              <a:t> шляпа</a:t>
            </a:r>
            <a:r>
              <a:rPr lang="ru-RU" altLang="ru-RU" sz="2000"/>
              <a:t> – Творчество. Отразите ситуацию творчески;</a:t>
            </a:r>
          </a:p>
          <a:p>
            <a:r>
              <a:rPr lang="ru-RU" altLang="ru-RU" sz="2000" b="1">
                <a:solidFill>
                  <a:srgbClr val="0000FF"/>
                </a:solidFill>
              </a:rPr>
              <a:t>Синяя</a:t>
            </a:r>
            <a:r>
              <a:rPr lang="ru-RU" altLang="ru-RU" sz="2000" b="1"/>
              <a:t> шляпа</a:t>
            </a:r>
            <a:r>
              <a:rPr lang="ru-RU" altLang="ru-RU" sz="2000"/>
              <a:t> – Сделайте выводы из ситуации, какой жизненный урок преподает эта ситуация. </a:t>
            </a:r>
          </a:p>
          <a:p>
            <a:endParaRPr lang="ru-RU" altLang="ru-RU" sz="2000"/>
          </a:p>
          <a:p>
            <a:r>
              <a:rPr lang="ru-RU" altLang="ru-RU" sz="2000"/>
              <a:t>Сначала мы устанавливаем факты, затем исследуем чувства, и в итоге делаем  выводы.</a:t>
            </a:r>
          </a:p>
        </p:txBody>
      </p:sp>
      <p:sp>
        <p:nvSpPr>
          <p:cNvPr id="149510" name="WordArt 6">
            <a:extLst>
              <a:ext uri="{FF2B5EF4-FFF2-40B4-BE49-F238E27FC236}">
                <a16:creationId xmlns:a16="http://schemas.microsoft.com/office/drawing/2014/main" xmlns="" id="{06162E5A-1E0F-49B8-946C-3B38654FE161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900113" y="692150"/>
            <a:ext cx="7343775" cy="104775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3600" kern="10">
                <a:ln w="12700">
                  <a:solidFill>
                    <a:srgbClr val="EAEAEA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cs typeface="Arial" panose="020B0604020202020204" pitchFamily="34" charset="0"/>
              </a:rPr>
              <a:t>Метод «Шляпы»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5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500"/>
                                        <p:tgtEl>
                                          <p:spTgt spid="1495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50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1000"/>
                                        <p:tgtEl>
                                          <p:spTgt spid="14950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50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1000"/>
                                        <p:tgtEl>
                                          <p:spTgt spid="14950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50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8" dur="1000"/>
                                        <p:tgtEl>
                                          <p:spTgt spid="14950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50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1" dur="1000"/>
                                        <p:tgtEl>
                                          <p:spTgt spid="14950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50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4" dur="1000"/>
                                        <p:tgtEl>
                                          <p:spTgt spid="14950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50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1000"/>
                                        <p:tgtEl>
                                          <p:spTgt spid="14950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50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0" dur="1000"/>
                                        <p:tgtEl>
                                          <p:spTgt spid="14950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6">
            <a:extLst>
              <a:ext uri="{FF2B5EF4-FFF2-40B4-BE49-F238E27FC236}">
                <a16:creationId xmlns:a16="http://schemas.microsoft.com/office/drawing/2014/main" xmlns="" id="{D676BAF5-1C1B-4385-8CD0-6C498E5B7BA7}"/>
              </a:ext>
            </a:extLst>
          </p:cNvPr>
          <p:cNvSpPr>
            <a:spLocks noChangeArrowheads="1"/>
          </p:cNvSpPr>
          <p:nvPr/>
        </p:nvSpPr>
        <p:spPr bwMode="auto">
          <a:xfrm>
            <a:off x="611188" y="1773238"/>
            <a:ext cx="7921625" cy="360045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endParaRPr lang="ru-RU" altLang="ru-RU"/>
          </a:p>
        </p:txBody>
      </p:sp>
      <p:sp>
        <p:nvSpPr>
          <p:cNvPr id="22531" name="Text Box 4">
            <a:extLst>
              <a:ext uri="{FF2B5EF4-FFF2-40B4-BE49-F238E27FC236}">
                <a16:creationId xmlns:a16="http://schemas.microsoft.com/office/drawing/2014/main" xmlns="" id="{D7F65B41-75F2-4DAD-BF14-4534E62A6C5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92400" y="620713"/>
            <a:ext cx="3829050" cy="1006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endParaRPr lang="ru-RU" altLang="ru-RU" sz="2800" b="1">
              <a:solidFill>
                <a:srgbClr val="0000FF"/>
              </a:solidFill>
            </a:endParaRPr>
          </a:p>
          <a:p>
            <a:pPr algn="ctr"/>
            <a:r>
              <a:rPr lang="ru-RU" altLang="ru-RU" sz="3200" b="1">
                <a:solidFill>
                  <a:srgbClr val="0000FF"/>
                </a:solidFill>
              </a:rPr>
              <a:t>Линии нарушений</a:t>
            </a:r>
          </a:p>
        </p:txBody>
      </p:sp>
      <p:sp>
        <p:nvSpPr>
          <p:cNvPr id="22532" name="Text Box 5">
            <a:extLst>
              <a:ext uri="{FF2B5EF4-FFF2-40B4-BE49-F238E27FC236}">
                <a16:creationId xmlns:a16="http://schemas.microsoft.com/office/drawing/2014/main" xmlns="" id="{0E4E69BA-99BD-4885-A077-425C7CBA132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1714500"/>
            <a:ext cx="9715500" cy="3540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ru-RU" altLang="ru-RU" sz="3200" b="1"/>
              <a:t>Нарушения в поведении</a:t>
            </a:r>
          </a:p>
          <a:p>
            <a:endParaRPr lang="ru-RU" altLang="ru-RU" sz="3200" b="1"/>
          </a:p>
          <a:p>
            <a:r>
              <a:rPr lang="ru-RU" altLang="ru-RU" sz="3200" b="1"/>
              <a:t>        </a:t>
            </a:r>
            <a:r>
              <a:rPr lang="ru-RU" altLang="ru-RU" sz="3200" b="1">
                <a:solidFill>
                  <a:srgbClr val="800000"/>
                </a:solidFill>
              </a:rPr>
              <a:t>Нарушения в общении</a:t>
            </a:r>
          </a:p>
          <a:p>
            <a:endParaRPr lang="ru-RU" altLang="ru-RU" sz="3200" b="1">
              <a:solidFill>
                <a:srgbClr val="800000"/>
              </a:solidFill>
            </a:endParaRPr>
          </a:p>
          <a:p>
            <a:r>
              <a:rPr lang="ru-RU" altLang="ru-RU" sz="3200" b="1"/>
              <a:t>             </a:t>
            </a:r>
            <a:r>
              <a:rPr lang="ru-RU" altLang="ru-RU" sz="3200" b="1">
                <a:solidFill>
                  <a:srgbClr val="CC0000"/>
                </a:solidFill>
              </a:rPr>
              <a:t>Нарушения в обучении</a:t>
            </a:r>
          </a:p>
          <a:p>
            <a:endParaRPr lang="ru-RU" altLang="ru-RU" sz="3200" b="1">
              <a:solidFill>
                <a:srgbClr val="CC0000"/>
              </a:solidFill>
            </a:endParaRPr>
          </a:p>
          <a:p>
            <a:r>
              <a:rPr lang="ru-RU" altLang="ru-RU" sz="3200" b="1"/>
              <a:t>                      </a:t>
            </a:r>
            <a:r>
              <a:rPr lang="ru-RU" altLang="ru-RU" sz="3200" b="1">
                <a:solidFill>
                  <a:srgbClr val="FF0000"/>
                </a:solidFill>
              </a:rPr>
              <a:t>Нарушения в самосознаниии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4">
            <a:extLst>
              <a:ext uri="{FF2B5EF4-FFF2-40B4-BE49-F238E27FC236}">
                <a16:creationId xmlns:a16="http://schemas.microsoft.com/office/drawing/2014/main" xmlns="" id="{81FC61E0-C6D9-42B7-83A3-155776C9ADDB}"/>
              </a:ext>
            </a:extLst>
          </p:cNvPr>
          <p:cNvSpPr>
            <a:spLocks noChangeArrowheads="1"/>
          </p:cNvSpPr>
          <p:nvPr/>
        </p:nvSpPr>
        <p:spPr bwMode="auto">
          <a:xfrm>
            <a:off x="1619250" y="1682750"/>
            <a:ext cx="6480175" cy="3565525"/>
          </a:xfrm>
          <a:prstGeom prst="rect">
            <a:avLst/>
          </a:prstGeom>
          <a:solidFill>
            <a:schemeClr val="tx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 marL="342900" indent="-3429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r>
              <a:rPr lang="ru-RU" altLang="ru-RU" sz="3600" b="1">
                <a:solidFill>
                  <a:srgbClr val="FF0000"/>
                </a:solidFill>
              </a:rPr>
              <a:t>Факторы риска:</a:t>
            </a:r>
          </a:p>
          <a:p>
            <a:pPr eaLnBrk="1" hangingPunct="1">
              <a:buFontTx/>
              <a:buChar char="•"/>
            </a:pPr>
            <a:r>
              <a:rPr lang="ru-RU" altLang="ru-RU" sz="3200" b="1">
                <a:latin typeface="Times New Roman" panose="02020603050405020304" pitchFamily="18" charset="0"/>
              </a:rPr>
              <a:t>Семья</a:t>
            </a:r>
          </a:p>
          <a:p>
            <a:pPr eaLnBrk="1" hangingPunct="1">
              <a:buFontTx/>
              <a:buChar char="•"/>
            </a:pPr>
            <a:r>
              <a:rPr lang="ru-RU" altLang="ru-RU" sz="3200" b="1">
                <a:latin typeface="Times New Roman" panose="02020603050405020304" pitchFamily="18" charset="0"/>
              </a:rPr>
              <a:t>Наследственность</a:t>
            </a:r>
            <a:endParaRPr lang="ru-RU" altLang="ru-RU" sz="3200">
              <a:latin typeface="Times New Roman" panose="02020603050405020304" pitchFamily="18" charset="0"/>
            </a:endParaRPr>
          </a:p>
          <a:p>
            <a:pPr eaLnBrk="1" hangingPunct="1">
              <a:buFontTx/>
              <a:buChar char="•"/>
            </a:pPr>
            <a:r>
              <a:rPr lang="ru-RU" altLang="ru-RU" sz="3200" b="1">
                <a:latin typeface="Times New Roman" panose="02020603050405020304" pitchFamily="18" charset="0"/>
              </a:rPr>
              <a:t>Проблемы в подростковом возрасте</a:t>
            </a:r>
          </a:p>
          <a:p>
            <a:pPr eaLnBrk="1" hangingPunct="1">
              <a:buFontTx/>
              <a:buChar char="•"/>
            </a:pPr>
            <a:r>
              <a:rPr lang="ru-RU" altLang="ru-RU" sz="3200" b="1">
                <a:latin typeface="Times New Roman" panose="02020603050405020304" pitchFamily="18" charset="0"/>
              </a:rPr>
              <a:t>Отсутствие прочных социальных связей</a:t>
            </a:r>
            <a:r>
              <a:rPr lang="ru-RU" altLang="ru-RU" sz="3200">
                <a:latin typeface="Times New Roman" panose="02020603050405020304" pitchFamily="18" charset="0"/>
              </a:rPr>
              <a:t> 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6">
            <a:extLst>
              <a:ext uri="{FF2B5EF4-FFF2-40B4-BE49-F238E27FC236}">
                <a16:creationId xmlns:a16="http://schemas.microsoft.com/office/drawing/2014/main" xmlns="" id="{EAF50B56-40FE-44C5-86BD-803016DE9BD8}"/>
              </a:ext>
            </a:extLst>
          </p:cNvPr>
          <p:cNvSpPr>
            <a:spLocks noChangeArrowheads="1"/>
          </p:cNvSpPr>
          <p:nvPr/>
        </p:nvSpPr>
        <p:spPr bwMode="auto">
          <a:xfrm>
            <a:off x="755650" y="2205038"/>
            <a:ext cx="7848600" cy="2663825"/>
          </a:xfrm>
          <a:prstGeom prst="rect">
            <a:avLst/>
          </a:prstGeom>
          <a:solidFill>
            <a:srgbClr val="FFFFFF"/>
          </a:solidFill>
          <a:ln w="44450">
            <a:solidFill>
              <a:schemeClr val="tx2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endParaRPr lang="ru-RU" altLang="ru-RU"/>
          </a:p>
        </p:txBody>
      </p:sp>
      <p:sp>
        <p:nvSpPr>
          <p:cNvPr id="24579" name="Text Box 4">
            <a:extLst>
              <a:ext uri="{FF2B5EF4-FFF2-40B4-BE49-F238E27FC236}">
                <a16:creationId xmlns:a16="http://schemas.microsoft.com/office/drawing/2014/main" xmlns="" id="{A72E0C81-81FF-4C56-929D-C400484145B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27088" y="2997200"/>
            <a:ext cx="7537450" cy="914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ru-RU" altLang="ru-RU" sz="5400" b="1"/>
              <a:t>Причины отклонений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10">
            <a:extLst>
              <a:ext uri="{FF2B5EF4-FFF2-40B4-BE49-F238E27FC236}">
                <a16:creationId xmlns:a16="http://schemas.microsoft.com/office/drawing/2014/main" xmlns="" id="{4A23A340-7694-4F39-89E1-C60F0155D8A3}"/>
              </a:ext>
            </a:extLst>
          </p:cNvPr>
          <p:cNvSpPr>
            <a:spLocks noChangeArrowheads="1"/>
          </p:cNvSpPr>
          <p:nvPr/>
        </p:nvSpPr>
        <p:spPr bwMode="auto">
          <a:xfrm>
            <a:off x="5867400" y="3860800"/>
            <a:ext cx="2917825" cy="504825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r>
              <a:rPr kumimoji="1" lang="ru-RU" altLang="ru-RU">
                <a:solidFill>
                  <a:srgbClr val="000000"/>
                </a:solidFill>
                <a:latin typeface="Times New Roman" panose="02020603050405020304" pitchFamily="18" charset="0"/>
              </a:rPr>
              <a:t>Высокий</a:t>
            </a:r>
            <a:r>
              <a:rPr kumimoji="1" lang="ru-RU" altLang="ru-RU" b="1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kumimoji="1" lang="ru-RU" altLang="ru-RU">
                <a:solidFill>
                  <a:srgbClr val="000000"/>
                </a:solidFill>
                <a:latin typeface="Times New Roman" panose="02020603050405020304" pitchFamily="18" charset="0"/>
              </a:rPr>
              <a:t>уровень</a:t>
            </a:r>
            <a:r>
              <a:rPr kumimoji="1" lang="ru-RU" altLang="ru-RU" b="1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kumimoji="1" lang="ru-RU" altLang="ru-RU">
                <a:solidFill>
                  <a:srgbClr val="000000"/>
                </a:solidFill>
                <a:latin typeface="Times New Roman" panose="02020603050405020304" pitchFamily="18" charset="0"/>
              </a:rPr>
              <a:t>стресса</a:t>
            </a:r>
          </a:p>
        </p:txBody>
      </p:sp>
      <p:sp>
        <p:nvSpPr>
          <p:cNvPr id="25603" name="Rectangle 4">
            <a:extLst>
              <a:ext uri="{FF2B5EF4-FFF2-40B4-BE49-F238E27FC236}">
                <a16:creationId xmlns:a16="http://schemas.microsoft.com/office/drawing/2014/main" xmlns="" id="{A2FDF736-126B-455B-B61B-F621DFB63D76}"/>
              </a:ext>
            </a:extLst>
          </p:cNvPr>
          <p:cNvSpPr>
            <a:spLocks noChangeArrowheads="1"/>
          </p:cNvSpPr>
          <p:nvPr/>
        </p:nvSpPr>
        <p:spPr bwMode="auto">
          <a:xfrm>
            <a:off x="250825" y="3213100"/>
            <a:ext cx="2808288" cy="649288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ru-RU" altLang="ru-RU"/>
              <a:t>Жестокое отношение </a:t>
            </a:r>
          </a:p>
          <a:p>
            <a:pPr algn="ctr"/>
            <a:r>
              <a:rPr lang="ru-RU" altLang="ru-RU"/>
              <a:t>родителей к детям</a:t>
            </a:r>
          </a:p>
        </p:txBody>
      </p:sp>
      <p:sp>
        <p:nvSpPr>
          <p:cNvPr id="25604" name="Rectangle 5">
            <a:extLst>
              <a:ext uri="{FF2B5EF4-FFF2-40B4-BE49-F238E27FC236}">
                <a16:creationId xmlns:a16="http://schemas.microsoft.com/office/drawing/2014/main" xmlns="" id="{882C1494-4433-4C51-A6DA-7F22B206B144}"/>
              </a:ext>
            </a:extLst>
          </p:cNvPr>
          <p:cNvSpPr>
            <a:spLocks noChangeArrowheads="1"/>
          </p:cNvSpPr>
          <p:nvPr/>
        </p:nvSpPr>
        <p:spPr bwMode="auto">
          <a:xfrm>
            <a:off x="323850" y="4149725"/>
            <a:ext cx="3095625" cy="8636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ru-RU" altLang="ru-RU"/>
              <a:t>Злоупотребление </a:t>
            </a:r>
          </a:p>
          <a:p>
            <a:pPr algn="ctr"/>
            <a:r>
              <a:rPr lang="ru-RU" altLang="ru-RU"/>
              <a:t>родителями</a:t>
            </a:r>
          </a:p>
          <a:p>
            <a:pPr algn="ctr"/>
            <a:r>
              <a:rPr lang="ru-RU" altLang="ru-RU"/>
              <a:t>алкоголем и наркотиками</a:t>
            </a:r>
          </a:p>
        </p:txBody>
      </p:sp>
      <p:sp>
        <p:nvSpPr>
          <p:cNvPr id="25605" name="Rectangle 6">
            <a:extLst>
              <a:ext uri="{FF2B5EF4-FFF2-40B4-BE49-F238E27FC236}">
                <a16:creationId xmlns:a16="http://schemas.microsoft.com/office/drawing/2014/main" xmlns="" id="{A19300F8-9894-4E3B-B9EA-C58DE630AB3D}"/>
              </a:ext>
            </a:extLst>
          </p:cNvPr>
          <p:cNvSpPr>
            <a:spLocks noChangeArrowheads="1"/>
          </p:cNvSpPr>
          <p:nvPr/>
        </p:nvSpPr>
        <p:spPr bwMode="auto">
          <a:xfrm>
            <a:off x="250825" y="5229225"/>
            <a:ext cx="3311525" cy="576263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ru-RU" altLang="ru-RU"/>
              <a:t>Асоциальные, психически</a:t>
            </a:r>
          </a:p>
          <a:p>
            <a:pPr algn="ctr"/>
            <a:r>
              <a:rPr lang="ru-RU" altLang="ru-RU"/>
              <a:t> больные родители</a:t>
            </a:r>
          </a:p>
        </p:txBody>
      </p:sp>
      <p:sp>
        <p:nvSpPr>
          <p:cNvPr id="25606" name="Rectangle 7">
            <a:extLst>
              <a:ext uri="{FF2B5EF4-FFF2-40B4-BE49-F238E27FC236}">
                <a16:creationId xmlns:a16="http://schemas.microsoft.com/office/drawing/2014/main" xmlns="" id="{1DA6C0EF-BA47-4FA2-A8FE-79ACCFEE29F2}"/>
              </a:ext>
            </a:extLst>
          </p:cNvPr>
          <p:cNvSpPr>
            <a:spLocks noChangeArrowheads="1"/>
          </p:cNvSpPr>
          <p:nvPr/>
        </p:nvSpPr>
        <p:spPr bwMode="auto">
          <a:xfrm>
            <a:off x="3059113" y="6021388"/>
            <a:ext cx="3168650" cy="504825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ru-RU" altLang="ru-RU"/>
              <a:t>Отсутствие родителей</a:t>
            </a:r>
          </a:p>
        </p:txBody>
      </p:sp>
      <p:sp>
        <p:nvSpPr>
          <p:cNvPr id="25607" name="Rectangle 8">
            <a:extLst>
              <a:ext uri="{FF2B5EF4-FFF2-40B4-BE49-F238E27FC236}">
                <a16:creationId xmlns:a16="http://schemas.microsoft.com/office/drawing/2014/main" xmlns="" id="{30B6A893-B2FB-4D06-B0B4-1D7B5745D452}"/>
              </a:ext>
            </a:extLst>
          </p:cNvPr>
          <p:cNvSpPr>
            <a:spLocks noChangeArrowheads="1"/>
          </p:cNvSpPr>
          <p:nvPr/>
        </p:nvSpPr>
        <p:spPr bwMode="auto">
          <a:xfrm>
            <a:off x="5508625" y="5300663"/>
            <a:ext cx="3168650" cy="504825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ru-RU" altLang="ru-RU"/>
              <a:t>Нестабильная семья</a:t>
            </a:r>
          </a:p>
        </p:txBody>
      </p:sp>
      <p:sp>
        <p:nvSpPr>
          <p:cNvPr id="25608" name="Rectangle 9">
            <a:extLst>
              <a:ext uri="{FF2B5EF4-FFF2-40B4-BE49-F238E27FC236}">
                <a16:creationId xmlns:a16="http://schemas.microsoft.com/office/drawing/2014/main" xmlns="" id="{5E7FA923-ED3E-4C41-AF62-4CBFBB5821DD}"/>
              </a:ext>
            </a:extLst>
          </p:cNvPr>
          <p:cNvSpPr>
            <a:spLocks noChangeArrowheads="1"/>
          </p:cNvSpPr>
          <p:nvPr/>
        </p:nvSpPr>
        <p:spPr bwMode="auto">
          <a:xfrm>
            <a:off x="5651500" y="4652963"/>
            <a:ext cx="3168650" cy="504825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ru-RU" altLang="ru-RU"/>
              <a:t>Очень большая семья</a:t>
            </a:r>
          </a:p>
        </p:txBody>
      </p:sp>
      <p:sp>
        <p:nvSpPr>
          <p:cNvPr id="25609" name="Rectangle 11">
            <a:extLst>
              <a:ext uri="{FF2B5EF4-FFF2-40B4-BE49-F238E27FC236}">
                <a16:creationId xmlns:a16="http://schemas.microsoft.com/office/drawing/2014/main" xmlns="" id="{A12AA9AD-DEFE-4691-BBC3-E1BAD69ECD49}"/>
              </a:ext>
            </a:extLst>
          </p:cNvPr>
          <p:cNvSpPr>
            <a:spLocks noChangeArrowheads="1"/>
          </p:cNvSpPr>
          <p:nvPr/>
        </p:nvSpPr>
        <p:spPr bwMode="auto">
          <a:xfrm>
            <a:off x="5940425" y="3141663"/>
            <a:ext cx="2879725" cy="504825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ru-RU" altLang="ru-RU"/>
              <a:t>Семейные конфликты</a:t>
            </a:r>
          </a:p>
        </p:txBody>
      </p:sp>
      <p:sp>
        <p:nvSpPr>
          <p:cNvPr id="25610" name="Rectangle 12">
            <a:extLst>
              <a:ext uri="{FF2B5EF4-FFF2-40B4-BE49-F238E27FC236}">
                <a16:creationId xmlns:a16="http://schemas.microsoft.com/office/drawing/2014/main" xmlns="" id="{5100C8CD-685C-4C32-90D5-FBC2D3460DE4}"/>
              </a:ext>
            </a:extLst>
          </p:cNvPr>
          <p:cNvSpPr>
            <a:spLocks noChangeArrowheads="1"/>
          </p:cNvSpPr>
          <p:nvPr/>
        </p:nvSpPr>
        <p:spPr bwMode="auto">
          <a:xfrm>
            <a:off x="5651500" y="2060575"/>
            <a:ext cx="3168650" cy="865188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ru-RU" altLang="ru-RU"/>
              <a:t>Неадекватное воспитание </a:t>
            </a:r>
          </a:p>
          <a:p>
            <a:pPr algn="ctr"/>
            <a:r>
              <a:rPr lang="ru-RU" altLang="ru-RU"/>
              <a:t>и низкий контакт</a:t>
            </a:r>
          </a:p>
          <a:p>
            <a:pPr algn="ctr"/>
            <a:r>
              <a:rPr lang="ru-RU" altLang="ru-RU"/>
              <a:t> родителей с детьми</a:t>
            </a:r>
          </a:p>
        </p:txBody>
      </p:sp>
      <p:sp>
        <p:nvSpPr>
          <p:cNvPr id="25611" name="Rectangle 13">
            <a:extLst>
              <a:ext uri="{FF2B5EF4-FFF2-40B4-BE49-F238E27FC236}">
                <a16:creationId xmlns:a16="http://schemas.microsoft.com/office/drawing/2014/main" xmlns="" id="{B499F28C-88D1-49C7-8E50-C235B3BDD42E}"/>
              </a:ext>
            </a:extLst>
          </p:cNvPr>
          <p:cNvSpPr>
            <a:spLocks noChangeArrowheads="1"/>
          </p:cNvSpPr>
          <p:nvPr/>
        </p:nvSpPr>
        <p:spPr bwMode="auto">
          <a:xfrm>
            <a:off x="395288" y="1916113"/>
            <a:ext cx="2520950" cy="1008062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ru-RU" altLang="ru-RU"/>
              <a:t>Низкий уровень</a:t>
            </a:r>
          </a:p>
          <a:p>
            <a:pPr algn="ctr"/>
            <a:r>
              <a:rPr lang="ru-RU" altLang="ru-RU"/>
              <a:t>нравственности</a:t>
            </a:r>
          </a:p>
          <a:p>
            <a:pPr algn="ctr"/>
            <a:r>
              <a:rPr lang="ru-RU" altLang="ru-RU"/>
              <a:t>семьи</a:t>
            </a:r>
          </a:p>
        </p:txBody>
      </p:sp>
      <p:sp>
        <p:nvSpPr>
          <p:cNvPr id="25612" name="Rectangle 14">
            <a:extLst>
              <a:ext uri="{FF2B5EF4-FFF2-40B4-BE49-F238E27FC236}">
                <a16:creationId xmlns:a16="http://schemas.microsoft.com/office/drawing/2014/main" xmlns="" id="{7F2B73AF-0527-4919-8F5D-DAA13C9CE1C7}"/>
              </a:ext>
            </a:extLst>
          </p:cNvPr>
          <p:cNvSpPr>
            <a:spLocks noChangeArrowheads="1"/>
          </p:cNvSpPr>
          <p:nvPr/>
        </p:nvSpPr>
        <p:spPr bwMode="auto">
          <a:xfrm>
            <a:off x="3132138" y="1125538"/>
            <a:ext cx="2592387" cy="6477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ru-RU" altLang="ru-RU"/>
              <a:t>Необразованные</a:t>
            </a:r>
          </a:p>
          <a:p>
            <a:pPr algn="ctr"/>
            <a:r>
              <a:rPr lang="ru-RU" altLang="ru-RU"/>
              <a:t> родители</a:t>
            </a:r>
          </a:p>
        </p:txBody>
      </p:sp>
      <p:sp>
        <p:nvSpPr>
          <p:cNvPr id="25613" name="Oval 15">
            <a:extLst>
              <a:ext uri="{FF2B5EF4-FFF2-40B4-BE49-F238E27FC236}">
                <a16:creationId xmlns:a16="http://schemas.microsoft.com/office/drawing/2014/main" xmlns="" id="{FD97AC8E-5218-4C97-A4A9-711C89ACD13C}"/>
              </a:ext>
            </a:extLst>
          </p:cNvPr>
          <p:cNvSpPr>
            <a:spLocks noChangeArrowheads="1"/>
          </p:cNvSpPr>
          <p:nvPr/>
        </p:nvSpPr>
        <p:spPr bwMode="auto">
          <a:xfrm>
            <a:off x="3635375" y="3068638"/>
            <a:ext cx="1584325" cy="914400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r>
              <a:rPr lang="ru-RU" altLang="ru-RU" sz="2400" b="1">
                <a:solidFill>
                  <a:srgbClr val="FF0000"/>
                </a:solidFill>
              </a:rPr>
              <a:t>Семья</a:t>
            </a:r>
          </a:p>
        </p:txBody>
      </p:sp>
      <p:sp>
        <p:nvSpPr>
          <p:cNvPr id="25614" name="Line 26">
            <a:extLst>
              <a:ext uri="{FF2B5EF4-FFF2-40B4-BE49-F238E27FC236}">
                <a16:creationId xmlns:a16="http://schemas.microsoft.com/office/drawing/2014/main" xmlns="" id="{3AC11F36-571A-4F1C-90DC-B8553CB43B79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4427538" y="1844675"/>
            <a:ext cx="0" cy="1223963"/>
          </a:xfrm>
          <a:prstGeom prst="line">
            <a:avLst/>
          </a:prstGeom>
          <a:noFill/>
          <a:ln w="38100">
            <a:solidFill>
              <a:srgbClr val="0000FF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25615" name="Line 27">
            <a:extLst>
              <a:ext uri="{FF2B5EF4-FFF2-40B4-BE49-F238E27FC236}">
                <a16:creationId xmlns:a16="http://schemas.microsoft.com/office/drawing/2014/main" xmlns="" id="{B65468A4-3F02-4624-9660-DA14450576EC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4643438" y="2349500"/>
            <a:ext cx="936625" cy="719138"/>
          </a:xfrm>
          <a:prstGeom prst="line">
            <a:avLst/>
          </a:prstGeom>
          <a:noFill/>
          <a:ln w="34925">
            <a:solidFill>
              <a:srgbClr val="0000FF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25616" name="Line 28">
            <a:extLst>
              <a:ext uri="{FF2B5EF4-FFF2-40B4-BE49-F238E27FC236}">
                <a16:creationId xmlns:a16="http://schemas.microsoft.com/office/drawing/2014/main" xmlns="" id="{961A7FEA-3902-4372-B7B2-F8CD447B60D6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5148263" y="3284538"/>
            <a:ext cx="792162" cy="0"/>
          </a:xfrm>
          <a:prstGeom prst="line">
            <a:avLst/>
          </a:prstGeom>
          <a:noFill/>
          <a:ln w="34925">
            <a:solidFill>
              <a:srgbClr val="0000FF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25617" name="Line 29">
            <a:extLst>
              <a:ext uri="{FF2B5EF4-FFF2-40B4-BE49-F238E27FC236}">
                <a16:creationId xmlns:a16="http://schemas.microsoft.com/office/drawing/2014/main" xmlns="" id="{39DB157E-461B-498B-81C2-E81CB959D5B4}"/>
              </a:ext>
            </a:extLst>
          </p:cNvPr>
          <p:cNvSpPr>
            <a:spLocks noChangeShapeType="1"/>
          </p:cNvSpPr>
          <p:nvPr/>
        </p:nvSpPr>
        <p:spPr bwMode="auto">
          <a:xfrm>
            <a:off x="5076825" y="3716338"/>
            <a:ext cx="790575" cy="288925"/>
          </a:xfrm>
          <a:prstGeom prst="line">
            <a:avLst/>
          </a:prstGeom>
          <a:noFill/>
          <a:ln w="34925">
            <a:solidFill>
              <a:srgbClr val="0000FF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25618" name="Line 30">
            <a:extLst>
              <a:ext uri="{FF2B5EF4-FFF2-40B4-BE49-F238E27FC236}">
                <a16:creationId xmlns:a16="http://schemas.microsoft.com/office/drawing/2014/main" xmlns="" id="{C3D0CA4D-091C-4B59-9110-057AEC011621}"/>
              </a:ext>
            </a:extLst>
          </p:cNvPr>
          <p:cNvSpPr>
            <a:spLocks noChangeShapeType="1"/>
          </p:cNvSpPr>
          <p:nvPr/>
        </p:nvSpPr>
        <p:spPr bwMode="auto">
          <a:xfrm>
            <a:off x="4859338" y="3933825"/>
            <a:ext cx="865187" cy="719138"/>
          </a:xfrm>
          <a:prstGeom prst="line">
            <a:avLst/>
          </a:prstGeom>
          <a:noFill/>
          <a:ln w="31750">
            <a:solidFill>
              <a:srgbClr val="0000FF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25619" name="Line 31">
            <a:extLst>
              <a:ext uri="{FF2B5EF4-FFF2-40B4-BE49-F238E27FC236}">
                <a16:creationId xmlns:a16="http://schemas.microsoft.com/office/drawing/2014/main" xmlns="" id="{7F273375-B030-4B5C-BE43-8CBD76B199C9}"/>
              </a:ext>
            </a:extLst>
          </p:cNvPr>
          <p:cNvSpPr>
            <a:spLocks noChangeShapeType="1"/>
          </p:cNvSpPr>
          <p:nvPr/>
        </p:nvSpPr>
        <p:spPr bwMode="auto">
          <a:xfrm>
            <a:off x="4716463" y="4005263"/>
            <a:ext cx="792162" cy="1368425"/>
          </a:xfrm>
          <a:prstGeom prst="line">
            <a:avLst/>
          </a:prstGeom>
          <a:noFill/>
          <a:ln w="41275">
            <a:solidFill>
              <a:srgbClr val="0000FF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25620" name="Line 32">
            <a:extLst>
              <a:ext uri="{FF2B5EF4-FFF2-40B4-BE49-F238E27FC236}">
                <a16:creationId xmlns:a16="http://schemas.microsoft.com/office/drawing/2014/main" xmlns="" id="{03A72D91-9933-4B83-A7EC-FF85AE09BE6F}"/>
              </a:ext>
            </a:extLst>
          </p:cNvPr>
          <p:cNvSpPr>
            <a:spLocks noChangeShapeType="1"/>
          </p:cNvSpPr>
          <p:nvPr/>
        </p:nvSpPr>
        <p:spPr bwMode="auto">
          <a:xfrm>
            <a:off x="4500563" y="4005263"/>
            <a:ext cx="71437" cy="1944687"/>
          </a:xfrm>
          <a:prstGeom prst="line">
            <a:avLst/>
          </a:prstGeom>
          <a:noFill/>
          <a:ln w="41275">
            <a:solidFill>
              <a:srgbClr val="0000FF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25621" name="Line 33">
            <a:extLst>
              <a:ext uri="{FF2B5EF4-FFF2-40B4-BE49-F238E27FC236}">
                <a16:creationId xmlns:a16="http://schemas.microsoft.com/office/drawing/2014/main" xmlns="" id="{F77D07E9-A0EF-416A-9C9D-375213F7BDDB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3563938" y="4005263"/>
            <a:ext cx="719137" cy="1223962"/>
          </a:xfrm>
          <a:prstGeom prst="line">
            <a:avLst/>
          </a:prstGeom>
          <a:noFill/>
          <a:ln w="41275">
            <a:solidFill>
              <a:srgbClr val="0000FF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25622" name="Line 34">
            <a:extLst>
              <a:ext uri="{FF2B5EF4-FFF2-40B4-BE49-F238E27FC236}">
                <a16:creationId xmlns:a16="http://schemas.microsoft.com/office/drawing/2014/main" xmlns="" id="{515D3CDD-CC7D-4E53-8EAA-7A2F1A44B17D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3348038" y="3933825"/>
            <a:ext cx="647700" cy="503238"/>
          </a:xfrm>
          <a:prstGeom prst="line">
            <a:avLst/>
          </a:prstGeom>
          <a:noFill/>
          <a:ln w="41275">
            <a:solidFill>
              <a:srgbClr val="0000FF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25623" name="Line 35">
            <a:extLst>
              <a:ext uri="{FF2B5EF4-FFF2-40B4-BE49-F238E27FC236}">
                <a16:creationId xmlns:a16="http://schemas.microsoft.com/office/drawing/2014/main" xmlns="" id="{D56BD1F9-DEDE-49AB-8A6A-BB36B96F44D3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2987675" y="3429000"/>
            <a:ext cx="720725" cy="71438"/>
          </a:xfrm>
          <a:prstGeom prst="line">
            <a:avLst/>
          </a:prstGeom>
          <a:noFill/>
          <a:ln w="31750">
            <a:solidFill>
              <a:srgbClr val="0000FF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25624" name="Line 36">
            <a:extLst>
              <a:ext uri="{FF2B5EF4-FFF2-40B4-BE49-F238E27FC236}">
                <a16:creationId xmlns:a16="http://schemas.microsoft.com/office/drawing/2014/main" xmlns="" id="{54828D13-0124-4F1B-A5AF-20314B5046DF}"/>
              </a:ext>
            </a:extLst>
          </p:cNvPr>
          <p:cNvSpPr>
            <a:spLocks noChangeShapeType="1"/>
          </p:cNvSpPr>
          <p:nvPr/>
        </p:nvSpPr>
        <p:spPr bwMode="auto">
          <a:xfrm flipH="1" flipV="1">
            <a:off x="2916238" y="2349500"/>
            <a:ext cx="1150937" cy="792163"/>
          </a:xfrm>
          <a:prstGeom prst="line">
            <a:avLst/>
          </a:prstGeom>
          <a:noFill/>
          <a:ln w="38100">
            <a:solidFill>
              <a:srgbClr val="0000FF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25625" name="Text Box 37">
            <a:extLst>
              <a:ext uri="{FF2B5EF4-FFF2-40B4-BE49-F238E27FC236}">
                <a16:creationId xmlns:a16="http://schemas.microsoft.com/office/drawing/2014/main" xmlns="" id="{786EFD7F-DEE6-43D5-A3F3-A9902D15610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600200" y="250825"/>
            <a:ext cx="5635625" cy="579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ru-RU" altLang="ru-RU" sz="3200" b="1">
                <a:solidFill>
                  <a:srgbClr val="FF0000"/>
                </a:solidFill>
              </a:rPr>
              <a:t>Причины отклонений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18">
            <a:extLst>
              <a:ext uri="{FF2B5EF4-FFF2-40B4-BE49-F238E27FC236}">
                <a16:creationId xmlns:a16="http://schemas.microsoft.com/office/drawing/2014/main" xmlns="" id="{F3B761AA-2D7E-458F-AFC6-D3779F32AB19}"/>
              </a:ext>
            </a:extLst>
          </p:cNvPr>
          <p:cNvSpPr>
            <a:spLocks noChangeArrowheads="1"/>
          </p:cNvSpPr>
          <p:nvPr/>
        </p:nvSpPr>
        <p:spPr bwMode="auto">
          <a:xfrm>
            <a:off x="250825" y="1557338"/>
            <a:ext cx="2449513" cy="15113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ru-RU" altLang="ru-RU"/>
              <a:t>Наследственность-</a:t>
            </a:r>
          </a:p>
          <a:p>
            <a:pPr algn="ctr"/>
            <a:r>
              <a:rPr lang="ru-RU" altLang="ru-RU"/>
              <a:t>Рождение</a:t>
            </a:r>
          </a:p>
          <a:p>
            <a:pPr algn="ctr"/>
            <a:r>
              <a:rPr lang="ru-RU" altLang="ru-RU"/>
              <a:t> от наркомана </a:t>
            </a:r>
          </a:p>
          <a:p>
            <a:pPr algn="ctr"/>
            <a:r>
              <a:rPr lang="ru-RU" altLang="ru-RU"/>
              <a:t>или алкоголика</a:t>
            </a:r>
          </a:p>
        </p:txBody>
      </p:sp>
      <p:sp>
        <p:nvSpPr>
          <p:cNvPr id="26627" name="Rectangle 15">
            <a:extLst>
              <a:ext uri="{FF2B5EF4-FFF2-40B4-BE49-F238E27FC236}">
                <a16:creationId xmlns:a16="http://schemas.microsoft.com/office/drawing/2014/main" xmlns="" id="{410687DD-25AA-4A7B-91A4-BC13F8963555}"/>
              </a:ext>
            </a:extLst>
          </p:cNvPr>
          <p:cNvSpPr>
            <a:spLocks noChangeArrowheads="1"/>
          </p:cNvSpPr>
          <p:nvPr/>
        </p:nvSpPr>
        <p:spPr bwMode="auto">
          <a:xfrm>
            <a:off x="323850" y="4797425"/>
            <a:ext cx="2663825" cy="719138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ru-RU" altLang="ru-RU"/>
              <a:t>Физические дефекты</a:t>
            </a:r>
          </a:p>
        </p:txBody>
      </p:sp>
      <p:sp>
        <p:nvSpPr>
          <p:cNvPr id="26628" name="Rectangle 12">
            <a:extLst>
              <a:ext uri="{FF2B5EF4-FFF2-40B4-BE49-F238E27FC236}">
                <a16:creationId xmlns:a16="http://schemas.microsoft.com/office/drawing/2014/main" xmlns="" id="{45C07C0B-1CF2-4F96-81C0-0255CF4B1F86}"/>
              </a:ext>
            </a:extLst>
          </p:cNvPr>
          <p:cNvSpPr>
            <a:spLocks noChangeArrowheads="1"/>
          </p:cNvSpPr>
          <p:nvPr/>
        </p:nvSpPr>
        <p:spPr bwMode="auto">
          <a:xfrm>
            <a:off x="6372225" y="1484313"/>
            <a:ext cx="2160588" cy="1152525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ru-RU" altLang="ru-RU"/>
              <a:t>Поражение </a:t>
            </a:r>
          </a:p>
          <a:p>
            <a:pPr algn="ctr"/>
            <a:r>
              <a:rPr lang="ru-RU" altLang="ru-RU"/>
              <a:t>нервной системы</a:t>
            </a:r>
          </a:p>
          <a:p>
            <a:pPr algn="ctr"/>
            <a:r>
              <a:rPr lang="ru-RU" altLang="ru-RU"/>
              <a:t> в родах</a:t>
            </a:r>
          </a:p>
        </p:txBody>
      </p:sp>
      <p:sp>
        <p:nvSpPr>
          <p:cNvPr id="26629" name="Rectangle 14">
            <a:extLst>
              <a:ext uri="{FF2B5EF4-FFF2-40B4-BE49-F238E27FC236}">
                <a16:creationId xmlns:a16="http://schemas.microsoft.com/office/drawing/2014/main" xmlns="" id="{B5658D0D-059A-4E36-A9C8-B9C3E3D9F4F8}"/>
              </a:ext>
            </a:extLst>
          </p:cNvPr>
          <p:cNvSpPr>
            <a:spLocks noChangeArrowheads="1"/>
          </p:cNvSpPr>
          <p:nvPr/>
        </p:nvSpPr>
        <p:spPr bwMode="auto">
          <a:xfrm>
            <a:off x="3924300" y="5084763"/>
            <a:ext cx="2665413" cy="10795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ru-RU" altLang="ru-RU"/>
              <a:t>Предрасположенность</a:t>
            </a:r>
          </a:p>
          <a:p>
            <a:pPr algn="ctr"/>
            <a:r>
              <a:rPr lang="ru-RU" altLang="ru-RU"/>
              <a:t> к психическим </a:t>
            </a:r>
          </a:p>
          <a:p>
            <a:pPr algn="ctr"/>
            <a:r>
              <a:rPr lang="ru-RU" altLang="ru-RU"/>
              <a:t>заболеваниям</a:t>
            </a:r>
          </a:p>
        </p:txBody>
      </p:sp>
      <p:sp>
        <p:nvSpPr>
          <p:cNvPr id="26630" name="Rectangle 13">
            <a:extLst>
              <a:ext uri="{FF2B5EF4-FFF2-40B4-BE49-F238E27FC236}">
                <a16:creationId xmlns:a16="http://schemas.microsoft.com/office/drawing/2014/main" xmlns="" id="{F2555C95-E84C-49CF-A23F-BFFBE5840A36}"/>
              </a:ext>
            </a:extLst>
          </p:cNvPr>
          <p:cNvSpPr>
            <a:spLocks noChangeArrowheads="1"/>
          </p:cNvSpPr>
          <p:nvPr/>
        </p:nvSpPr>
        <p:spPr bwMode="auto">
          <a:xfrm>
            <a:off x="6804025" y="3573463"/>
            <a:ext cx="1944688" cy="1223962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ru-RU" altLang="ru-RU"/>
              <a:t>Проблемы </a:t>
            </a:r>
          </a:p>
          <a:p>
            <a:pPr algn="ctr"/>
            <a:r>
              <a:rPr lang="ru-RU" altLang="ru-RU"/>
              <a:t>с психическим </a:t>
            </a:r>
          </a:p>
          <a:p>
            <a:pPr algn="ctr"/>
            <a:r>
              <a:rPr lang="ru-RU" altLang="ru-RU"/>
              <a:t>и физическим </a:t>
            </a:r>
          </a:p>
          <a:p>
            <a:pPr algn="ctr"/>
            <a:r>
              <a:rPr lang="ru-RU" altLang="ru-RU"/>
              <a:t>здоровьем</a:t>
            </a:r>
          </a:p>
        </p:txBody>
      </p:sp>
      <p:sp>
        <p:nvSpPr>
          <p:cNvPr id="26631" name="Oval 5">
            <a:extLst>
              <a:ext uri="{FF2B5EF4-FFF2-40B4-BE49-F238E27FC236}">
                <a16:creationId xmlns:a16="http://schemas.microsoft.com/office/drawing/2014/main" xmlns="" id="{D2176077-5FF5-4BAD-B1AB-CA891021988E}"/>
              </a:ext>
            </a:extLst>
          </p:cNvPr>
          <p:cNvSpPr>
            <a:spLocks noChangeArrowheads="1"/>
          </p:cNvSpPr>
          <p:nvPr/>
        </p:nvSpPr>
        <p:spPr bwMode="auto">
          <a:xfrm>
            <a:off x="2771775" y="2636838"/>
            <a:ext cx="3529013" cy="1223962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ru-RU" altLang="ru-RU" b="1">
                <a:solidFill>
                  <a:srgbClr val="0000FF"/>
                </a:solidFill>
              </a:rPr>
              <a:t>Конституционная </a:t>
            </a:r>
          </a:p>
          <a:p>
            <a:pPr algn="ctr"/>
            <a:r>
              <a:rPr lang="ru-RU" altLang="ru-RU" b="1">
                <a:solidFill>
                  <a:srgbClr val="0000FF"/>
                </a:solidFill>
              </a:rPr>
              <a:t>предрасположенность</a:t>
            </a:r>
          </a:p>
        </p:txBody>
      </p:sp>
      <p:sp>
        <p:nvSpPr>
          <p:cNvPr id="26632" name="Line 19">
            <a:extLst>
              <a:ext uri="{FF2B5EF4-FFF2-40B4-BE49-F238E27FC236}">
                <a16:creationId xmlns:a16="http://schemas.microsoft.com/office/drawing/2014/main" xmlns="" id="{EDE990BA-A6EB-4CA1-87AD-ACE8A191EF6A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4787900" y="2060575"/>
            <a:ext cx="1584325" cy="576263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26633" name="Line 20">
            <a:extLst>
              <a:ext uri="{FF2B5EF4-FFF2-40B4-BE49-F238E27FC236}">
                <a16:creationId xmlns:a16="http://schemas.microsoft.com/office/drawing/2014/main" xmlns="" id="{B4D0C664-0B76-46B6-9EDB-9B7E7C62AFFD}"/>
              </a:ext>
            </a:extLst>
          </p:cNvPr>
          <p:cNvSpPr>
            <a:spLocks noChangeShapeType="1"/>
          </p:cNvSpPr>
          <p:nvPr/>
        </p:nvSpPr>
        <p:spPr bwMode="auto">
          <a:xfrm flipH="1" flipV="1">
            <a:off x="2771775" y="1844675"/>
            <a:ext cx="1728788" cy="792163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26634" name="Line 22">
            <a:extLst>
              <a:ext uri="{FF2B5EF4-FFF2-40B4-BE49-F238E27FC236}">
                <a16:creationId xmlns:a16="http://schemas.microsoft.com/office/drawing/2014/main" xmlns="" id="{1CF4A925-4F2E-4445-BBC7-C8D06A13C629}"/>
              </a:ext>
            </a:extLst>
          </p:cNvPr>
          <p:cNvSpPr>
            <a:spLocks noChangeShapeType="1"/>
          </p:cNvSpPr>
          <p:nvPr/>
        </p:nvSpPr>
        <p:spPr bwMode="auto">
          <a:xfrm>
            <a:off x="5435600" y="3789363"/>
            <a:ext cx="1296988" cy="503237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26635" name="Line 23">
            <a:extLst>
              <a:ext uri="{FF2B5EF4-FFF2-40B4-BE49-F238E27FC236}">
                <a16:creationId xmlns:a16="http://schemas.microsoft.com/office/drawing/2014/main" xmlns="" id="{C24BE23D-5D4F-4246-AFB1-B084CF3E276D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2843213" y="3860800"/>
            <a:ext cx="1152525" cy="8636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26636" name="Line 24">
            <a:extLst>
              <a:ext uri="{FF2B5EF4-FFF2-40B4-BE49-F238E27FC236}">
                <a16:creationId xmlns:a16="http://schemas.microsoft.com/office/drawing/2014/main" xmlns="" id="{12F09470-BBB8-456F-8818-A391B0FA8CF9}"/>
              </a:ext>
            </a:extLst>
          </p:cNvPr>
          <p:cNvSpPr>
            <a:spLocks noChangeShapeType="1"/>
          </p:cNvSpPr>
          <p:nvPr/>
        </p:nvSpPr>
        <p:spPr bwMode="auto">
          <a:xfrm>
            <a:off x="4932363" y="3860800"/>
            <a:ext cx="144462" cy="1223963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26637" name="Text Box 25">
            <a:extLst>
              <a:ext uri="{FF2B5EF4-FFF2-40B4-BE49-F238E27FC236}">
                <a16:creationId xmlns:a16="http://schemas.microsoft.com/office/drawing/2014/main" xmlns="" id="{7C89D993-12C2-44E2-B22C-AD2EF266948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327400" y="568325"/>
            <a:ext cx="18415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endParaRPr lang="ru-RU" altLang="ru-RU"/>
          </a:p>
        </p:txBody>
      </p:sp>
      <p:sp>
        <p:nvSpPr>
          <p:cNvPr id="26638" name="Text Box 26">
            <a:extLst>
              <a:ext uri="{FF2B5EF4-FFF2-40B4-BE49-F238E27FC236}">
                <a16:creationId xmlns:a16="http://schemas.microsoft.com/office/drawing/2014/main" xmlns="" id="{A1002876-6689-465F-834A-D426E4A3A90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08175" y="423863"/>
            <a:ext cx="5400675" cy="51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ru-RU" altLang="ru-RU" sz="2800" b="1">
                <a:solidFill>
                  <a:srgbClr val="FF0000"/>
                </a:solidFill>
              </a:rPr>
              <a:t>Причины отклонений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0036" name="Rectangle 4">
            <a:extLst>
              <a:ext uri="{FF2B5EF4-FFF2-40B4-BE49-F238E27FC236}">
                <a16:creationId xmlns:a16="http://schemas.microsoft.com/office/drawing/2014/main" xmlns="" id="{67E9F1CE-0DC1-4B46-9DDE-8A93FE18C761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684213" y="0"/>
            <a:ext cx="8080375" cy="1143000"/>
          </a:xfrm>
        </p:spPr>
        <p:txBody>
          <a:bodyPr/>
          <a:lstStyle/>
          <a:p>
            <a:pPr algn="ctr" eaLnBrk="1" hangingPunct="1">
              <a:defRPr/>
            </a:pPr>
            <a:r>
              <a:rPr lang="ru-RU" sz="2800" b="1"/>
              <a:t>Межличностный стресс, </a:t>
            </a:r>
            <a:br>
              <a:rPr lang="ru-RU" sz="2800" b="1"/>
            </a:br>
            <a:r>
              <a:rPr lang="ru-RU" sz="2800" b="1"/>
              <a:t>связанный с учебой</a:t>
            </a:r>
          </a:p>
        </p:txBody>
      </p:sp>
      <p:sp>
        <p:nvSpPr>
          <p:cNvPr id="27651" name="Rectangle 6">
            <a:extLst>
              <a:ext uri="{FF2B5EF4-FFF2-40B4-BE49-F238E27FC236}">
                <a16:creationId xmlns:a16="http://schemas.microsoft.com/office/drawing/2014/main" xmlns="" id="{AABEE26B-F391-4464-AC35-2C9E2F0A54DB}"/>
              </a:ext>
            </a:extLst>
          </p:cNvPr>
          <p:cNvSpPr>
            <a:spLocks noGrp="1" noChangeArrowheads="1"/>
          </p:cNvSpPr>
          <p:nvPr>
            <p:ph type="body" sz="half" idx="1"/>
          </p:nvPr>
        </p:nvSpPr>
        <p:spPr>
          <a:xfrm>
            <a:off x="395288" y="1196975"/>
            <a:ext cx="4025900" cy="5184775"/>
          </a:xfrm>
        </p:spPr>
        <p:txBody>
          <a:bodyPr/>
          <a:lstStyle/>
          <a:p>
            <a:pPr algn="ctr" eaLnBrk="1" hangingPunct="1"/>
            <a:r>
              <a:rPr lang="ru-RU" altLang="ru-RU" sz="2600" b="1">
                <a:solidFill>
                  <a:schemeClr val="accent2"/>
                </a:solidFill>
              </a:rPr>
              <a:t>Взаимоотношения со сверстниками</a:t>
            </a:r>
          </a:p>
          <a:p>
            <a:pPr algn="ctr" eaLnBrk="1" hangingPunct="1">
              <a:buFont typeface="Wingdings" panose="05000000000000000000" pitchFamily="2" charset="2"/>
              <a:buNone/>
            </a:pPr>
            <a:endParaRPr lang="ru-RU" altLang="ru-RU" sz="2400"/>
          </a:p>
          <a:p>
            <a:pPr eaLnBrk="1" hangingPunct="1"/>
            <a:r>
              <a:rPr lang="ru-RU" altLang="ru-RU" sz="2400"/>
              <a:t>Конфликтное отвержение со стороны сверстников</a:t>
            </a:r>
          </a:p>
          <a:p>
            <a:pPr eaLnBrk="1" hangingPunct="1"/>
            <a:r>
              <a:rPr lang="ru-RU" altLang="ru-RU" sz="2400"/>
              <a:t>Вымогательства денег, давление, шантаж;</a:t>
            </a:r>
          </a:p>
          <a:p>
            <a:pPr eaLnBrk="1" hangingPunct="1"/>
            <a:r>
              <a:rPr lang="ru-RU" altLang="ru-RU" sz="2400"/>
              <a:t>Неоднократные мучения, оскорбления, угрозы, запугивания; унижения</a:t>
            </a:r>
          </a:p>
          <a:p>
            <a:pPr eaLnBrk="1" hangingPunct="1"/>
            <a:r>
              <a:rPr lang="ru-RU" altLang="ru-RU" sz="2400"/>
              <a:t>Принуждение совершать поступки против воли</a:t>
            </a:r>
          </a:p>
          <a:p>
            <a:pPr eaLnBrk="1" hangingPunct="1"/>
            <a:endParaRPr lang="ru-RU" altLang="ru-RU" sz="2400"/>
          </a:p>
        </p:txBody>
      </p:sp>
      <p:sp>
        <p:nvSpPr>
          <p:cNvPr id="27652" name="Rectangle 7">
            <a:extLst>
              <a:ext uri="{FF2B5EF4-FFF2-40B4-BE49-F238E27FC236}">
                <a16:creationId xmlns:a16="http://schemas.microsoft.com/office/drawing/2014/main" xmlns="" id="{F2A1DF4E-E082-408D-96EB-67727629ACCA}"/>
              </a:ext>
            </a:extLst>
          </p:cNvPr>
          <p:cNvSpPr>
            <a:spLocks noGrp="1" noChangeArrowheads="1"/>
          </p:cNvSpPr>
          <p:nvPr>
            <p:ph type="body" sz="half" idx="2"/>
          </p:nvPr>
        </p:nvSpPr>
        <p:spPr>
          <a:xfrm>
            <a:off x="4645025" y="1196975"/>
            <a:ext cx="4498975" cy="5111750"/>
          </a:xfrm>
        </p:spPr>
        <p:txBody>
          <a:bodyPr/>
          <a:lstStyle/>
          <a:p>
            <a:pPr eaLnBrk="1" hangingPunct="1"/>
            <a:r>
              <a:rPr lang="ru-RU" altLang="ru-RU" sz="2600" b="1">
                <a:solidFill>
                  <a:schemeClr val="accent2"/>
                </a:solidFill>
              </a:rPr>
              <a:t>Учителя, учеба</a:t>
            </a:r>
          </a:p>
          <a:p>
            <a:pPr eaLnBrk="1" hangingPunct="1"/>
            <a:endParaRPr lang="ru-RU" altLang="ru-RU" sz="2600" b="1"/>
          </a:p>
          <a:p>
            <a:pPr eaLnBrk="1" hangingPunct="1"/>
            <a:r>
              <a:rPr lang="ru-RU" altLang="ru-RU" sz="2400"/>
              <a:t>Обвинение ребенка во всех проблемах и трудностях;</a:t>
            </a:r>
          </a:p>
          <a:p>
            <a:pPr eaLnBrk="1" hangingPunct="1"/>
            <a:r>
              <a:rPr lang="ru-RU" altLang="ru-RU" sz="2400"/>
              <a:t>Негативное отношение учителя к ребенку высокой степени выраженности;</a:t>
            </a:r>
          </a:p>
          <a:p>
            <a:pPr eaLnBrk="1" hangingPunct="1"/>
            <a:r>
              <a:rPr lang="ru-RU" altLang="ru-RU" sz="2400"/>
              <a:t>Тенденция постоянных придирок и приписок ребенку негативных характеристик;</a:t>
            </a:r>
          </a:p>
          <a:p>
            <a:pPr eaLnBrk="1" hangingPunct="1"/>
            <a:r>
              <a:rPr lang="ru-RU" altLang="ru-RU" sz="2400"/>
              <a:t>Несправедливое отношение к ребенку в сравнении с другими детьми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4">
            <a:extLst>
              <a:ext uri="{FF2B5EF4-FFF2-40B4-BE49-F238E27FC236}">
                <a16:creationId xmlns:a16="http://schemas.microsoft.com/office/drawing/2014/main" xmlns="" id="{D782712E-5D56-49C5-BD66-5179889A9AF8}"/>
              </a:ext>
            </a:extLst>
          </p:cNvPr>
          <p:cNvSpPr>
            <a:spLocks noChangeArrowheads="1"/>
          </p:cNvSpPr>
          <p:nvPr/>
        </p:nvSpPr>
        <p:spPr bwMode="auto">
          <a:xfrm>
            <a:off x="539750" y="476250"/>
            <a:ext cx="8135938" cy="5630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r>
              <a:rPr lang="ru-RU" altLang="ru-RU" sz="2800" b="1">
                <a:solidFill>
                  <a:srgbClr val="FF0000"/>
                </a:solidFill>
              </a:rPr>
              <a:t>Деструктивное поведение:</a:t>
            </a:r>
            <a:endParaRPr lang="ru-RU" altLang="ru-RU" sz="2800" b="1"/>
          </a:p>
          <a:p>
            <a:pPr eaLnBrk="1" hangingPunct="1"/>
            <a:r>
              <a:rPr lang="ru-RU" altLang="ru-RU" sz="2400" b="1"/>
              <a:t>плохая успеваемость;</a:t>
            </a:r>
          </a:p>
          <a:p>
            <a:pPr eaLnBrk="1" hangingPunct="1"/>
            <a:r>
              <a:rPr lang="ru-RU" altLang="ru-RU" sz="2400" b="1"/>
              <a:t>акты жестокости;</a:t>
            </a:r>
          </a:p>
          <a:p>
            <a:pPr eaLnBrk="1" hangingPunct="1"/>
            <a:r>
              <a:rPr lang="ru-RU" altLang="ru-RU" sz="2400" b="1"/>
              <a:t>          употребление/злоупотребление ПАВ;</a:t>
            </a:r>
          </a:p>
          <a:p>
            <a:pPr eaLnBrk="1" hangingPunct="1"/>
            <a:r>
              <a:rPr lang="ru-RU" altLang="ru-RU" sz="2400" b="1"/>
              <a:t>            ранний/незащищенный секс;</a:t>
            </a:r>
          </a:p>
          <a:p>
            <a:pPr eaLnBrk="1" hangingPunct="1"/>
            <a:r>
              <a:rPr lang="ru-RU" altLang="ru-RU" sz="2400" b="1"/>
              <a:t>               проблемы с психическим здоровьем;</a:t>
            </a:r>
          </a:p>
          <a:p>
            <a:pPr eaLnBrk="1" hangingPunct="1"/>
            <a:r>
              <a:rPr lang="ru-RU" altLang="ru-RU" sz="2400" b="1"/>
              <a:t>                  суицидальные попытки;</a:t>
            </a:r>
          </a:p>
          <a:p>
            <a:pPr eaLnBrk="1" hangingPunct="1"/>
            <a:r>
              <a:rPr lang="ru-RU" altLang="ru-RU" sz="2400" b="1"/>
              <a:t>                    агрессивность </a:t>
            </a:r>
          </a:p>
          <a:p>
            <a:pPr algn="r" eaLnBrk="1" hangingPunct="1"/>
            <a:r>
              <a:rPr lang="ru-RU" altLang="ru-RU" sz="2400" b="1"/>
              <a:t>              нежелание соблюдать социальные нормы;</a:t>
            </a:r>
          </a:p>
          <a:p>
            <a:pPr eaLnBrk="1" hangingPunct="1"/>
            <a:r>
              <a:rPr lang="ru-RU" altLang="ru-RU" sz="2400" b="1"/>
              <a:t>                проблемы эмоционального характера;</a:t>
            </a:r>
          </a:p>
          <a:p>
            <a:pPr algn="ctr" eaLnBrk="1" hangingPunct="1"/>
            <a:r>
              <a:rPr lang="ru-RU" altLang="ru-RU" sz="2400" b="1"/>
              <a:t>             неспособность адекватно выражать свои      чувства;</a:t>
            </a:r>
          </a:p>
          <a:p>
            <a:pPr eaLnBrk="1" hangingPunct="1"/>
            <a:r>
              <a:rPr lang="ru-RU" altLang="ru-RU" sz="2400" b="1"/>
              <a:t>         неспособность преодолевать стресс;</a:t>
            </a:r>
          </a:p>
          <a:p>
            <a:pPr eaLnBrk="1" hangingPunct="1"/>
            <a:r>
              <a:rPr lang="ru-RU" altLang="ru-RU" sz="2400" b="1"/>
              <a:t>     проблемы во взаимоотношениях с людьми;</a:t>
            </a:r>
          </a:p>
          <a:p>
            <a:pPr eaLnBrk="1" hangingPunct="1"/>
            <a:r>
              <a:rPr lang="ru-RU" altLang="ru-RU" sz="2400" b="1"/>
              <a:t>низкая самооценка.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4">
            <a:extLst>
              <a:ext uri="{FF2B5EF4-FFF2-40B4-BE49-F238E27FC236}">
                <a16:creationId xmlns:a16="http://schemas.microsoft.com/office/drawing/2014/main" xmlns="" id="{03E3FFAC-18FF-48FE-A77F-AD895D164443}"/>
              </a:ext>
            </a:extLst>
          </p:cNvPr>
          <p:cNvSpPr>
            <a:spLocks noChangeArrowheads="1"/>
          </p:cNvSpPr>
          <p:nvPr/>
        </p:nvSpPr>
        <p:spPr bwMode="auto">
          <a:xfrm>
            <a:off x="827088" y="630238"/>
            <a:ext cx="7416800" cy="62277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r>
              <a:rPr lang="ru-RU" altLang="ru-RU" sz="2400" b="1">
                <a:solidFill>
                  <a:srgbClr val="FF0000"/>
                </a:solidFill>
              </a:rPr>
              <a:t>Отсутствие прочных социальных связей</a:t>
            </a:r>
          </a:p>
          <a:p>
            <a:pPr algn="ctr" eaLnBrk="1" hangingPunct="1"/>
            <a:r>
              <a:rPr lang="ru-RU" altLang="ru-RU" b="1"/>
              <a:t> (семья, школа, соседи);</a:t>
            </a:r>
          </a:p>
          <a:p>
            <a:pPr algn="ctr" eaLnBrk="1" hangingPunct="1"/>
            <a:endParaRPr lang="ru-RU" altLang="ru-RU" b="1"/>
          </a:p>
          <a:p>
            <a:pPr eaLnBrk="1" hangingPunct="1">
              <a:buFontTx/>
              <a:buChar char="•"/>
            </a:pPr>
            <a:r>
              <a:rPr lang="ru-RU" altLang="ru-RU" b="1"/>
              <a:t> </a:t>
            </a:r>
            <a:r>
              <a:rPr lang="ru-RU" altLang="ru-RU" sz="2400" b="1"/>
              <a:t>постоянное желание восставать против чего-либо;</a:t>
            </a:r>
          </a:p>
          <a:p>
            <a:pPr eaLnBrk="1" hangingPunct="1"/>
            <a:r>
              <a:rPr lang="ru-RU" altLang="ru-RU" sz="2400" b="1"/>
              <a:t>     непризнание авторитетов;</a:t>
            </a:r>
          </a:p>
          <a:p>
            <a:pPr eaLnBrk="1" hangingPunct="1"/>
            <a:r>
              <a:rPr lang="ru-RU" altLang="ru-RU" sz="2400" b="1"/>
              <a:t>       сильное стремление к независимости;</a:t>
            </a:r>
          </a:p>
          <a:p>
            <a:pPr eaLnBrk="1" hangingPunct="1"/>
            <a:r>
              <a:rPr lang="ru-RU" altLang="ru-RU" sz="2400" b="1"/>
              <a:t>          отчужденность;</a:t>
            </a:r>
          </a:p>
          <a:p>
            <a:pPr eaLnBrk="1" hangingPunct="1"/>
            <a:r>
              <a:rPr lang="ru-RU" altLang="ru-RU" sz="2400" b="1"/>
              <a:t>             ощущение собственного провала;</a:t>
            </a:r>
          </a:p>
          <a:p>
            <a:pPr eaLnBrk="1" hangingPunct="1"/>
            <a:r>
              <a:rPr lang="ru-RU" altLang="ru-RU" sz="2400" b="1"/>
              <a:t>              чувство безнадежности;</a:t>
            </a:r>
          </a:p>
          <a:p>
            <a:pPr eaLnBrk="1" hangingPunct="1"/>
            <a:r>
              <a:rPr lang="ru-RU" altLang="ru-RU" sz="2400" b="1"/>
              <a:t>             потеря уверенности в себе;</a:t>
            </a:r>
          </a:p>
          <a:p>
            <a:pPr eaLnBrk="1" hangingPunct="1"/>
            <a:r>
              <a:rPr lang="ru-RU" altLang="ru-RU" sz="2400" b="1"/>
              <a:t>       неспособность устанавливать близкие отношения;</a:t>
            </a:r>
          </a:p>
          <a:p>
            <a:pPr eaLnBrk="1" hangingPunct="1"/>
            <a:r>
              <a:rPr lang="ru-RU" altLang="ru-RU" sz="2400" b="1"/>
              <a:t>подверженность влиянию со стороны сверстников.</a:t>
            </a:r>
          </a:p>
          <a:p>
            <a:pPr eaLnBrk="1" hangingPunct="1"/>
            <a:endParaRPr lang="ru-RU" altLang="ru-RU" sz="2400" b="1"/>
          </a:p>
          <a:p>
            <a:pPr eaLnBrk="1" hangingPunct="1">
              <a:lnSpc>
                <a:spcPct val="80000"/>
              </a:lnSpc>
              <a:spcBef>
                <a:spcPct val="50000"/>
              </a:spcBef>
              <a:buClr>
                <a:schemeClr val="bg2"/>
              </a:buClr>
              <a:buSzPct val="75000"/>
              <a:buFont typeface="Wingdings" panose="05000000000000000000" pitchFamily="2" charset="2"/>
              <a:buChar char="n"/>
            </a:pPr>
            <a:endParaRPr lang="ru-RU" altLang="ru-RU" sz="240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folHlink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0650" name="Rectangle 10">
            <a:extLst>
              <a:ext uri="{FF2B5EF4-FFF2-40B4-BE49-F238E27FC236}">
                <a16:creationId xmlns:a16="http://schemas.microsoft.com/office/drawing/2014/main" xmlns="" id="{2AE64711-6BF8-497C-8244-2DA17B8A5111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ru-RU">
                <a:solidFill>
                  <a:srgbClr val="FF0000"/>
                </a:solidFill>
              </a:rPr>
              <a:t>Диагностика. Алгоритм действий:</a:t>
            </a:r>
          </a:p>
        </p:txBody>
      </p:sp>
      <p:sp>
        <p:nvSpPr>
          <p:cNvPr id="30723" name="Rectangle 11">
            <a:extLst>
              <a:ext uri="{FF2B5EF4-FFF2-40B4-BE49-F238E27FC236}">
                <a16:creationId xmlns:a16="http://schemas.microsoft.com/office/drawing/2014/main" xmlns="" id="{3230A103-C910-4957-B492-44FF871F25D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1143000" y="1571625"/>
            <a:ext cx="7632700" cy="4824413"/>
          </a:xfrm>
        </p:spPr>
        <p:txBody>
          <a:bodyPr/>
          <a:lstStyle/>
          <a:p>
            <a:pPr marL="609600" indent="-609600" eaLnBrk="1" hangingPunct="1">
              <a:lnSpc>
                <a:spcPct val="80000"/>
              </a:lnSpc>
              <a:buClr>
                <a:srgbClr val="000000"/>
              </a:buClr>
              <a:buFontTx/>
              <a:buAutoNum type="arabicPeriod"/>
            </a:pPr>
            <a:r>
              <a:rPr lang="ru-RU" altLang="ru-RU" sz="1800" b="1"/>
              <a:t>Групповое изучение класса (сбор информации об отклонениях – заполнение матрицы)</a:t>
            </a:r>
          </a:p>
          <a:p>
            <a:pPr marL="609600" indent="-609600" eaLnBrk="1" hangingPunct="1">
              <a:lnSpc>
                <a:spcPct val="80000"/>
              </a:lnSpc>
              <a:buClr>
                <a:srgbClr val="000000"/>
              </a:buClr>
              <a:buFontTx/>
              <a:buAutoNum type="arabicPeriod"/>
            </a:pPr>
            <a:r>
              <a:rPr lang="ru-RU" altLang="ru-RU" sz="2000" b="1"/>
              <a:t>Диагностика нарушений и заполнение диагностической карты </a:t>
            </a:r>
          </a:p>
          <a:p>
            <a:pPr marL="609600" indent="-609600" eaLnBrk="1" hangingPunct="1">
              <a:lnSpc>
                <a:spcPct val="80000"/>
              </a:lnSpc>
              <a:buClr>
                <a:srgbClr val="000000"/>
              </a:buClr>
              <a:buFontTx/>
              <a:buAutoNum type="arabicPeriod"/>
            </a:pPr>
            <a:r>
              <a:rPr lang="ru-RU" altLang="ru-RU" sz="2000" b="1"/>
              <a:t> Анализ полученных данных и выявление отклонений.</a:t>
            </a:r>
            <a:r>
              <a:rPr lang="ru-RU" altLang="ru-RU" sz="2000"/>
              <a:t> </a:t>
            </a:r>
            <a:endParaRPr lang="ru-RU" altLang="ru-RU" sz="2000" b="1"/>
          </a:p>
          <a:p>
            <a:pPr marL="609600" indent="-609600" eaLnBrk="1" hangingPunct="1">
              <a:lnSpc>
                <a:spcPct val="80000"/>
              </a:lnSpc>
              <a:buClr>
                <a:srgbClr val="000000"/>
              </a:buClr>
              <a:buFont typeface="Arial Black" panose="020B0A04020102020204" pitchFamily="34" charset="0"/>
              <a:buAutoNum type="arabicPeriod"/>
            </a:pPr>
            <a:r>
              <a:rPr lang="ru-RU" altLang="ru-RU" sz="2000" b="1"/>
              <a:t>Определение основных направлений работы по типу нарушения (проблемы в обучении, поведении, самосознании, общении);</a:t>
            </a:r>
          </a:p>
          <a:p>
            <a:pPr marL="609600" indent="-609600" eaLnBrk="1" hangingPunct="1">
              <a:lnSpc>
                <a:spcPct val="80000"/>
              </a:lnSpc>
              <a:buClr>
                <a:srgbClr val="000000"/>
              </a:buClr>
              <a:buFont typeface="Arial Black" panose="020B0A04020102020204" pitchFamily="34" charset="0"/>
              <a:buAutoNum type="arabicPeriod"/>
            </a:pPr>
            <a:r>
              <a:rPr lang="ru-RU" altLang="ru-RU" sz="2000" b="1"/>
              <a:t>Работа с детьми всех участников образовательного процесса</a:t>
            </a:r>
          </a:p>
          <a:p>
            <a:pPr marL="609600" indent="-609600" eaLnBrk="1" hangingPunct="1">
              <a:lnSpc>
                <a:spcPct val="80000"/>
              </a:lnSpc>
              <a:buClr>
                <a:srgbClr val="000000"/>
              </a:buClr>
              <a:buFont typeface="Arial Black" panose="020B0A04020102020204" pitchFamily="34" charset="0"/>
              <a:buAutoNum type="arabicPeriod"/>
            </a:pPr>
            <a:r>
              <a:rPr lang="ru-RU" altLang="ru-RU" sz="2000" b="1"/>
              <a:t>Работа с детьми, родителями, педагогами</a:t>
            </a:r>
          </a:p>
          <a:p>
            <a:pPr marL="609600" indent="-609600" eaLnBrk="1" hangingPunct="1">
              <a:lnSpc>
                <a:spcPct val="80000"/>
              </a:lnSpc>
              <a:buClr>
                <a:srgbClr val="000000"/>
              </a:buClr>
              <a:buFont typeface="Arial Black" panose="020B0A04020102020204" pitchFamily="34" charset="0"/>
              <a:buAutoNum type="arabicPeriod"/>
            </a:pPr>
            <a:r>
              <a:rPr lang="ru-RU" altLang="ru-RU" sz="2000" b="1"/>
              <a:t>Применение в работе с детьми основных приемов психолого-педагогического воздействия.</a:t>
            </a:r>
          </a:p>
          <a:p>
            <a:pPr marL="609600" indent="-609600" eaLnBrk="1" hangingPunct="1">
              <a:lnSpc>
                <a:spcPct val="80000"/>
              </a:lnSpc>
              <a:buClr>
                <a:srgbClr val="000000"/>
              </a:buClr>
              <a:buFont typeface="Arial Black" panose="020B0A04020102020204" pitchFamily="34" charset="0"/>
              <a:buAutoNum type="arabicPeriod"/>
            </a:pPr>
            <a:r>
              <a:rPr lang="ru-RU" altLang="ru-RU" sz="2000" b="1"/>
              <a:t>Анализ динамики развития. Корректировка программы развития.</a:t>
            </a:r>
          </a:p>
          <a:p>
            <a:pPr marL="609600" indent="-609600" eaLnBrk="1" hangingPunct="1">
              <a:lnSpc>
                <a:spcPct val="80000"/>
              </a:lnSpc>
              <a:buFontTx/>
              <a:buNone/>
            </a:pPr>
            <a:endParaRPr lang="ru-RU" altLang="ru-RU" sz="200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Прямоугольник 1">
            <a:extLst>
              <a:ext uri="{FF2B5EF4-FFF2-40B4-BE49-F238E27FC236}">
                <a16:creationId xmlns:a16="http://schemas.microsoft.com/office/drawing/2014/main" xmlns="" id="{7410C74F-267E-4F03-9856-DA35BD89CE01}"/>
              </a:ext>
            </a:extLst>
          </p:cNvPr>
          <p:cNvSpPr>
            <a:spLocks noChangeArrowheads="1"/>
          </p:cNvSpPr>
          <p:nvPr/>
        </p:nvSpPr>
        <p:spPr bwMode="auto">
          <a:xfrm>
            <a:off x="928688" y="2928938"/>
            <a:ext cx="7858125" cy="1127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609600" indent="-609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lnSpc>
                <a:spcPct val="80000"/>
              </a:lnSpc>
              <a:buClr>
                <a:srgbClr val="000000"/>
              </a:buClr>
              <a:buFontTx/>
              <a:buAutoNum type="arabicPeriod"/>
            </a:pPr>
            <a:r>
              <a:rPr lang="ru-RU" altLang="ru-RU" sz="3600" b="1"/>
              <a:t>Групповое изучение класса </a:t>
            </a:r>
            <a:r>
              <a:rPr lang="ru-RU" altLang="ru-RU" sz="2400" b="1"/>
              <a:t>(сбор информации об отклонениях – заполнение матрицы)</a:t>
            </a:r>
          </a:p>
        </p:txBody>
      </p:sp>
      <p:sp>
        <p:nvSpPr>
          <p:cNvPr id="31747" name="TextBox 2">
            <a:extLst>
              <a:ext uri="{FF2B5EF4-FFF2-40B4-BE49-F238E27FC236}">
                <a16:creationId xmlns:a16="http://schemas.microsoft.com/office/drawing/2014/main" xmlns="" id="{69BDB1BB-BFDC-47CC-9692-7F1D9E3497C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500313" y="428625"/>
            <a:ext cx="3857625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ru-RU" altLang="ru-RU" sz="3600"/>
              <a:t>1-й этап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Прямоугольник 1">
            <a:extLst>
              <a:ext uri="{FF2B5EF4-FFF2-40B4-BE49-F238E27FC236}">
                <a16:creationId xmlns:a16="http://schemas.microsoft.com/office/drawing/2014/main" xmlns="" id="{9C3D51D9-C0C3-4EBC-8CB8-6D9AF92B29A4}"/>
              </a:ext>
            </a:extLst>
          </p:cNvPr>
          <p:cNvSpPr>
            <a:spLocks noChangeArrowheads="1"/>
          </p:cNvSpPr>
          <p:nvPr/>
        </p:nvSpPr>
        <p:spPr bwMode="auto">
          <a:xfrm>
            <a:off x="1143000" y="357188"/>
            <a:ext cx="7286625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ru-RU" altLang="ru-RU" sz="2400" b="1"/>
              <a:t>Групповое изучение класса</a:t>
            </a:r>
          </a:p>
          <a:p>
            <a:pPr algn="ctr"/>
            <a:r>
              <a:rPr lang="ru-RU" altLang="ru-RU" sz="2400" b="1"/>
              <a:t> (сбор информации об отклонениях – заполнение матрицы)</a:t>
            </a:r>
            <a:endParaRPr lang="ru-RU" altLang="ru-RU" sz="2400"/>
          </a:p>
        </p:txBody>
      </p:sp>
      <p:graphicFrame>
        <p:nvGraphicFramePr>
          <p:cNvPr id="5" name="Таблица 4">
            <a:extLst>
              <a:ext uri="{FF2B5EF4-FFF2-40B4-BE49-F238E27FC236}">
                <a16:creationId xmlns:a16="http://schemas.microsoft.com/office/drawing/2014/main" xmlns="" id="{A103E971-D64E-4CB4-A053-6DBA83E97986}"/>
              </a:ext>
            </a:extLst>
          </p:cNvPr>
          <p:cNvGraphicFramePr>
            <a:graphicFrameLocks noGrp="1"/>
          </p:cNvGraphicFramePr>
          <p:nvPr/>
        </p:nvGraphicFramePr>
        <p:xfrm>
          <a:off x="1143000" y="1857375"/>
          <a:ext cx="6096000" cy="4252913"/>
        </p:xfrm>
        <a:graphic>
          <a:graphicData uri="http://schemas.openxmlformats.org/drawingml/2006/table">
            <a:tbl>
              <a:tblPr/>
              <a:tblGrid>
                <a:gridCol w="3048000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3048000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</a:tblGrid>
              <a:tr h="15097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Группы критериев </a:t>
                      </a:r>
                      <a:endParaRPr kumimoji="0" lang="ru-RU" sz="2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61" marR="59961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Критерии, определяющие «Группу риска»</a:t>
                      </a:r>
                      <a:endParaRPr kumimoji="0" lang="ru-RU" sz="2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61" marR="59961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249238">
                <a:tc rowSpan="6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0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МЕДИЦИНСКИЕ</a:t>
                      </a:r>
                    </a:p>
                  </a:txBody>
                  <a:tcPr marL="59961" marR="59961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Имеют хронические заболевания внутренних органов </a:t>
                      </a:r>
                    </a:p>
                  </a:txBody>
                  <a:tcPr marL="59961" marR="59961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249238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Проблемы с органами зрения </a:t>
                      </a:r>
                    </a:p>
                  </a:txBody>
                  <a:tcPr marL="59961" marR="59961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249238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Часто и длительно болеют</a:t>
                      </a:r>
                    </a:p>
                  </a:txBody>
                  <a:tcPr marL="59961" marR="59961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249238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Состоят на учете у невропатолога, психиатра</a:t>
                      </a:r>
                    </a:p>
                  </a:txBody>
                  <a:tcPr marL="59961" marR="59961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  <a:tr h="249238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Перенесли сложные медицинские операции</a:t>
                      </a:r>
                    </a:p>
                  </a:txBody>
                  <a:tcPr marL="59961" marR="59961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5"/>
                  </a:ext>
                </a:extLst>
              </a:tr>
              <a:tr h="249238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Перенесли стресс</a:t>
                      </a:r>
                    </a:p>
                  </a:txBody>
                  <a:tcPr marL="59961" marR="59961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6"/>
                  </a:ext>
                </a:extLst>
              </a:tr>
            </a:tbl>
          </a:graphicData>
        </a:graphic>
      </p:graphicFrame>
      <p:graphicFrame>
        <p:nvGraphicFramePr>
          <p:cNvPr id="6" name="Таблица 5">
            <a:extLst>
              <a:ext uri="{FF2B5EF4-FFF2-40B4-BE49-F238E27FC236}">
                <a16:creationId xmlns:a16="http://schemas.microsoft.com/office/drawing/2014/main" xmlns="" id="{3BC33A42-2676-4EEF-992C-14F464D9B244}"/>
              </a:ext>
            </a:extLst>
          </p:cNvPr>
          <p:cNvGraphicFramePr>
            <a:graphicFrameLocks noGrp="1"/>
          </p:cNvGraphicFramePr>
          <p:nvPr/>
        </p:nvGraphicFramePr>
        <p:xfrm>
          <a:off x="7286644" y="1857365"/>
          <a:ext cx="785818" cy="4292561"/>
        </p:xfrm>
        <a:graphic>
          <a:graphicData uri="http://schemas.openxmlformats.org/drawingml/2006/table">
            <a:tbl>
              <a:tblPr/>
              <a:tblGrid>
                <a:gridCol w="785818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</a:tblGrid>
              <a:tr h="1500197">
                <a:tc>
                  <a:txBody>
                    <a:bodyPr/>
                    <a:lstStyle/>
                    <a:p>
                      <a:pPr marL="71755" marR="71755" algn="ctr">
                        <a:spcAft>
                          <a:spcPts val="0"/>
                        </a:spcAft>
                      </a:pPr>
                      <a:r>
                        <a:rPr lang="ru-RU" sz="2000" b="1" dirty="0">
                          <a:latin typeface="Times New Roman"/>
                          <a:ea typeface="Times New Roman"/>
                        </a:rPr>
                        <a:t>Фамилия, имя ребенка </a:t>
                      </a:r>
                      <a:endParaRPr lang="ru-RU" sz="2000" dirty="0">
                        <a:latin typeface="Times New Roman"/>
                        <a:ea typeface="Times New Roman"/>
                      </a:endParaRPr>
                    </a:p>
                  </a:txBody>
                  <a:tcPr marL="59961" marR="59961" marT="0" marB="0" vert="vert27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785818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ru-RU" sz="2000" dirty="0">
                        <a:latin typeface="Times New Roman"/>
                        <a:ea typeface="Times New Roman"/>
                      </a:endParaRPr>
                    </a:p>
                  </a:txBody>
                  <a:tcPr marL="59961" marR="5996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314091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ru-RU" sz="2000" dirty="0">
                        <a:latin typeface="Times New Roman"/>
                        <a:ea typeface="Times New Roman"/>
                      </a:endParaRPr>
                    </a:p>
                  </a:txBody>
                  <a:tcPr marL="59961" marR="5996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302448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ru-RU" sz="2000" dirty="0">
                        <a:latin typeface="Times New Roman"/>
                        <a:ea typeface="Times New Roman"/>
                      </a:endParaRPr>
                    </a:p>
                  </a:txBody>
                  <a:tcPr marL="59961" marR="5996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50394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ru-RU" sz="2000" dirty="0">
                        <a:latin typeface="Times New Roman"/>
                        <a:ea typeface="Times New Roman"/>
                      </a:endParaRPr>
                    </a:p>
                  </a:txBody>
                  <a:tcPr marL="59961" marR="5996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  <a:tr h="496207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ru-RU" sz="2000" dirty="0">
                        <a:latin typeface="Times New Roman"/>
                        <a:ea typeface="Times New Roman"/>
                      </a:endParaRPr>
                    </a:p>
                  </a:txBody>
                  <a:tcPr marL="59961" marR="5996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5"/>
                  </a:ext>
                </a:extLst>
              </a:tr>
              <a:tr h="387508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ru-RU" sz="2000" dirty="0">
                        <a:latin typeface="Times New Roman"/>
                        <a:ea typeface="Times New Roman"/>
                      </a:endParaRPr>
                    </a:p>
                  </a:txBody>
                  <a:tcPr marL="59961" marR="5996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6"/>
                  </a:ext>
                </a:extLst>
              </a:tr>
            </a:tbl>
          </a:graphicData>
        </a:graphic>
      </p:graphicFrame>
    </p:spTree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Прямоугольник 1">
            <a:extLst>
              <a:ext uri="{FF2B5EF4-FFF2-40B4-BE49-F238E27FC236}">
                <a16:creationId xmlns:a16="http://schemas.microsoft.com/office/drawing/2014/main" xmlns="" id="{2DA937E5-0FF2-400A-8646-9F0F709F4931}"/>
              </a:ext>
            </a:extLst>
          </p:cNvPr>
          <p:cNvSpPr>
            <a:spLocks noChangeArrowheads="1"/>
          </p:cNvSpPr>
          <p:nvPr/>
        </p:nvSpPr>
        <p:spPr bwMode="auto">
          <a:xfrm>
            <a:off x="1000125" y="285750"/>
            <a:ext cx="7786688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ru-RU" altLang="ru-RU" b="1"/>
              <a:t>Групповое изучение класса</a:t>
            </a:r>
          </a:p>
          <a:p>
            <a:pPr algn="ctr"/>
            <a:r>
              <a:rPr lang="ru-RU" altLang="ru-RU" b="1"/>
              <a:t> (сбор информации об отклонениях – заполнение матрицы)</a:t>
            </a:r>
            <a:endParaRPr lang="ru-RU" altLang="ru-RU"/>
          </a:p>
        </p:txBody>
      </p:sp>
      <p:sp>
        <p:nvSpPr>
          <p:cNvPr id="33795" name="TextBox 2">
            <a:extLst>
              <a:ext uri="{FF2B5EF4-FFF2-40B4-BE49-F238E27FC236}">
                <a16:creationId xmlns:a16="http://schemas.microsoft.com/office/drawing/2014/main" xmlns="" id="{66C77C18-1A81-4595-B5B0-0B3A442102F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429000" y="1000125"/>
            <a:ext cx="181610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ru-RU" altLang="ru-RU"/>
              <a:t>(Продолжение)</a:t>
            </a:r>
          </a:p>
        </p:txBody>
      </p:sp>
      <p:graphicFrame>
        <p:nvGraphicFramePr>
          <p:cNvPr id="5" name="Таблица 4">
            <a:extLst>
              <a:ext uri="{FF2B5EF4-FFF2-40B4-BE49-F238E27FC236}">
                <a16:creationId xmlns:a16="http://schemas.microsoft.com/office/drawing/2014/main" xmlns="" id="{856EAF00-2E54-4B77-A344-941898CAEEA6}"/>
              </a:ext>
            </a:extLst>
          </p:cNvPr>
          <p:cNvGraphicFramePr>
            <a:graphicFrameLocks noGrp="1"/>
          </p:cNvGraphicFramePr>
          <p:nvPr/>
        </p:nvGraphicFramePr>
        <p:xfrm>
          <a:off x="1071563" y="2000250"/>
          <a:ext cx="6929437" cy="4498975"/>
        </p:xfrm>
        <a:graphic>
          <a:graphicData uri="http://schemas.openxmlformats.org/drawingml/2006/table">
            <a:tbl>
              <a:tblPr/>
              <a:tblGrid>
                <a:gridCol w="2500312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4429125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</a:tblGrid>
              <a:tr h="668337">
                <a:tc rowSpan="3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9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СОЦИАЛЬНЫЕ</a:t>
                      </a:r>
                    </a:p>
                  </a:txBody>
                  <a:tcPr marL="59961" marR="59961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Вновь прибывшие </a:t>
                      </a:r>
                    </a:p>
                  </a:txBody>
                  <a:tcPr marL="59961" marR="59961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382588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«Отверженные» в классе </a:t>
                      </a:r>
                    </a:p>
                  </a:txBody>
                  <a:tcPr marL="59961" marR="59961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766762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Не определились с выбором профессии (выпускники)</a:t>
                      </a:r>
                    </a:p>
                  </a:txBody>
                  <a:tcPr marL="59961" marR="59961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382588">
                <a:tc rowSpan="5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9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УЧЕБНО-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ПЕДАГОГИЧЕСКИЕ</a:t>
                      </a:r>
                    </a:p>
                  </a:txBody>
                  <a:tcPr marL="59961" marR="59961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Имеют стойкую неуспеваемость </a:t>
                      </a:r>
                    </a:p>
                  </a:txBody>
                  <a:tcPr marL="59961" marR="59961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766762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Прогуливают, пропускают уроки без уважительных причин</a:t>
                      </a:r>
                    </a:p>
                  </a:txBody>
                  <a:tcPr marL="59961" marR="59961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  <a:tr h="766762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Остались на повторный курс обучения </a:t>
                      </a:r>
                    </a:p>
                  </a:txBody>
                  <a:tcPr marL="59961" marR="59961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5"/>
                  </a:ext>
                </a:extLst>
              </a:tr>
              <a:tr h="382588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Обучаются в 1 классе</a:t>
                      </a:r>
                    </a:p>
                  </a:txBody>
                  <a:tcPr marL="59961" marR="59961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6"/>
                  </a:ext>
                </a:extLst>
              </a:tr>
              <a:tr h="382588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Обучаются в 5 классе</a:t>
                      </a:r>
                    </a:p>
                  </a:txBody>
                  <a:tcPr marL="59961" marR="59961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7"/>
                  </a:ext>
                </a:extLst>
              </a:tr>
            </a:tbl>
          </a:graphicData>
        </a:graphic>
      </p:graphicFrame>
      <p:graphicFrame>
        <p:nvGraphicFramePr>
          <p:cNvPr id="6" name="Таблица 5">
            <a:extLst>
              <a:ext uri="{FF2B5EF4-FFF2-40B4-BE49-F238E27FC236}">
                <a16:creationId xmlns:a16="http://schemas.microsoft.com/office/drawing/2014/main" xmlns="" id="{9C5E15F0-0A2E-499D-B201-66D2C564D255}"/>
              </a:ext>
            </a:extLst>
          </p:cNvPr>
          <p:cNvGraphicFramePr>
            <a:graphicFrameLocks noGrp="1"/>
          </p:cNvGraphicFramePr>
          <p:nvPr/>
        </p:nvGraphicFramePr>
        <p:xfrm>
          <a:off x="8072462" y="1500174"/>
          <a:ext cx="857256" cy="4959878"/>
        </p:xfrm>
        <a:graphic>
          <a:graphicData uri="http://schemas.openxmlformats.org/drawingml/2006/table">
            <a:tbl>
              <a:tblPr/>
              <a:tblGrid>
                <a:gridCol w="857256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</a:tblGrid>
              <a:tr h="1336244">
                <a:tc>
                  <a:txBody>
                    <a:bodyPr/>
                    <a:lstStyle/>
                    <a:p>
                      <a:pPr marL="71755" marR="71755"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latin typeface="Times New Roman"/>
                          <a:ea typeface="Times New Roman"/>
                        </a:rPr>
                        <a:t>Фамилия, имя ребенка </a:t>
                      </a:r>
                      <a:endParaRPr lang="ru-RU" sz="1600" dirty="0">
                        <a:latin typeface="Times New Roman"/>
                        <a:ea typeface="Times New Roman"/>
                      </a:endParaRPr>
                    </a:p>
                  </a:txBody>
                  <a:tcPr marL="59961" marR="59961" marT="0" marB="0" vert="vert27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378268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ru-RU" sz="2000" dirty="0">
                        <a:latin typeface="Times New Roman"/>
                        <a:ea typeface="Times New Roman"/>
                      </a:endParaRPr>
                    </a:p>
                  </a:txBody>
                  <a:tcPr marL="59961" marR="5996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761372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ru-RU" sz="2000" dirty="0">
                        <a:latin typeface="Times New Roman"/>
                        <a:ea typeface="Times New Roman"/>
                      </a:endParaRPr>
                    </a:p>
                  </a:txBody>
                  <a:tcPr marL="59961" marR="5996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381636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ru-RU" sz="2000" dirty="0">
                        <a:latin typeface="Times New Roman"/>
                        <a:ea typeface="Times New Roman"/>
                      </a:endParaRPr>
                    </a:p>
                  </a:txBody>
                  <a:tcPr marL="59961" marR="5996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748164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ru-RU" sz="2000" dirty="0">
                        <a:latin typeface="Times New Roman"/>
                        <a:ea typeface="Times New Roman"/>
                      </a:endParaRPr>
                    </a:p>
                  </a:txBody>
                  <a:tcPr marL="59961" marR="5996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  <a:tr h="778887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ru-RU" sz="2000" dirty="0">
                        <a:latin typeface="Times New Roman"/>
                        <a:ea typeface="Times New Roman"/>
                      </a:endParaRPr>
                    </a:p>
                  </a:txBody>
                  <a:tcPr marL="59961" marR="5996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5"/>
                  </a:ext>
                </a:extLst>
              </a:tr>
              <a:tr h="575307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ru-RU" sz="2000" dirty="0">
                        <a:latin typeface="Times New Roman"/>
                        <a:ea typeface="Times New Roman"/>
                      </a:endParaRPr>
                    </a:p>
                  </a:txBody>
                  <a:tcPr marL="59961" marR="5996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6"/>
                  </a:ext>
                </a:extLst>
              </a:tr>
            </a:tbl>
          </a:graphicData>
        </a:graphic>
      </p:graphicFrame>
    </p:spTree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Таблица 1">
            <a:extLst>
              <a:ext uri="{FF2B5EF4-FFF2-40B4-BE49-F238E27FC236}">
                <a16:creationId xmlns:a16="http://schemas.microsoft.com/office/drawing/2014/main" xmlns="" id="{9C8DBBAF-2761-43FF-B2B4-C6E62680F2C1}"/>
              </a:ext>
            </a:extLst>
          </p:cNvPr>
          <p:cNvGraphicFramePr>
            <a:graphicFrameLocks noGrp="1"/>
          </p:cNvGraphicFramePr>
          <p:nvPr/>
        </p:nvGraphicFramePr>
        <p:xfrm>
          <a:off x="928688" y="1428750"/>
          <a:ext cx="8001000" cy="5199063"/>
        </p:xfrm>
        <a:graphic>
          <a:graphicData uri="http://schemas.openxmlformats.org/drawingml/2006/table">
            <a:tbl>
              <a:tblPr/>
              <a:tblGrid>
                <a:gridCol w="4252912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3748088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</a:tblGrid>
              <a:tr h="681038">
                <a:tc rowSpan="10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0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ПОВЕДЕНЧЕСКИЕ </a:t>
                      </a:r>
                    </a:p>
                  </a:txBody>
                  <a:tcPr marL="59961" marR="59961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Имеют стойкие  нарушения поведения (нарушение режима)</a:t>
                      </a:r>
                    </a:p>
                  </a:txBody>
                  <a:tcPr marL="59961" marR="59961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415925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Трудности во взаимоотношениях со сверстниками</a:t>
                      </a:r>
                    </a:p>
                  </a:txBody>
                  <a:tcPr marL="59961" marR="59961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415925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Трудности во взаимоотношениях с учителями </a:t>
                      </a:r>
                    </a:p>
                  </a:txBody>
                  <a:tcPr marL="59961" marR="59961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415925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Трудности во взаимоотношениях с младшими детьми </a:t>
                      </a:r>
                    </a:p>
                  </a:txBody>
                  <a:tcPr marL="59961" marR="59961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415925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Повышенная тревожность </a:t>
                      </a:r>
                    </a:p>
                  </a:txBody>
                  <a:tcPr marL="59961" marR="59961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  <a:tr h="415925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Склонность к вредным привычкам (курение, алкоголь)</a:t>
                      </a:r>
                    </a:p>
                  </a:txBody>
                  <a:tcPr marL="59961" marR="59961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5"/>
                  </a:ext>
                </a:extLst>
              </a:tr>
              <a:tr h="415925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Склонность к суициду </a:t>
                      </a:r>
                    </a:p>
                  </a:txBody>
                  <a:tcPr marL="59961" marR="59961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6"/>
                  </a:ext>
                </a:extLst>
              </a:tr>
              <a:tr h="415925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Склонность к воровству </a:t>
                      </a:r>
                    </a:p>
                  </a:txBody>
                  <a:tcPr marL="59961" marR="59961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7"/>
                  </a:ext>
                </a:extLst>
              </a:tr>
              <a:tr h="415925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Склонность к побегам </a:t>
                      </a:r>
                    </a:p>
                  </a:txBody>
                  <a:tcPr marL="59961" marR="59961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8"/>
                  </a:ext>
                </a:extLst>
              </a:tr>
              <a:tr h="415925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Нарушение влечений </a:t>
                      </a:r>
                    </a:p>
                  </a:txBody>
                  <a:tcPr marL="59961" marR="59961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9"/>
                  </a:ext>
                </a:extLst>
              </a:tr>
            </a:tbl>
          </a:graphicData>
        </a:graphic>
      </p:graphicFrame>
      <p:sp>
        <p:nvSpPr>
          <p:cNvPr id="34844" name="Прямоугольник 2">
            <a:extLst>
              <a:ext uri="{FF2B5EF4-FFF2-40B4-BE49-F238E27FC236}">
                <a16:creationId xmlns:a16="http://schemas.microsoft.com/office/drawing/2014/main" xmlns="" id="{49023CC1-BAB8-4966-A591-0E9A95B0B714}"/>
              </a:ext>
            </a:extLst>
          </p:cNvPr>
          <p:cNvSpPr>
            <a:spLocks noChangeArrowheads="1"/>
          </p:cNvSpPr>
          <p:nvPr/>
        </p:nvSpPr>
        <p:spPr bwMode="auto">
          <a:xfrm>
            <a:off x="857250" y="214313"/>
            <a:ext cx="7786688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ru-RU" altLang="ru-RU" sz="2000" b="1"/>
              <a:t>Групповое изучение класса</a:t>
            </a:r>
          </a:p>
          <a:p>
            <a:pPr algn="ctr"/>
            <a:r>
              <a:rPr lang="ru-RU" altLang="ru-RU" sz="2000" b="1"/>
              <a:t> (сбор информации об отклонениях – заполнение матрицы)</a:t>
            </a:r>
            <a:endParaRPr lang="ru-RU" altLang="ru-RU" sz="2000"/>
          </a:p>
        </p:txBody>
      </p:sp>
      <p:sp>
        <p:nvSpPr>
          <p:cNvPr id="34845" name="TextBox 3">
            <a:extLst>
              <a:ext uri="{FF2B5EF4-FFF2-40B4-BE49-F238E27FC236}">
                <a16:creationId xmlns:a16="http://schemas.microsoft.com/office/drawing/2014/main" xmlns="" id="{345BBCC4-BF40-4296-879D-B6FA6FA95C1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500438" y="857250"/>
            <a:ext cx="1662112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ru-RU" altLang="ru-RU"/>
              <a:t>Продолжение</a:t>
            </a: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Прямоугольник 1">
            <a:extLst>
              <a:ext uri="{FF2B5EF4-FFF2-40B4-BE49-F238E27FC236}">
                <a16:creationId xmlns:a16="http://schemas.microsoft.com/office/drawing/2014/main" xmlns="" id="{6A62DD6D-F84C-4422-A45C-B30A9EDEE82A}"/>
              </a:ext>
            </a:extLst>
          </p:cNvPr>
          <p:cNvSpPr>
            <a:spLocks noChangeArrowheads="1"/>
          </p:cNvSpPr>
          <p:nvPr/>
        </p:nvSpPr>
        <p:spPr bwMode="auto">
          <a:xfrm>
            <a:off x="1071563" y="3051175"/>
            <a:ext cx="7358062" cy="1420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609600" indent="-609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lnSpc>
                <a:spcPct val="80000"/>
              </a:lnSpc>
              <a:buClr>
                <a:srgbClr val="000000"/>
              </a:buClr>
            </a:pPr>
            <a:r>
              <a:rPr lang="ru-RU" altLang="ru-RU" sz="3600" b="1"/>
              <a:t>Диагностика нарушений</a:t>
            </a:r>
          </a:p>
          <a:p>
            <a:pPr algn="ctr">
              <a:lnSpc>
                <a:spcPct val="80000"/>
              </a:lnSpc>
              <a:buClr>
                <a:srgbClr val="000000"/>
              </a:buClr>
            </a:pPr>
            <a:r>
              <a:rPr lang="ru-RU" altLang="ru-RU" sz="3600" b="1"/>
              <a:t> и заполнение диагностической карты </a:t>
            </a:r>
          </a:p>
        </p:txBody>
      </p:sp>
      <p:sp>
        <p:nvSpPr>
          <p:cNvPr id="35843" name="TextBox 2">
            <a:extLst>
              <a:ext uri="{FF2B5EF4-FFF2-40B4-BE49-F238E27FC236}">
                <a16:creationId xmlns:a16="http://schemas.microsoft.com/office/drawing/2014/main" xmlns="" id="{A2CA8DF9-DDA2-464A-AA7F-977C6A9C313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143250" y="428625"/>
            <a:ext cx="3429000" cy="769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ru-RU" altLang="ru-RU" sz="4400"/>
              <a:t>2-й этап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Прямоугольник 1">
            <a:extLst>
              <a:ext uri="{FF2B5EF4-FFF2-40B4-BE49-F238E27FC236}">
                <a16:creationId xmlns:a16="http://schemas.microsoft.com/office/drawing/2014/main" xmlns="" id="{0F606F69-9A60-4DA3-8D92-7801C6EDF974}"/>
              </a:ext>
            </a:extLst>
          </p:cNvPr>
          <p:cNvSpPr>
            <a:spLocks noChangeArrowheads="1"/>
          </p:cNvSpPr>
          <p:nvPr/>
        </p:nvSpPr>
        <p:spPr bwMode="auto">
          <a:xfrm>
            <a:off x="1071563" y="2286000"/>
            <a:ext cx="7429500" cy="1101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609600" indent="-609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lnSpc>
                <a:spcPct val="80000"/>
              </a:lnSpc>
              <a:buClr>
                <a:srgbClr val="000000"/>
              </a:buClr>
            </a:pPr>
            <a:r>
              <a:rPr lang="ru-RU" altLang="ru-RU" sz="3200" b="1"/>
              <a:t> Анализ полученных данных</a:t>
            </a:r>
          </a:p>
          <a:p>
            <a:pPr algn="ctr">
              <a:lnSpc>
                <a:spcPct val="80000"/>
              </a:lnSpc>
              <a:buClr>
                <a:srgbClr val="000000"/>
              </a:buClr>
            </a:pPr>
            <a:r>
              <a:rPr lang="ru-RU" altLang="ru-RU" sz="3200" b="1"/>
              <a:t> и выявление отклонений</a:t>
            </a:r>
            <a:r>
              <a:rPr lang="ru-RU" altLang="ru-RU" b="1"/>
              <a:t>.</a:t>
            </a:r>
            <a:r>
              <a:rPr lang="ru-RU" altLang="ru-RU"/>
              <a:t> </a:t>
            </a:r>
          </a:p>
          <a:p>
            <a:pPr algn="ctr">
              <a:lnSpc>
                <a:spcPct val="80000"/>
              </a:lnSpc>
              <a:buClr>
                <a:srgbClr val="000000"/>
              </a:buClr>
            </a:pPr>
            <a:endParaRPr lang="ru-RU" altLang="ru-RU" b="1"/>
          </a:p>
        </p:txBody>
      </p:sp>
      <p:sp>
        <p:nvSpPr>
          <p:cNvPr id="37891" name="Прямоугольник 2">
            <a:extLst>
              <a:ext uri="{FF2B5EF4-FFF2-40B4-BE49-F238E27FC236}">
                <a16:creationId xmlns:a16="http://schemas.microsoft.com/office/drawing/2014/main" xmlns="" id="{426B9CF5-77DD-42B7-B54A-9AB823397352}"/>
              </a:ext>
            </a:extLst>
          </p:cNvPr>
          <p:cNvSpPr>
            <a:spLocks noChangeArrowheads="1"/>
          </p:cNvSpPr>
          <p:nvPr/>
        </p:nvSpPr>
        <p:spPr bwMode="auto">
          <a:xfrm>
            <a:off x="1357313" y="4071938"/>
            <a:ext cx="7072312" cy="1323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ru-RU" altLang="ru-RU" sz="4000"/>
              <a:t>Применение и заполнение  различных методик</a:t>
            </a:r>
          </a:p>
        </p:txBody>
      </p:sp>
      <p:sp>
        <p:nvSpPr>
          <p:cNvPr id="37892" name="TextBox 3">
            <a:extLst>
              <a:ext uri="{FF2B5EF4-FFF2-40B4-BE49-F238E27FC236}">
                <a16:creationId xmlns:a16="http://schemas.microsoft.com/office/drawing/2014/main" xmlns="" id="{126E931C-55AD-45B2-A95D-B90EC70E8ED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571875" y="428625"/>
            <a:ext cx="2308225" cy="769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ru-RU" altLang="ru-RU" sz="4400"/>
              <a:t>3-й этап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BFBF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TextBox 1">
            <a:extLst>
              <a:ext uri="{FF2B5EF4-FFF2-40B4-BE49-F238E27FC236}">
                <a16:creationId xmlns:a16="http://schemas.microsoft.com/office/drawing/2014/main" xmlns="" id="{2574C5DC-33F4-457A-A749-69D91E49D9C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500438" y="428625"/>
            <a:ext cx="2308225" cy="769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ru-RU" altLang="ru-RU" sz="4400"/>
              <a:t>4-й этап</a:t>
            </a:r>
          </a:p>
        </p:txBody>
      </p:sp>
      <p:graphicFrame>
        <p:nvGraphicFramePr>
          <p:cNvPr id="3" name="Таблица 2">
            <a:extLst>
              <a:ext uri="{FF2B5EF4-FFF2-40B4-BE49-F238E27FC236}">
                <a16:creationId xmlns:a16="http://schemas.microsoft.com/office/drawing/2014/main" xmlns="" id="{EB61489B-A71F-4BAD-9AAC-E07C0E09103B}"/>
              </a:ext>
            </a:extLst>
          </p:cNvPr>
          <p:cNvGraphicFramePr>
            <a:graphicFrameLocks noGrp="1"/>
          </p:cNvGraphicFramePr>
          <p:nvPr/>
        </p:nvGraphicFramePr>
        <p:xfrm>
          <a:off x="1071563" y="3929063"/>
          <a:ext cx="7572375" cy="1524000"/>
        </p:xfrm>
        <a:graphic>
          <a:graphicData uri="http://schemas.openxmlformats.org/drawingml/2006/table">
            <a:tbl>
              <a:tblPr/>
              <a:tblGrid>
                <a:gridCol w="1892300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1893887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1893888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1892300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</a:tblGrid>
              <a:tr h="36513">
                <a:tc gridSpan="4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Проблемы</a:t>
                      </a:r>
                    </a:p>
                  </a:txBody>
                  <a:tcPr marL="68211" marR="68211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212725"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В обучении</a:t>
                      </a:r>
                    </a:p>
                  </a:txBody>
                  <a:tcPr marL="68211" marR="68211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В поведении</a:t>
                      </a:r>
                    </a:p>
                  </a:txBody>
                  <a:tcPr marL="68211" marR="68211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В самосознании</a:t>
                      </a:r>
                    </a:p>
                  </a:txBody>
                  <a:tcPr marL="68211" marR="68211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В общении</a:t>
                      </a:r>
                    </a:p>
                  </a:txBody>
                  <a:tcPr marL="68211" marR="68211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212725"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211" marR="68211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0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211" marR="68211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0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211" marR="68211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0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211" marR="68211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212725">
                <a:tc gridSpan="4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Направления работы </a:t>
                      </a:r>
                    </a:p>
                  </a:txBody>
                  <a:tcPr marL="68211" marR="68211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212725"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211" marR="68211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0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211" marR="68211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0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211" marR="68211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0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211" marR="68211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</a:tbl>
          </a:graphicData>
        </a:graphic>
      </p:graphicFrame>
      <p:sp>
        <p:nvSpPr>
          <p:cNvPr id="382977" name="Rectangle 1">
            <a:extLst>
              <a:ext uri="{FF2B5EF4-FFF2-40B4-BE49-F238E27FC236}">
                <a16:creationId xmlns:a16="http://schemas.microsoft.com/office/drawing/2014/main" xmlns="" id="{4457D456-BE94-406C-8B29-E8C0E993026A}"/>
              </a:ext>
            </a:extLst>
          </p:cNvPr>
          <p:cNvSpPr>
            <a:spLocks noChangeArrowheads="1"/>
          </p:cNvSpPr>
          <p:nvPr/>
        </p:nvSpPr>
        <p:spPr bwMode="auto">
          <a:xfrm>
            <a:off x="-857288" y="2071678"/>
            <a:ext cx="9501254" cy="15696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pPr lvl="5"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ru-RU" sz="2400" dirty="0">
                <a:ea typeface="Times New Roman" pitchFamily="18" charset="0"/>
              </a:rPr>
              <a:t> Определение основных направлений работы с детьми, родителями, педагогами по типу нарушения (проблемы в обучении, поведении, самосознании, общении);</a:t>
            </a:r>
            <a:endParaRPr lang="ru-RU" sz="2400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TextBox 1">
            <a:extLst>
              <a:ext uri="{FF2B5EF4-FFF2-40B4-BE49-F238E27FC236}">
                <a16:creationId xmlns:a16="http://schemas.microsoft.com/office/drawing/2014/main" xmlns="" id="{345DDFD2-ADBF-4E8A-B63B-EFEB66DC3A4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357563" y="428625"/>
            <a:ext cx="2643187" cy="769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ru-RU" altLang="ru-RU" sz="4400"/>
              <a:t>5-й этап </a:t>
            </a:r>
          </a:p>
        </p:txBody>
      </p:sp>
      <p:sp>
        <p:nvSpPr>
          <p:cNvPr id="39939" name="Прямоугольник 2">
            <a:extLst>
              <a:ext uri="{FF2B5EF4-FFF2-40B4-BE49-F238E27FC236}">
                <a16:creationId xmlns:a16="http://schemas.microsoft.com/office/drawing/2014/main" xmlns="" id="{73F4AC1B-1098-4259-B3C0-959E49779FEC}"/>
              </a:ext>
            </a:extLst>
          </p:cNvPr>
          <p:cNvSpPr>
            <a:spLocks noChangeArrowheads="1"/>
          </p:cNvSpPr>
          <p:nvPr/>
        </p:nvSpPr>
        <p:spPr bwMode="auto">
          <a:xfrm>
            <a:off x="1643063" y="2500313"/>
            <a:ext cx="6429375" cy="1754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ru-RU" altLang="ru-RU" sz="3600"/>
              <a:t>Планирование индивидуальной и групповой работы с детьми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4">
            <a:extLst>
              <a:ext uri="{FF2B5EF4-FFF2-40B4-BE49-F238E27FC236}">
                <a16:creationId xmlns:a16="http://schemas.microsoft.com/office/drawing/2014/main" xmlns="" id="{71A398D5-C884-44FF-8518-2C08C876DCAB}"/>
              </a:ext>
            </a:extLst>
          </p:cNvPr>
          <p:cNvSpPr>
            <a:spLocks noChangeArrowheads="1"/>
          </p:cNvSpPr>
          <p:nvPr/>
        </p:nvSpPr>
        <p:spPr bwMode="auto">
          <a:xfrm>
            <a:off x="468313" y="692150"/>
            <a:ext cx="8675687" cy="1220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r>
              <a:rPr lang="ru-RU" altLang="ru-RU" sz="2800" b="1">
                <a:solidFill>
                  <a:srgbClr val="FF0000"/>
                </a:solidFill>
              </a:rPr>
              <a:t>Модели профилактики:</a:t>
            </a:r>
          </a:p>
          <a:p>
            <a:pPr eaLnBrk="1" hangingPunct="1"/>
            <a:endParaRPr lang="ru-RU" altLang="ru-RU" sz="2800" b="1">
              <a:solidFill>
                <a:srgbClr val="FF0000"/>
              </a:solidFill>
            </a:endParaRPr>
          </a:p>
          <a:p>
            <a:pPr eaLnBrk="1" hangingPunct="1"/>
            <a:endParaRPr lang="ru-RU" altLang="ru-RU" b="1"/>
          </a:p>
        </p:txBody>
      </p:sp>
      <p:sp>
        <p:nvSpPr>
          <p:cNvPr id="41987" name="Oval 5">
            <a:extLst>
              <a:ext uri="{FF2B5EF4-FFF2-40B4-BE49-F238E27FC236}">
                <a16:creationId xmlns:a16="http://schemas.microsoft.com/office/drawing/2014/main" xmlns="" id="{540CACDB-BC60-4D1A-B046-7B2B156E7CAB}"/>
              </a:ext>
            </a:extLst>
          </p:cNvPr>
          <p:cNvSpPr>
            <a:spLocks noChangeArrowheads="1"/>
          </p:cNvSpPr>
          <p:nvPr/>
        </p:nvSpPr>
        <p:spPr bwMode="auto">
          <a:xfrm>
            <a:off x="3786188" y="3068638"/>
            <a:ext cx="1357312" cy="914400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ru-RU" altLang="ru-RU" b="1">
                <a:solidFill>
                  <a:srgbClr val="FF0000"/>
                </a:solidFill>
              </a:rPr>
              <a:t>Я - ребенок</a:t>
            </a:r>
          </a:p>
        </p:txBody>
      </p:sp>
      <p:sp>
        <p:nvSpPr>
          <p:cNvPr id="41988" name="Oval 6">
            <a:extLst>
              <a:ext uri="{FF2B5EF4-FFF2-40B4-BE49-F238E27FC236}">
                <a16:creationId xmlns:a16="http://schemas.microsoft.com/office/drawing/2014/main" xmlns="" id="{4105380E-167A-40D6-A656-73B3331F062A}"/>
              </a:ext>
            </a:extLst>
          </p:cNvPr>
          <p:cNvSpPr>
            <a:spLocks noChangeArrowheads="1"/>
          </p:cNvSpPr>
          <p:nvPr/>
        </p:nvSpPr>
        <p:spPr bwMode="auto">
          <a:xfrm>
            <a:off x="1619250" y="1773238"/>
            <a:ext cx="1439863" cy="1296987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endParaRPr lang="ru-RU" altLang="ru-RU" sz="1600"/>
          </a:p>
          <a:p>
            <a:pPr algn="ctr"/>
            <a:r>
              <a:rPr lang="ru-RU" altLang="ru-RU" sz="1600" b="1">
                <a:solidFill>
                  <a:srgbClr val="FF0000"/>
                </a:solidFill>
              </a:rPr>
              <a:t>Родители</a:t>
            </a:r>
          </a:p>
          <a:p>
            <a:pPr algn="ctr"/>
            <a:endParaRPr lang="ru-RU" altLang="ru-RU" sz="1600"/>
          </a:p>
        </p:txBody>
      </p:sp>
      <p:sp>
        <p:nvSpPr>
          <p:cNvPr id="41989" name="Oval 7">
            <a:extLst>
              <a:ext uri="{FF2B5EF4-FFF2-40B4-BE49-F238E27FC236}">
                <a16:creationId xmlns:a16="http://schemas.microsoft.com/office/drawing/2014/main" xmlns="" id="{E1F2B806-7AE2-4EB3-94C4-46E99C96AABF}"/>
              </a:ext>
            </a:extLst>
          </p:cNvPr>
          <p:cNvSpPr>
            <a:spLocks noChangeArrowheads="1"/>
          </p:cNvSpPr>
          <p:nvPr/>
        </p:nvSpPr>
        <p:spPr bwMode="auto">
          <a:xfrm>
            <a:off x="4427538" y="1341438"/>
            <a:ext cx="1490662" cy="1201737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ru-RU" altLang="ru-RU" sz="1600"/>
              <a:t>Работа </a:t>
            </a:r>
          </a:p>
          <a:p>
            <a:pPr algn="ctr"/>
            <a:r>
              <a:rPr lang="ru-RU" altLang="ru-RU" sz="1600"/>
              <a:t>Зам. по ВР</a:t>
            </a:r>
          </a:p>
        </p:txBody>
      </p:sp>
      <p:sp>
        <p:nvSpPr>
          <p:cNvPr id="41990" name="Oval 8">
            <a:extLst>
              <a:ext uri="{FF2B5EF4-FFF2-40B4-BE49-F238E27FC236}">
                <a16:creationId xmlns:a16="http://schemas.microsoft.com/office/drawing/2014/main" xmlns="" id="{B771CA3C-1EE7-41AC-A0D6-E010F8368627}"/>
              </a:ext>
            </a:extLst>
          </p:cNvPr>
          <p:cNvSpPr>
            <a:spLocks noChangeArrowheads="1"/>
          </p:cNvSpPr>
          <p:nvPr/>
        </p:nvSpPr>
        <p:spPr bwMode="auto">
          <a:xfrm>
            <a:off x="6588125" y="2708275"/>
            <a:ext cx="1439863" cy="1295400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ru-RU" altLang="ru-RU" sz="1600"/>
              <a:t>Работа </a:t>
            </a:r>
          </a:p>
          <a:p>
            <a:pPr algn="ctr"/>
            <a:r>
              <a:rPr lang="ru-RU" altLang="ru-RU" sz="1600"/>
              <a:t>социального </a:t>
            </a:r>
          </a:p>
          <a:p>
            <a:pPr algn="ctr"/>
            <a:r>
              <a:rPr lang="ru-RU" altLang="ru-RU" sz="1600"/>
              <a:t>педагога</a:t>
            </a:r>
          </a:p>
        </p:txBody>
      </p:sp>
      <p:sp>
        <p:nvSpPr>
          <p:cNvPr id="41991" name="Oval 9">
            <a:extLst>
              <a:ext uri="{FF2B5EF4-FFF2-40B4-BE49-F238E27FC236}">
                <a16:creationId xmlns:a16="http://schemas.microsoft.com/office/drawing/2014/main" xmlns="" id="{84C5A46E-6B6F-4059-87F3-A786E5E303ED}"/>
              </a:ext>
            </a:extLst>
          </p:cNvPr>
          <p:cNvSpPr>
            <a:spLocks noChangeArrowheads="1"/>
          </p:cNvSpPr>
          <p:nvPr/>
        </p:nvSpPr>
        <p:spPr bwMode="auto">
          <a:xfrm>
            <a:off x="5076825" y="4508500"/>
            <a:ext cx="1562100" cy="1346200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ru-RU" altLang="ru-RU" sz="1600"/>
              <a:t>Работа</a:t>
            </a:r>
          </a:p>
          <a:p>
            <a:pPr algn="ctr"/>
            <a:r>
              <a:rPr lang="ru-RU" altLang="ru-RU" sz="1600"/>
              <a:t> классного </a:t>
            </a:r>
          </a:p>
          <a:p>
            <a:pPr algn="ctr"/>
            <a:r>
              <a:rPr lang="ru-RU" altLang="ru-RU" sz="1600"/>
              <a:t>руководителя</a:t>
            </a:r>
          </a:p>
        </p:txBody>
      </p:sp>
      <p:sp>
        <p:nvSpPr>
          <p:cNvPr id="41992" name="Line 14">
            <a:extLst>
              <a:ext uri="{FF2B5EF4-FFF2-40B4-BE49-F238E27FC236}">
                <a16:creationId xmlns:a16="http://schemas.microsoft.com/office/drawing/2014/main" xmlns="" id="{1C083F10-3AD1-4EC8-8591-9F1CE07D3073}"/>
              </a:ext>
            </a:extLst>
          </p:cNvPr>
          <p:cNvSpPr>
            <a:spLocks noChangeShapeType="1"/>
          </p:cNvSpPr>
          <p:nvPr/>
        </p:nvSpPr>
        <p:spPr bwMode="auto">
          <a:xfrm flipH="1" flipV="1">
            <a:off x="4786313" y="3929063"/>
            <a:ext cx="577850" cy="7239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41993" name="Line 16">
            <a:extLst>
              <a:ext uri="{FF2B5EF4-FFF2-40B4-BE49-F238E27FC236}">
                <a16:creationId xmlns:a16="http://schemas.microsoft.com/office/drawing/2014/main" xmlns="" id="{9387DCEE-8824-4CBF-9302-F50C3C98005C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5143500" y="3429000"/>
            <a:ext cx="1444625" cy="71438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41994" name="Line 17">
            <a:extLst>
              <a:ext uri="{FF2B5EF4-FFF2-40B4-BE49-F238E27FC236}">
                <a16:creationId xmlns:a16="http://schemas.microsoft.com/office/drawing/2014/main" xmlns="" id="{31080EEE-ECBA-4FE9-A597-51C8B91F65F1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4454525" y="2133600"/>
            <a:ext cx="46038" cy="938213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41995" name="Line 18">
            <a:extLst>
              <a:ext uri="{FF2B5EF4-FFF2-40B4-BE49-F238E27FC236}">
                <a16:creationId xmlns:a16="http://schemas.microsoft.com/office/drawing/2014/main" xmlns="" id="{699D0A1B-19F4-4485-BFFB-952BD95D9B24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2916238" y="3933825"/>
            <a:ext cx="1150937" cy="6477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41996" name="Oval 22">
            <a:extLst>
              <a:ext uri="{FF2B5EF4-FFF2-40B4-BE49-F238E27FC236}">
                <a16:creationId xmlns:a16="http://schemas.microsoft.com/office/drawing/2014/main" xmlns="" id="{2E3DDB49-F921-46C0-89A8-A518A1FD1AE6}"/>
              </a:ext>
            </a:extLst>
          </p:cNvPr>
          <p:cNvSpPr>
            <a:spLocks noChangeArrowheads="1"/>
          </p:cNvSpPr>
          <p:nvPr/>
        </p:nvSpPr>
        <p:spPr bwMode="auto">
          <a:xfrm>
            <a:off x="1476375" y="4149725"/>
            <a:ext cx="1490663" cy="1439863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ru-RU" altLang="ru-RU"/>
              <a:t>Работа</a:t>
            </a:r>
          </a:p>
          <a:p>
            <a:pPr algn="ctr"/>
            <a:r>
              <a:rPr lang="ru-RU" altLang="ru-RU"/>
              <a:t> психолога</a:t>
            </a:r>
          </a:p>
        </p:txBody>
      </p:sp>
      <p:sp>
        <p:nvSpPr>
          <p:cNvPr id="41997" name="Line 26">
            <a:extLst>
              <a:ext uri="{FF2B5EF4-FFF2-40B4-BE49-F238E27FC236}">
                <a16:creationId xmlns:a16="http://schemas.microsoft.com/office/drawing/2014/main" xmlns="" id="{0B590859-C09E-48B5-B500-D6A3CACBAD46}"/>
              </a:ext>
            </a:extLst>
          </p:cNvPr>
          <p:cNvSpPr>
            <a:spLocks noChangeShapeType="1"/>
          </p:cNvSpPr>
          <p:nvPr/>
        </p:nvSpPr>
        <p:spPr bwMode="auto">
          <a:xfrm flipH="1" flipV="1">
            <a:off x="3059113" y="2565400"/>
            <a:ext cx="3529012" cy="8636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41998" name="Line 27">
            <a:extLst>
              <a:ext uri="{FF2B5EF4-FFF2-40B4-BE49-F238E27FC236}">
                <a16:creationId xmlns:a16="http://schemas.microsoft.com/office/drawing/2014/main" xmlns="" id="{4D6DB56B-D057-42EB-8C48-551DA7DD5607}"/>
              </a:ext>
            </a:extLst>
          </p:cNvPr>
          <p:cNvSpPr>
            <a:spLocks noChangeShapeType="1"/>
          </p:cNvSpPr>
          <p:nvPr/>
        </p:nvSpPr>
        <p:spPr bwMode="auto">
          <a:xfrm flipH="1" flipV="1">
            <a:off x="2857500" y="2928938"/>
            <a:ext cx="2357438" cy="1857375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41999" name="Line 29">
            <a:extLst>
              <a:ext uri="{FF2B5EF4-FFF2-40B4-BE49-F238E27FC236}">
                <a16:creationId xmlns:a16="http://schemas.microsoft.com/office/drawing/2014/main" xmlns="" id="{5D02AF8B-9F7F-431B-808E-09A3AFFFCE5B}"/>
              </a:ext>
            </a:extLst>
          </p:cNvPr>
          <p:cNvSpPr>
            <a:spLocks noChangeShapeType="1"/>
          </p:cNvSpPr>
          <p:nvPr/>
        </p:nvSpPr>
        <p:spPr bwMode="auto">
          <a:xfrm>
            <a:off x="2928938" y="2786063"/>
            <a:ext cx="1008062" cy="4318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42000" name="Line 31">
            <a:extLst>
              <a:ext uri="{FF2B5EF4-FFF2-40B4-BE49-F238E27FC236}">
                <a16:creationId xmlns:a16="http://schemas.microsoft.com/office/drawing/2014/main" xmlns="" id="{D6CAC0F0-6562-4536-B3E8-F26F281F40ED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2916238" y="2205038"/>
            <a:ext cx="1584325" cy="2232025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  <p:cxnSp>
        <p:nvCxnSpPr>
          <p:cNvPr id="42001" name="Прямая со стрелкой 23">
            <a:extLst>
              <a:ext uri="{FF2B5EF4-FFF2-40B4-BE49-F238E27FC236}">
                <a16:creationId xmlns:a16="http://schemas.microsoft.com/office/drawing/2014/main" xmlns="" id="{D0A19A62-EBC5-4578-A0E3-646873FF9C73}"/>
              </a:ext>
            </a:extLst>
          </p:cNvPr>
          <p:cNvCxnSpPr>
            <a:cxnSpLocks noChangeShapeType="1"/>
            <a:endCxn id="41990" idx="3"/>
          </p:cNvCxnSpPr>
          <p:nvPr/>
        </p:nvCxnSpPr>
        <p:spPr bwMode="auto">
          <a:xfrm rot="5400000" flipH="1" flipV="1">
            <a:off x="6127750" y="3971925"/>
            <a:ext cx="830263" cy="512763"/>
          </a:xfrm>
          <a:prstGeom prst="straightConnector1">
            <a:avLst/>
          </a:prstGeom>
          <a:noFill/>
          <a:ln w="9525" algn="ctr">
            <a:solidFill>
              <a:schemeClr val="tx1"/>
            </a:solidFill>
            <a:round/>
            <a:headEnd type="arrow" w="med" len="med"/>
            <a:tailEnd type="arrow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42002" name="Прямая со стрелкой 24">
            <a:extLst>
              <a:ext uri="{FF2B5EF4-FFF2-40B4-BE49-F238E27FC236}">
                <a16:creationId xmlns:a16="http://schemas.microsoft.com/office/drawing/2014/main" xmlns="" id="{8C1BE73E-8A0C-4E2A-9F3A-9B0048CDD1D2}"/>
              </a:ext>
            </a:extLst>
          </p:cNvPr>
          <p:cNvCxnSpPr>
            <a:cxnSpLocks noChangeShapeType="1"/>
          </p:cNvCxnSpPr>
          <p:nvPr/>
        </p:nvCxnSpPr>
        <p:spPr bwMode="auto">
          <a:xfrm>
            <a:off x="5786438" y="2286000"/>
            <a:ext cx="1012825" cy="612775"/>
          </a:xfrm>
          <a:prstGeom prst="straightConnector1">
            <a:avLst/>
          </a:prstGeom>
          <a:noFill/>
          <a:ln w="9525" algn="ctr">
            <a:solidFill>
              <a:schemeClr val="tx1"/>
            </a:solidFill>
            <a:round/>
            <a:headEnd type="arrow" w="med" len="med"/>
            <a:tailEnd type="arrow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42003" name="Прямая со стрелкой 27">
            <a:extLst>
              <a:ext uri="{FF2B5EF4-FFF2-40B4-BE49-F238E27FC236}">
                <a16:creationId xmlns:a16="http://schemas.microsoft.com/office/drawing/2014/main" xmlns="" id="{B0E7CD4B-A6DB-4292-8056-C91A437FB168}"/>
              </a:ext>
            </a:extLst>
          </p:cNvPr>
          <p:cNvCxnSpPr>
            <a:cxnSpLocks noChangeShapeType="1"/>
            <a:endCxn id="41991" idx="2"/>
          </p:cNvCxnSpPr>
          <p:nvPr/>
        </p:nvCxnSpPr>
        <p:spPr bwMode="auto">
          <a:xfrm>
            <a:off x="2928938" y="4929188"/>
            <a:ext cx="2147887" cy="252412"/>
          </a:xfrm>
          <a:prstGeom prst="straightConnector1">
            <a:avLst/>
          </a:prstGeom>
          <a:noFill/>
          <a:ln w="9525" algn="ctr">
            <a:solidFill>
              <a:schemeClr val="tx1"/>
            </a:solidFill>
            <a:round/>
            <a:headEnd type="arrow" w="med" len="med"/>
            <a:tailEnd type="arrow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42004" name="Прямая со стрелкой 29">
            <a:extLst>
              <a:ext uri="{FF2B5EF4-FFF2-40B4-BE49-F238E27FC236}">
                <a16:creationId xmlns:a16="http://schemas.microsoft.com/office/drawing/2014/main" xmlns="" id="{7EC2CF65-F96F-4FC7-A2B8-2A9B0D43B15D}"/>
              </a:ext>
            </a:extLst>
          </p:cNvPr>
          <p:cNvCxnSpPr>
            <a:cxnSpLocks noChangeShapeType="1"/>
            <a:endCxn id="41996" idx="0"/>
          </p:cNvCxnSpPr>
          <p:nvPr/>
        </p:nvCxnSpPr>
        <p:spPr bwMode="auto">
          <a:xfrm rot="16200000" flipH="1">
            <a:off x="1643857" y="3571081"/>
            <a:ext cx="1077912" cy="79375"/>
          </a:xfrm>
          <a:prstGeom prst="straightConnector1">
            <a:avLst/>
          </a:prstGeom>
          <a:noFill/>
          <a:ln w="9525" algn="ctr">
            <a:solidFill>
              <a:schemeClr val="tx1"/>
            </a:solidFill>
            <a:round/>
            <a:headEnd type="arrow" w="med" len="med"/>
            <a:tailEnd type="arrow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42005" name="Прямая со стрелкой 32">
            <a:extLst>
              <a:ext uri="{FF2B5EF4-FFF2-40B4-BE49-F238E27FC236}">
                <a16:creationId xmlns:a16="http://schemas.microsoft.com/office/drawing/2014/main" xmlns="" id="{CCD876EC-977E-4AF8-B6A5-674E4AC00B51}"/>
              </a:ext>
            </a:extLst>
          </p:cNvPr>
          <p:cNvCxnSpPr>
            <a:cxnSpLocks noChangeShapeType="1"/>
            <a:stCxn id="41989" idx="2"/>
          </p:cNvCxnSpPr>
          <p:nvPr/>
        </p:nvCxnSpPr>
        <p:spPr bwMode="auto">
          <a:xfrm rot="10800000" flipV="1">
            <a:off x="3071813" y="1941513"/>
            <a:ext cx="1355725" cy="344487"/>
          </a:xfrm>
          <a:prstGeom prst="straightConnector1">
            <a:avLst/>
          </a:prstGeom>
          <a:noFill/>
          <a:ln w="9525" algn="ctr">
            <a:solidFill>
              <a:schemeClr val="tx1"/>
            </a:solidFill>
            <a:round/>
            <a:headEnd type="arrow" w="med" len="med"/>
            <a:tailEnd type="arrow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TextBox 1">
            <a:extLst>
              <a:ext uri="{FF2B5EF4-FFF2-40B4-BE49-F238E27FC236}">
                <a16:creationId xmlns:a16="http://schemas.microsoft.com/office/drawing/2014/main" xmlns="" id="{F858A1E8-A9E6-4A0F-A85B-D9E6B340628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500438" y="428625"/>
            <a:ext cx="2308225" cy="769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ru-RU" altLang="ru-RU" sz="4400"/>
              <a:t>6-й этап</a:t>
            </a:r>
          </a:p>
        </p:txBody>
      </p:sp>
      <p:sp>
        <p:nvSpPr>
          <p:cNvPr id="43011" name="Прямоугольник 2">
            <a:extLst>
              <a:ext uri="{FF2B5EF4-FFF2-40B4-BE49-F238E27FC236}">
                <a16:creationId xmlns:a16="http://schemas.microsoft.com/office/drawing/2014/main" xmlns="" id="{43684336-50F9-4000-9ED2-DFB233ABA476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71625" y="2857500"/>
            <a:ext cx="6626225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ru-RU" altLang="ru-RU" sz="4000"/>
              <a:t>Реализация плана работы</a:t>
            </a:r>
            <a:r>
              <a:rPr lang="ru-RU" altLang="ru-RU"/>
              <a:t>. 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8290" name="Rectangle 2">
            <a:extLst>
              <a:ext uri="{FF2B5EF4-FFF2-40B4-BE49-F238E27FC236}">
                <a16:creationId xmlns:a16="http://schemas.microsoft.com/office/drawing/2014/main" xmlns="" id="{53F56458-DD67-4447-8EFC-7370C23001F9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143000" y="357188"/>
            <a:ext cx="7772400" cy="1143000"/>
          </a:xfrm>
        </p:spPr>
        <p:txBody>
          <a:bodyPr/>
          <a:lstStyle/>
          <a:p>
            <a:pPr eaLnBrk="1" hangingPunct="1">
              <a:defRPr/>
            </a:pPr>
            <a:r>
              <a:rPr lang="ru-RU" sz="3200" dirty="0">
                <a:solidFill>
                  <a:srgbClr val="FF0000"/>
                </a:solidFill>
              </a:rPr>
              <a:t>Основные приемы психолого-педагогического воздействия</a:t>
            </a:r>
          </a:p>
        </p:txBody>
      </p:sp>
      <p:sp>
        <p:nvSpPr>
          <p:cNvPr id="44035" name="Rectangle 3">
            <a:extLst>
              <a:ext uri="{FF2B5EF4-FFF2-40B4-BE49-F238E27FC236}">
                <a16:creationId xmlns:a16="http://schemas.microsoft.com/office/drawing/2014/main" xmlns="" id="{BC66F89F-2348-401A-8412-1F3A28D9F70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1295400" y="1928813"/>
            <a:ext cx="7772400" cy="4090987"/>
          </a:xfrm>
        </p:spPr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ru-RU" altLang="ru-RU" sz="2000"/>
              <a:t>Проявления доброты, внимания и заботы;</a:t>
            </a:r>
          </a:p>
          <a:p>
            <a:pPr eaLnBrk="1" hangingPunct="1">
              <a:lnSpc>
                <a:spcPct val="90000"/>
              </a:lnSpc>
            </a:pPr>
            <a:r>
              <a:rPr lang="ru-RU" altLang="ru-RU" sz="2000"/>
              <a:t>Просьба</a:t>
            </a:r>
          </a:p>
          <a:p>
            <a:pPr eaLnBrk="1" hangingPunct="1">
              <a:lnSpc>
                <a:spcPct val="90000"/>
              </a:lnSpc>
            </a:pPr>
            <a:r>
              <a:rPr lang="ru-RU" altLang="ru-RU" sz="2000"/>
              <a:t>Поощрение</a:t>
            </a:r>
          </a:p>
          <a:p>
            <a:pPr eaLnBrk="1" hangingPunct="1">
              <a:lnSpc>
                <a:spcPct val="90000"/>
              </a:lnSpc>
            </a:pPr>
            <a:r>
              <a:rPr lang="ru-RU" altLang="ru-RU" sz="2000"/>
              <a:t>Авансирование личности</a:t>
            </a:r>
          </a:p>
          <a:p>
            <a:pPr eaLnBrk="1" hangingPunct="1">
              <a:lnSpc>
                <a:spcPct val="90000"/>
              </a:lnSpc>
            </a:pPr>
            <a:r>
              <a:rPr lang="ru-RU" altLang="ru-RU" sz="2000"/>
              <a:t>Прощение</a:t>
            </a:r>
          </a:p>
          <a:p>
            <a:pPr eaLnBrk="1" hangingPunct="1">
              <a:lnSpc>
                <a:spcPct val="90000"/>
              </a:lnSpc>
            </a:pPr>
            <a:r>
              <a:rPr lang="ru-RU" altLang="ru-RU" sz="2000"/>
              <a:t>Проявление огорчения</a:t>
            </a:r>
          </a:p>
          <a:p>
            <a:pPr eaLnBrk="1" hangingPunct="1">
              <a:lnSpc>
                <a:spcPct val="90000"/>
              </a:lnSpc>
            </a:pPr>
            <a:r>
              <a:rPr lang="ru-RU" altLang="ru-RU" sz="2000"/>
              <a:t>Поручительство</a:t>
            </a:r>
          </a:p>
          <a:p>
            <a:pPr eaLnBrk="1" hangingPunct="1">
              <a:lnSpc>
                <a:spcPct val="90000"/>
              </a:lnSpc>
            </a:pPr>
            <a:r>
              <a:rPr lang="ru-RU" altLang="ru-RU" sz="2000"/>
              <a:t>Убеждение</a:t>
            </a:r>
          </a:p>
          <a:p>
            <a:pPr eaLnBrk="1" hangingPunct="1">
              <a:lnSpc>
                <a:spcPct val="90000"/>
              </a:lnSpc>
            </a:pPr>
            <a:r>
              <a:rPr lang="ru-RU" altLang="ru-RU" sz="2000"/>
              <a:t>Внушение</a:t>
            </a:r>
          </a:p>
          <a:p>
            <a:pPr eaLnBrk="1" hangingPunct="1">
              <a:lnSpc>
                <a:spcPct val="90000"/>
              </a:lnSpc>
            </a:pPr>
            <a:r>
              <a:rPr lang="ru-RU" altLang="ru-RU" sz="2000"/>
              <a:t>Доверие</a:t>
            </a:r>
          </a:p>
          <a:p>
            <a:pPr eaLnBrk="1" hangingPunct="1">
              <a:lnSpc>
                <a:spcPct val="90000"/>
              </a:lnSpc>
            </a:pPr>
            <a:r>
              <a:rPr lang="ru-RU" altLang="ru-RU" sz="2000"/>
              <a:t>Вовлечение в интересную деятельность</a:t>
            </a:r>
          </a:p>
          <a:p>
            <a:pPr eaLnBrk="1" hangingPunct="1">
              <a:lnSpc>
                <a:spcPct val="90000"/>
              </a:lnSpc>
            </a:pPr>
            <a:r>
              <a:rPr lang="ru-RU" altLang="ru-RU" sz="2000"/>
              <a:t>Моральная поддержка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TextBox 3">
            <a:extLst>
              <a:ext uri="{FF2B5EF4-FFF2-40B4-BE49-F238E27FC236}">
                <a16:creationId xmlns:a16="http://schemas.microsoft.com/office/drawing/2014/main" xmlns="" id="{557EDD93-ABF7-4682-BED7-D5511621087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643313" y="428625"/>
            <a:ext cx="2308225" cy="769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ru-RU" altLang="ru-RU" sz="4400"/>
              <a:t>7-й этап</a:t>
            </a:r>
          </a:p>
        </p:txBody>
      </p:sp>
      <p:sp>
        <p:nvSpPr>
          <p:cNvPr id="45059" name="Прямоугольник 4">
            <a:extLst>
              <a:ext uri="{FF2B5EF4-FFF2-40B4-BE49-F238E27FC236}">
                <a16:creationId xmlns:a16="http://schemas.microsoft.com/office/drawing/2014/main" xmlns="" id="{1D34AE29-A6B9-4FC5-9DFE-85A079D73D36}"/>
              </a:ext>
            </a:extLst>
          </p:cNvPr>
          <p:cNvSpPr>
            <a:spLocks noChangeArrowheads="1"/>
          </p:cNvSpPr>
          <p:nvPr/>
        </p:nvSpPr>
        <p:spPr bwMode="auto">
          <a:xfrm>
            <a:off x="1285875" y="2928938"/>
            <a:ext cx="7072313" cy="1938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ru-RU" altLang="ru-RU" sz="4000"/>
              <a:t>Анализ динамики развития. Корректировка программы развития </a:t>
            </a: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folHlink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3474" name="Rectangle 2">
            <a:extLst>
              <a:ext uri="{FF2B5EF4-FFF2-40B4-BE49-F238E27FC236}">
                <a16:creationId xmlns:a16="http://schemas.microsoft.com/office/drawing/2014/main" xmlns="" id="{41CDE4D3-1F9A-440E-AEB4-C5850428BABF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116013" y="404813"/>
            <a:ext cx="7772400" cy="1143000"/>
          </a:xfrm>
        </p:spPr>
        <p:txBody>
          <a:bodyPr/>
          <a:lstStyle/>
          <a:p>
            <a:pPr eaLnBrk="1" hangingPunct="1">
              <a:defRPr/>
            </a:pPr>
            <a:r>
              <a:rPr lang="ru-RU" sz="3200" b="1" dirty="0">
                <a:solidFill>
                  <a:srgbClr val="FF0000"/>
                </a:solidFill>
              </a:rPr>
              <a:t>Основные направления работы </a:t>
            </a:r>
            <a:br>
              <a:rPr lang="ru-RU" sz="3200" b="1" dirty="0">
                <a:solidFill>
                  <a:srgbClr val="FF0000"/>
                </a:solidFill>
              </a:rPr>
            </a:br>
            <a:r>
              <a:rPr lang="ru-RU" sz="3200" b="1" dirty="0">
                <a:solidFill>
                  <a:srgbClr val="FF0000"/>
                </a:solidFill>
              </a:rPr>
              <a:t>с девиантными детьми</a:t>
            </a:r>
            <a:br>
              <a:rPr lang="ru-RU" sz="3200" b="1" dirty="0">
                <a:solidFill>
                  <a:srgbClr val="FF0000"/>
                </a:solidFill>
              </a:rPr>
            </a:br>
            <a:endParaRPr lang="ru-RU" sz="3200" b="1" dirty="0">
              <a:solidFill>
                <a:srgbClr val="FF0000"/>
              </a:solidFill>
            </a:endParaRPr>
          </a:p>
        </p:txBody>
      </p:sp>
      <p:sp>
        <p:nvSpPr>
          <p:cNvPr id="46083" name="Rectangle 3">
            <a:extLst>
              <a:ext uri="{FF2B5EF4-FFF2-40B4-BE49-F238E27FC236}">
                <a16:creationId xmlns:a16="http://schemas.microsoft.com/office/drawing/2014/main" xmlns="" id="{39BF70F8-449B-4C24-829C-535CED78D815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1295400" y="1557338"/>
            <a:ext cx="7772400" cy="4462462"/>
          </a:xfrm>
        </p:spPr>
        <p:txBody>
          <a:bodyPr/>
          <a:lstStyle/>
          <a:p>
            <a:pPr marL="1371600" lvl="2" indent="-457200" eaLnBrk="1" hangingPunct="1">
              <a:lnSpc>
                <a:spcPct val="90000"/>
              </a:lnSpc>
            </a:pPr>
            <a:r>
              <a:rPr lang="ru-RU" altLang="ru-RU" sz="3800" b="1"/>
              <a:t>Нарушения в обучении:</a:t>
            </a:r>
            <a:r>
              <a:rPr lang="ru-RU" altLang="ru-RU" sz="3600" b="1"/>
              <a:t> </a:t>
            </a:r>
          </a:p>
          <a:p>
            <a:pPr marL="609600" indent="-609600" eaLnBrk="1" hangingPunct="1">
              <a:lnSpc>
                <a:spcPct val="90000"/>
              </a:lnSpc>
              <a:buClr>
                <a:srgbClr val="000000"/>
              </a:buClr>
            </a:pPr>
            <a:r>
              <a:rPr lang="ru-RU" altLang="ru-RU" sz="3600">
                <a:solidFill>
                  <a:srgbClr val="000000"/>
                </a:solidFill>
              </a:rPr>
              <a:t>Оказание учителями-предметниками индивидуальной методической помощи ребенку в преодолении учебных трудностей до уровня полного восприятия материала, пока ребенок не почувствует успех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folHlink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6850" name="Rectangle 2">
            <a:extLst>
              <a:ext uri="{FF2B5EF4-FFF2-40B4-BE49-F238E27FC236}">
                <a16:creationId xmlns:a16="http://schemas.microsoft.com/office/drawing/2014/main" xmlns="" id="{794F344F-E8AE-4F8D-BA63-A36C5584E1BF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071563" y="285750"/>
            <a:ext cx="7772400" cy="1143000"/>
          </a:xfrm>
        </p:spPr>
        <p:txBody>
          <a:bodyPr/>
          <a:lstStyle/>
          <a:p>
            <a:pPr marL="685800" indent="-685800" eaLnBrk="1" hangingPunct="1">
              <a:defRPr/>
            </a:pPr>
            <a:r>
              <a:rPr lang="ru-RU" sz="2800" dirty="0">
                <a:solidFill>
                  <a:srgbClr val="FF0000"/>
                </a:solidFill>
              </a:rPr>
              <a:t>Основные направления работы </a:t>
            </a:r>
            <a:br>
              <a:rPr lang="ru-RU" sz="2800" dirty="0">
                <a:solidFill>
                  <a:srgbClr val="FF0000"/>
                </a:solidFill>
              </a:rPr>
            </a:br>
            <a:r>
              <a:rPr lang="ru-RU" sz="2800" dirty="0">
                <a:solidFill>
                  <a:srgbClr val="FF0000"/>
                </a:solidFill>
              </a:rPr>
              <a:t>с девиантными детьми</a:t>
            </a:r>
            <a:br>
              <a:rPr lang="ru-RU" sz="2800" dirty="0">
                <a:solidFill>
                  <a:srgbClr val="FF0000"/>
                </a:solidFill>
              </a:rPr>
            </a:br>
            <a:r>
              <a:rPr lang="ru-RU" sz="2800" dirty="0"/>
              <a:t>Нарушения в поведении</a:t>
            </a:r>
          </a:p>
        </p:txBody>
      </p:sp>
      <p:sp>
        <p:nvSpPr>
          <p:cNvPr id="206851" name="Rectangle 3">
            <a:extLst>
              <a:ext uri="{FF2B5EF4-FFF2-40B4-BE49-F238E27FC236}">
                <a16:creationId xmlns:a16="http://schemas.microsoft.com/office/drawing/2014/main" xmlns="" id="{8F9C66C3-E208-4C7D-B308-B70AE17C63B7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1258888" y="1628775"/>
            <a:ext cx="7273925" cy="5229225"/>
          </a:xfrm>
          <a:solidFill>
            <a:schemeClr val="accent4"/>
          </a:solidFill>
        </p:spPr>
        <p:txBody>
          <a:bodyPr/>
          <a:lstStyle/>
          <a:p>
            <a:pPr marL="457200" indent="-457200" eaLnBrk="1" hangingPunct="1">
              <a:lnSpc>
                <a:spcPct val="80000"/>
              </a:lnSpc>
              <a:buClr>
                <a:srgbClr val="000000"/>
              </a:buClr>
              <a:buFont typeface="Wingdings" pitchFamily="2" charset="2"/>
              <a:buAutoNum type="arabicPeriod"/>
              <a:defRPr/>
            </a:pPr>
            <a:r>
              <a:rPr lang="ru-RU" sz="1800" b="1" dirty="0">
                <a:solidFill>
                  <a:srgbClr val="000000"/>
                </a:solidFill>
              </a:rPr>
              <a:t>Индивидуальная работа классного руководителя с родителями и ребенком;</a:t>
            </a:r>
            <a:r>
              <a:rPr lang="ru-RU" sz="1800" dirty="0"/>
              <a:t> </a:t>
            </a:r>
            <a:endParaRPr lang="ru-RU" sz="1800" b="1" dirty="0">
              <a:solidFill>
                <a:srgbClr val="000000"/>
              </a:solidFill>
            </a:endParaRPr>
          </a:p>
          <a:p>
            <a:pPr marL="457200" indent="-457200" eaLnBrk="1" hangingPunct="1">
              <a:lnSpc>
                <a:spcPct val="80000"/>
              </a:lnSpc>
              <a:buClr>
                <a:srgbClr val="000000"/>
              </a:buClr>
              <a:buFont typeface="Arial Black" pitchFamily="34" charset="0"/>
              <a:buAutoNum type="arabicPeriod"/>
              <a:defRPr/>
            </a:pPr>
            <a:endParaRPr lang="ru-RU" sz="1800" b="1" dirty="0">
              <a:solidFill>
                <a:srgbClr val="000000"/>
              </a:solidFill>
            </a:endParaRPr>
          </a:p>
          <a:p>
            <a:pPr marL="457200" indent="-457200" eaLnBrk="1" hangingPunct="1">
              <a:lnSpc>
                <a:spcPct val="80000"/>
              </a:lnSpc>
              <a:buClr>
                <a:srgbClr val="000000"/>
              </a:buClr>
              <a:buFont typeface="Wingdings" pitchFamily="2" charset="2"/>
              <a:buAutoNum type="arabicPeriod"/>
              <a:defRPr/>
            </a:pPr>
            <a:r>
              <a:rPr lang="ru-RU" sz="1800" b="1" dirty="0">
                <a:solidFill>
                  <a:srgbClr val="000000"/>
                </a:solidFill>
              </a:rPr>
              <a:t>Проведение часов общения, бесед, практикумов по проблемам поведения</a:t>
            </a:r>
          </a:p>
          <a:p>
            <a:pPr marL="457200" indent="-457200" eaLnBrk="1" hangingPunct="1">
              <a:lnSpc>
                <a:spcPct val="80000"/>
              </a:lnSpc>
              <a:buClr>
                <a:srgbClr val="000000"/>
              </a:buClr>
              <a:buFontTx/>
              <a:buNone/>
              <a:defRPr/>
            </a:pPr>
            <a:endParaRPr lang="ru-RU" sz="1800" b="1" dirty="0">
              <a:solidFill>
                <a:srgbClr val="000000"/>
              </a:solidFill>
            </a:endParaRPr>
          </a:p>
          <a:p>
            <a:pPr marL="457200" indent="-457200" eaLnBrk="1" hangingPunct="1">
              <a:lnSpc>
                <a:spcPct val="80000"/>
              </a:lnSpc>
              <a:buClr>
                <a:srgbClr val="000000"/>
              </a:buClr>
              <a:buFont typeface="Wingdings" pitchFamily="2" charset="2"/>
              <a:buAutoNum type="arabicPeriod" startAt="3"/>
              <a:defRPr/>
            </a:pPr>
            <a:r>
              <a:rPr lang="ru-RU" sz="1800" b="1" dirty="0">
                <a:solidFill>
                  <a:srgbClr val="000000"/>
                </a:solidFill>
              </a:rPr>
              <a:t>Создание комфортных условий ребенку в коллективе;</a:t>
            </a:r>
          </a:p>
          <a:p>
            <a:pPr marL="457200" indent="-457200" eaLnBrk="1" hangingPunct="1">
              <a:lnSpc>
                <a:spcPct val="80000"/>
              </a:lnSpc>
              <a:buClr>
                <a:srgbClr val="000000"/>
              </a:buClr>
              <a:buFont typeface="Wingdings" pitchFamily="2" charset="2"/>
              <a:buAutoNum type="arabicPeriod" startAt="3"/>
              <a:defRPr/>
            </a:pPr>
            <a:endParaRPr lang="ru-RU" sz="1800" b="1" dirty="0">
              <a:solidFill>
                <a:srgbClr val="000000"/>
              </a:solidFill>
            </a:endParaRPr>
          </a:p>
          <a:p>
            <a:pPr marL="457200" lvl="1" indent="-457200" eaLnBrk="1" hangingPunct="1">
              <a:lnSpc>
                <a:spcPct val="80000"/>
              </a:lnSpc>
              <a:buClr>
                <a:srgbClr val="000000"/>
              </a:buClr>
              <a:buFontTx/>
              <a:buNone/>
              <a:defRPr/>
            </a:pPr>
            <a:r>
              <a:rPr lang="ru-RU" sz="1800" b="1" dirty="0">
                <a:solidFill>
                  <a:srgbClr val="000000"/>
                </a:solidFill>
              </a:rPr>
              <a:t>4. Формирование в ребенке устойчивого позитивного представления о себе, уверенности в себе, волевых качеств </a:t>
            </a:r>
            <a:r>
              <a:rPr lang="ru-RU" sz="1800" b="1" dirty="0">
                <a:solidFill>
                  <a:srgbClr val="171717"/>
                </a:solidFill>
              </a:rPr>
              <a:t>посредством </a:t>
            </a:r>
            <a:r>
              <a:rPr lang="ru-RU" sz="1800" b="1" dirty="0">
                <a:solidFill>
                  <a:srgbClr val="000000"/>
                </a:solidFill>
              </a:rPr>
              <a:t>включение ребенка в КТД класса,</a:t>
            </a:r>
            <a:r>
              <a:rPr lang="ru-RU" sz="1800" b="1" dirty="0"/>
              <a:t> </a:t>
            </a:r>
            <a:r>
              <a:rPr lang="ru-RU" sz="1800" b="1" dirty="0">
                <a:solidFill>
                  <a:srgbClr val="171717"/>
                </a:solidFill>
              </a:rPr>
              <a:t>школы с последующей положительной оценкой его деятельности. Использование специальных упражнений на повышение уверенности в себе в групповой работе для демонстрации положительных качеств.</a:t>
            </a:r>
          </a:p>
          <a:p>
            <a:pPr marL="457200" indent="-457200" eaLnBrk="1" hangingPunct="1">
              <a:lnSpc>
                <a:spcPct val="80000"/>
              </a:lnSpc>
              <a:buClr>
                <a:srgbClr val="000000"/>
              </a:buClr>
              <a:buFontTx/>
              <a:buNone/>
              <a:defRPr/>
            </a:pPr>
            <a:endParaRPr lang="ru-RU" sz="1800" b="1" dirty="0">
              <a:solidFill>
                <a:srgbClr val="000000"/>
              </a:solidFill>
            </a:endParaRPr>
          </a:p>
          <a:p>
            <a:pPr marL="457200" indent="-457200" eaLnBrk="1" hangingPunct="1">
              <a:lnSpc>
                <a:spcPct val="80000"/>
              </a:lnSpc>
              <a:buClr>
                <a:srgbClr val="000000"/>
              </a:buClr>
              <a:buFont typeface="Wingdings" pitchFamily="2" charset="2"/>
              <a:buAutoNum type="arabicPeriod" startAt="5"/>
              <a:defRPr/>
            </a:pPr>
            <a:r>
              <a:rPr lang="ru-RU" sz="1800" b="1" dirty="0">
                <a:solidFill>
                  <a:srgbClr val="000000"/>
                </a:solidFill>
              </a:rPr>
              <a:t>Организация групп </a:t>
            </a:r>
            <a:r>
              <a:rPr lang="ru-RU" sz="1800" b="1" dirty="0" err="1">
                <a:solidFill>
                  <a:srgbClr val="000000"/>
                </a:solidFill>
              </a:rPr>
              <a:t>педпомощи</a:t>
            </a:r>
            <a:r>
              <a:rPr lang="ru-RU" sz="1800" b="1" dirty="0">
                <a:solidFill>
                  <a:srgbClr val="000000"/>
                </a:solidFill>
              </a:rPr>
              <a:t> для всесторонней помощи и поддержки ребенку в профилактике нарушений</a:t>
            </a:r>
          </a:p>
          <a:p>
            <a:pPr marL="457200" indent="-457200" eaLnBrk="1" hangingPunct="1">
              <a:lnSpc>
                <a:spcPct val="80000"/>
              </a:lnSpc>
              <a:buClr>
                <a:srgbClr val="000000"/>
              </a:buClr>
              <a:buFont typeface="Wingdings" pitchFamily="2" charset="2"/>
              <a:buAutoNum type="arabicPeriod" startAt="5"/>
              <a:defRPr/>
            </a:pPr>
            <a:endParaRPr lang="ru-RU" sz="1800" b="1" dirty="0">
              <a:solidFill>
                <a:srgbClr val="000000"/>
              </a:solidFill>
            </a:endParaRPr>
          </a:p>
          <a:p>
            <a:pPr marL="457200" indent="-457200" eaLnBrk="1" hangingPunct="1">
              <a:lnSpc>
                <a:spcPct val="80000"/>
              </a:lnSpc>
              <a:buClr>
                <a:srgbClr val="000000"/>
              </a:buClr>
              <a:buFontTx/>
              <a:buNone/>
              <a:defRPr/>
            </a:pPr>
            <a:endParaRPr lang="ru-RU" sz="1800" b="1" dirty="0">
              <a:solidFill>
                <a:srgbClr val="000000"/>
              </a:solidFill>
            </a:endParaRPr>
          </a:p>
          <a:p>
            <a:pPr marL="457200" indent="-457200" eaLnBrk="1" hangingPunct="1">
              <a:lnSpc>
                <a:spcPct val="80000"/>
              </a:lnSpc>
              <a:buClr>
                <a:srgbClr val="000000"/>
              </a:buClr>
              <a:buFont typeface="Wingdings" pitchFamily="2" charset="2"/>
              <a:buAutoNum type="arabicPeriod" startAt="5"/>
              <a:defRPr/>
            </a:pPr>
            <a:endParaRPr lang="ru-RU" sz="1600" b="1" dirty="0">
              <a:solidFill>
                <a:srgbClr val="000000"/>
              </a:solidFill>
            </a:endParaRPr>
          </a:p>
          <a:p>
            <a:pPr marL="457200" indent="-457200" eaLnBrk="1" hangingPunct="1">
              <a:lnSpc>
                <a:spcPct val="80000"/>
              </a:lnSpc>
              <a:buFontTx/>
              <a:buNone/>
              <a:defRPr/>
            </a:pPr>
            <a:endParaRPr lang="ru-RU" sz="1600" b="1" dirty="0">
              <a:solidFill>
                <a:srgbClr val="000000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folHlink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1426" name="Rectangle 2">
            <a:extLst>
              <a:ext uri="{FF2B5EF4-FFF2-40B4-BE49-F238E27FC236}">
                <a16:creationId xmlns:a16="http://schemas.microsoft.com/office/drawing/2014/main" xmlns="" id="{612309A3-CF82-433F-A682-298F12517ECF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ru-RU" sz="4000" dirty="0">
                <a:solidFill>
                  <a:srgbClr val="FF0000"/>
                </a:solidFill>
              </a:rPr>
              <a:t> </a:t>
            </a:r>
            <a:r>
              <a:rPr lang="ru-RU" sz="2800" dirty="0">
                <a:solidFill>
                  <a:srgbClr val="FF0000"/>
                </a:solidFill>
              </a:rPr>
              <a:t>Основные направления работы </a:t>
            </a:r>
            <a:br>
              <a:rPr lang="ru-RU" sz="2800" dirty="0">
                <a:solidFill>
                  <a:srgbClr val="FF0000"/>
                </a:solidFill>
              </a:rPr>
            </a:br>
            <a:r>
              <a:rPr lang="ru-RU" sz="2800" dirty="0">
                <a:solidFill>
                  <a:srgbClr val="FF0000"/>
                </a:solidFill>
              </a:rPr>
              <a:t>с девиантными детьми </a:t>
            </a:r>
            <a:r>
              <a:rPr lang="ru-RU" sz="4000" dirty="0"/>
              <a:t/>
            </a:r>
            <a:br>
              <a:rPr lang="ru-RU" sz="4000" dirty="0"/>
            </a:br>
            <a:r>
              <a:rPr lang="ru-RU" sz="4000" dirty="0"/>
              <a:t> Нарушения в общении</a:t>
            </a:r>
          </a:p>
        </p:txBody>
      </p:sp>
      <p:sp>
        <p:nvSpPr>
          <p:cNvPr id="48131" name="Rectangle 3">
            <a:extLst>
              <a:ext uri="{FF2B5EF4-FFF2-40B4-BE49-F238E27FC236}">
                <a16:creationId xmlns:a16="http://schemas.microsoft.com/office/drawing/2014/main" xmlns="" id="{ACA80820-775A-4FB1-B72E-E2B58813573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1042988" y="1628775"/>
            <a:ext cx="7777162" cy="4608513"/>
          </a:xfrm>
          <a:solidFill>
            <a:schemeClr val="accent4"/>
          </a:solidFill>
        </p:spPr>
        <p:txBody>
          <a:bodyPr/>
          <a:lstStyle/>
          <a:p>
            <a:pPr marL="609600" indent="-609600" eaLnBrk="1" hangingPunct="1">
              <a:lnSpc>
                <a:spcPct val="80000"/>
              </a:lnSpc>
              <a:buClr>
                <a:srgbClr val="000000"/>
              </a:buClr>
              <a:buFontTx/>
              <a:buAutoNum type="arabicPeriod"/>
              <a:defRPr/>
            </a:pPr>
            <a:r>
              <a:rPr lang="ru-RU" sz="2400" b="1" dirty="0">
                <a:solidFill>
                  <a:srgbClr val="000000"/>
                </a:solidFill>
              </a:rPr>
              <a:t>Проведение классных часов по формированию навыков конструктивного общения</a:t>
            </a:r>
          </a:p>
          <a:p>
            <a:pPr marL="609600" indent="-609600" eaLnBrk="1" hangingPunct="1">
              <a:lnSpc>
                <a:spcPct val="80000"/>
              </a:lnSpc>
              <a:buClr>
                <a:srgbClr val="000000"/>
              </a:buClr>
              <a:buFontTx/>
              <a:buAutoNum type="arabicPeriod"/>
              <a:defRPr/>
            </a:pPr>
            <a:endParaRPr lang="ru-RU" sz="2400" b="1" dirty="0">
              <a:solidFill>
                <a:srgbClr val="000000"/>
              </a:solidFill>
            </a:endParaRPr>
          </a:p>
          <a:p>
            <a:pPr marL="609600" indent="-609600" eaLnBrk="1" hangingPunct="1">
              <a:lnSpc>
                <a:spcPct val="80000"/>
              </a:lnSpc>
              <a:buClr>
                <a:srgbClr val="000000"/>
              </a:buClr>
              <a:buFontTx/>
              <a:buAutoNum type="arabicPeriod"/>
              <a:defRPr/>
            </a:pPr>
            <a:r>
              <a:rPr lang="ru-RU" sz="2400" b="1" dirty="0">
                <a:solidFill>
                  <a:srgbClr val="000000"/>
                </a:solidFill>
              </a:rPr>
              <a:t>Проведение бесед-практикумов по ФОРМИРОВАНИЮ СПОСОБНОСТИ К САМОРЕГУЛЯЦИИ, обучению снятия эмоционального напряжения и агрессивности</a:t>
            </a:r>
          </a:p>
          <a:p>
            <a:pPr marL="609600" indent="-609600" eaLnBrk="1" hangingPunct="1">
              <a:lnSpc>
                <a:spcPct val="80000"/>
              </a:lnSpc>
              <a:buClr>
                <a:srgbClr val="000000"/>
              </a:buClr>
              <a:buFontTx/>
              <a:buAutoNum type="arabicPeriod" startAt="3"/>
              <a:defRPr/>
            </a:pPr>
            <a:endParaRPr lang="ru-RU" sz="2400" b="1" dirty="0">
              <a:solidFill>
                <a:srgbClr val="000000"/>
              </a:solidFill>
            </a:endParaRPr>
          </a:p>
          <a:p>
            <a:pPr marL="609600" indent="-609600" eaLnBrk="1" hangingPunct="1">
              <a:lnSpc>
                <a:spcPct val="80000"/>
              </a:lnSpc>
              <a:buClr>
                <a:srgbClr val="000000"/>
              </a:buClr>
              <a:buFontTx/>
              <a:buAutoNum type="arabicPeriod" startAt="3"/>
              <a:defRPr/>
            </a:pPr>
            <a:r>
              <a:rPr lang="ru-RU" sz="2400" b="1" dirty="0">
                <a:solidFill>
                  <a:srgbClr val="000000"/>
                </a:solidFill>
              </a:rPr>
              <a:t>Организация системы поощрений при применении навыков общения</a:t>
            </a:r>
          </a:p>
          <a:p>
            <a:pPr marL="609600" indent="-609600" eaLnBrk="1" hangingPunct="1">
              <a:lnSpc>
                <a:spcPct val="80000"/>
              </a:lnSpc>
              <a:buClr>
                <a:srgbClr val="000000"/>
              </a:buClr>
              <a:buFontTx/>
              <a:buNone/>
              <a:defRPr/>
            </a:pPr>
            <a:endParaRPr lang="ru-RU" sz="2400" b="1" dirty="0"/>
          </a:p>
          <a:p>
            <a:pPr marL="609600" indent="-609600" eaLnBrk="1" hangingPunct="1">
              <a:lnSpc>
                <a:spcPct val="90000"/>
              </a:lnSpc>
              <a:defRPr/>
            </a:pPr>
            <a:endParaRPr lang="ru-RU" sz="2400" b="1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folHlink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2450" name="Rectangle 2">
            <a:extLst>
              <a:ext uri="{FF2B5EF4-FFF2-40B4-BE49-F238E27FC236}">
                <a16:creationId xmlns:a16="http://schemas.microsoft.com/office/drawing/2014/main" xmlns="" id="{F5C289A0-E171-43E6-817E-7EA98CCA76C9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143000" y="785813"/>
            <a:ext cx="8001000" cy="857250"/>
          </a:xfrm>
        </p:spPr>
        <p:txBody>
          <a:bodyPr/>
          <a:lstStyle/>
          <a:p>
            <a:pPr eaLnBrk="1" hangingPunct="1">
              <a:defRPr/>
            </a:pPr>
            <a:r>
              <a:rPr lang="ru-RU" dirty="0"/>
              <a:t> </a:t>
            </a:r>
            <a:br>
              <a:rPr lang="ru-RU" dirty="0"/>
            </a:br>
            <a:r>
              <a:rPr lang="ru-RU" sz="3600" dirty="0"/>
              <a:t>Нарушения в самосознании</a:t>
            </a:r>
          </a:p>
        </p:txBody>
      </p:sp>
      <p:sp>
        <p:nvSpPr>
          <p:cNvPr id="49155" name="Rectangle 3">
            <a:extLst>
              <a:ext uri="{FF2B5EF4-FFF2-40B4-BE49-F238E27FC236}">
                <a16:creationId xmlns:a16="http://schemas.microsoft.com/office/drawing/2014/main" xmlns="" id="{167EB7F8-A68C-4C2F-919C-E281C5C0785A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1000125" y="2071688"/>
            <a:ext cx="7812088" cy="3900487"/>
          </a:xfrm>
        </p:spPr>
        <p:txBody>
          <a:bodyPr/>
          <a:lstStyle/>
          <a:p>
            <a:pPr marL="609600" indent="-609600" eaLnBrk="1" hangingPunct="1">
              <a:lnSpc>
                <a:spcPct val="80000"/>
              </a:lnSpc>
              <a:buClr>
                <a:srgbClr val="000000"/>
              </a:buClr>
            </a:pPr>
            <a:r>
              <a:rPr lang="ru-RU" altLang="ru-RU" sz="2400"/>
              <a:t>Пропаганда ЗОЖ посредством обучения и развития навыков ЗОЖ;</a:t>
            </a:r>
          </a:p>
          <a:p>
            <a:pPr marL="609600" indent="-609600" eaLnBrk="1" hangingPunct="1">
              <a:lnSpc>
                <a:spcPct val="80000"/>
              </a:lnSpc>
              <a:buClr>
                <a:srgbClr val="000000"/>
              </a:buClr>
              <a:buFont typeface="Wingdings" panose="05000000000000000000" pitchFamily="2" charset="2"/>
              <a:buChar char="§"/>
            </a:pPr>
            <a:r>
              <a:rPr lang="ru-RU" altLang="ru-RU" sz="2400">
                <a:solidFill>
                  <a:srgbClr val="000000"/>
                </a:solidFill>
              </a:rPr>
              <a:t>Формирование в ребенке устойчивого позитивного представления о себе через поиск таких видов деятельности, где бы ребенок мог почувствовать ситуацию успеха</a:t>
            </a:r>
          </a:p>
          <a:p>
            <a:pPr marL="609600" indent="-609600" eaLnBrk="1" hangingPunct="1">
              <a:lnSpc>
                <a:spcPct val="80000"/>
              </a:lnSpc>
              <a:buClr>
                <a:srgbClr val="000000"/>
              </a:buClr>
            </a:pPr>
            <a:r>
              <a:rPr lang="ru-RU" altLang="ru-RU" sz="2400"/>
              <a:t>Формирование навыков ответственного поведения через включение в КТД, школьное самоуправление;</a:t>
            </a:r>
          </a:p>
          <a:p>
            <a:pPr marL="609600" indent="-609600" eaLnBrk="1" hangingPunct="1">
              <a:lnSpc>
                <a:spcPct val="80000"/>
              </a:lnSpc>
              <a:buClr>
                <a:srgbClr val="000000"/>
              </a:buClr>
            </a:pPr>
            <a:r>
              <a:rPr lang="ru-RU" altLang="ru-RU" sz="2400">
                <a:solidFill>
                  <a:srgbClr val="000000"/>
                </a:solidFill>
              </a:rPr>
              <a:t>Развитие трудовых навыков как важного средства формирования личности посредством включения в трудовые десанты, ОППТ, в качестве руководителя</a:t>
            </a:r>
          </a:p>
          <a:p>
            <a:pPr marL="609600" indent="-609600" eaLnBrk="1" hangingPunct="1">
              <a:lnSpc>
                <a:spcPct val="80000"/>
              </a:lnSpc>
              <a:buClr>
                <a:srgbClr val="000000"/>
              </a:buClr>
              <a:buFontTx/>
              <a:buNone/>
            </a:pPr>
            <a:endParaRPr lang="ru-RU" altLang="ru-RU" sz="2800">
              <a:solidFill>
                <a:srgbClr val="000000"/>
              </a:solidFill>
            </a:endParaRPr>
          </a:p>
          <a:p>
            <a:pPr marL="609600" indent="-609600" eaLnBrk="1" hangingPunct="1">
              <a:lnSpc>
                <a:spcPct val="80000"/>
              </a:lnSpc>
            </a:pPr>
            <a:endParaRPr lang="ru-RU" altLang="ru-RU" sz="2800"/>
          </a:p>
        </p:txBody>
      </p:sp>
      <p:sp>
        <p:nvSpPr>
          <p:cNvPr id="49156" name="TextBox 4">
            <a:extLst>
              <a:ext uri="{FF2B5EF4-FFF2-40B4-BE49-F238E27FC236}">
                <a16:creationId xmlns:a16="http://schemas.microsoft.com/office/drawing/2014/main" xmlns="" id="{EE27991A-2BCE-40A5-8DFF-501ED58C41B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71625" y="214313"/>
            <a:ext cx="6802438" cy="10779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ru-RU" altLang="ru-RU" sz="3200">
                <a:solidFill>
                  <a:srgbClr val="FF0000"/>
                </a:solidFill>
              </a:rPr>
              <a:t>Основные направления работы </a:t>
            </a:r>
            <a:br>
              <a:rPr lang="ru-RU" altLang="ru-RU" sz="3200">
                <a:solidFill>
                  <a:srgbClr val="FF0000"/>
                </a:solidFill>
              </a:rPr>
            </a:br>
            <a:r>
              <a:rPr lang="ru-RU" altLang="ru-RU" sz="3200">
                <a:solidFill>
                  <a:srgbClr val="FF0000"/>
                </a:solidFill>
              </a:rPr>
              <a:t>с девиантными детьми</a:t>
            </a:r>
            <a:endParaRPr lang="ru-RU" altLang="ru-RU" sz="320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9618" name="Rectangle 2">
            <a:extLst>
              <a:ext uri="{FF2B5EF4-FFF2-40B4-BE49-F238E27FC236}">
                <a16:creationId xmlns:a16="http://schemas.microsoft.com/office/drawing/2014/main" xmlns="" id="{AD736703-02F7-4A13-A6C1-F79ED2ABA9C0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ru-RU" sz="3600" dirty="0">
                <a:solidFill>
                  <a:srgbClr val="FF0000"/>
                </a:solidFill>
              </a:rPr>
              <a:t>ОСНОВНЫЕ НАПРАВЛЕНИЯ РАБОТЫ С РОДИТЕЛЯМИ</a:t>
            </a:r>
          </a:p>
        </p:txBody>
      </p:sp>
      <p:sp>
        <p:nvSpPr>
          <p:cNvPr id="50179" name="Rectangle 3">
            <a:extLst>
              <a:ext uri="{FF2B5EF4-FFF2-40B4-BE49-F238E27FC236}">
                <a16:creationId xmlns:a16="http://schemas.microsoft.com/office/drawing/2014/main" xmlns="" id="{460A5332-A611-4B2B-8303-8459976E9FA2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solidFill>
            <a:schemeClr val="accent4">
              <a:lumMod val="20000"/>
              <a:lumOff val="80000"/>
            </a:schemeClr>
          </a:solidFill>
        </p:spPr>
        <p:txBody>
          <a:bodyPr/>
          <a:lstStyle/>
          <a:p>
            <a:pPr eaLnBrk="1" hangingPunct="1">
              <a:lnSpc>
                <a:spcPct val="90000"/>
              </a:lnSpc>
              <a:defRPr/>
            </a:pPr>
            <a:r>
              <a:rPr lang="ru-RU" sz="2000" dirty="0">
                <a:solidFill>
                  <a:srgbClr val="000000"/>
                </a:solidFill>
              </a:rPr>
              <a:t>ИНДИВИДУАЛЬНАЯ РАБОТА КЛАССНОГО РУКОВОДИТЕЛЯ</a:t>
            </a:r>
          </a:p>
          <a:p>
            <a:pPr eaLnBrk="1" hangingPunct="1">
              <a:lnSpc>
                <a:spcPct val="90000"/>
              </a:lnSpc>
              <a:defRPr/>
            </a:pPr>
            <a:endParaRPr lang="ru-RU" sz="2000" dirty="0">
              <a:solidFill>
                <a:srgbClr val="000000"/>
              </a:solidFill>
            </a:endParaRPr>
          </a:p>
          <a:p>
            <a:pPr eaLnBrk="1" hangingPunct="1">
              <a:lnSpc>
                <a:spcPct val="90000"/>
              </a:lnSpc>
              <a:defRPr/>
            </a:pPr>
            <a:r>
              <a:rPr lang="ru-RU" sz="2000" dirty="0">
                <a:solidFill>
                  <a:srgbClr val="000000"/>
                </a:solidFill>
              </a:rPr>
              <a:t>РОДИТЕЛЬСКИЕ СОБРАНИЯ ПО ПРОБЛЕМАМ ВОСПИТАНИЯ</a:t>
            </a:r>
          </a:p>
          <a:p>
            <a:pPr eaLnBrk="1" hangingPunct="1">
              <a:lnSpc>
                <a:spcPct val="90000"/>
              </a:lnSpc>
              <a:defRPr/>
            </a:pPr>
            <a:endParaRPr lang="ru-RU" sz="2000" dirty="0">
              <a:solidFill>
                <a:srgbClr val="000000"/>
              </a:solidFill>
            </a:endParaRPr>
          </a:p>
          <a:p>
            <a:pPr eaLnBrk="1" hangingPunct="1">
              <a:lnSpc>
                <a:spcPct val="90000"/>
              </a:lnSpc>
              <a:defRPr/>
            </a:pPr>
            <a:r>
              <a:rPr lang="ru-RU" sz="2000" dirty="0">
                <a:solidFill>
                  <a:srgbClr val="000000"/>
                </a:solidFill>
              </a:rPr>
              <a:t>ОКАЗАНИЕ ПСИХОЛОГИЧЕСКОЙ ПОМОЩИ РОДИТЕЛЯМ, ИМЕЮЩИМ ТРУДНОСТИ В ВОСПИТАНИИ РЕБЕНКА ПОСРЕДСТВОМ ИНДИВИДУАЛЬНЫХ КОНСУЛЬТАЦИЙ</a:t>
            </a:r>
          </a:p>
          <a:p>
            <a:pPr eaLnBrk="1" hangingPunct="1">
              <a:lnSpc>
                <a:spcPct val="90000"/>
              </a:lnSpc>
              <a:defRPr/>
            </a:pPr>
            <a:endParaRPr lang="ru-RU" sz="2000" dirty="0">
              <a:solidFill>
                <a:srgbClr val="000000"/>
              </a:solidFill>
            </a:endParaRPr>
          </a:p>
          <a:p>
            <a:pPr eaLnBrk="1" hangingPunct="1">
              <a:lnSpc>
                <a:spcPct val="90000"/>
              </a:lnSpc>
              <a:defRPr/>
            </a:pPr>
            <a:r>
              <a:rPr lang="ru-RU" sz="2000" dirty="0">
                <a:solidFill>
                  <a:srgbClr val="000000"/>
                </a:solidFill>
              </a:rPr>
              <a:t>ОКАЗАНИЕ ПЕДАГОГИЧЕСКОЙ ПОМОЩИ РОДИТЕЛЯМ ПО АДЕКВАТНОМУ ВОСПИТАНИЮ РЕБЕНКА В СЕМЬЕ ЧЕРЕЗ ПРИГЛАШЕНИЕ НА ГРУППЫ ПЕДПОМОЩИ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8834" name="Rectangle 2">
            <a:extLst>
              <a:ext uri="{FF2B5EF4-FFF2-40B4-BE49-F238E27FC236}">
                <a16:creationId xmlns:a16="http://schemas.microsoft.com/office/drawing/2014/main" xmlns="" id="{6D6D73C3-F038-429C-A55E-17A2ECFB3C31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ru-RU" sz="4000" dirty="0">
                <a:solidFill>
                  <a:srgbClr val="FF0000"/>
                </a:solidFill>
              </a:rPr>
              <a:t>Основные направления работы с педагогами</a:t>
            </a:r>
          </a:p>
        </p:txBody>
      </p:sp>
      <p:sp>
        <p:nvSpPr>
          <p:cNvPr id="51203" name="Rectangle 3">
            <a:extLst>
              <a:ext uri="{FF2B5EF4-FFF2-40B4-BE49-F238E27FC236}">
                <a16:creationId xmlns:a16="http://schemas.microsoft.com/office/drawing/2014/main" xmlns="" id="{CFA17A95-4C93-42D6-A08E-B675186D16B5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1295400" y="1714500"/>
            <a:ext cx="7772400" cy="4786313"/>
          </a:xfrm>
          <a:solidFill>
            <a:schemeClr val="accent3">
              <a:lumMod val="20000"/>
              <a:lumOff val="80000"/>
            </a:schemeClr>
          </a:solidFill>
        </p:spPr>
        <p:txBody>
          <a:bodyPr/>
          <a:lstStyle/>
          <a:p>
            <a:pPr marL="609600" indent="-609600" eaLnBrk="1" hangingPunct="1">
              <a:lnSpc>
                <a:spcPct val="80000"/>
              </a:lnSpc>
              <a:buClr>
                <a:srgbClr val="000000"/>
              </a:buClr>
              <a:buFontTx/>
              <a:buAutoNum type="arabicPeriod"/>
              <a:defRPr/>
            </a:pPr>
            <a:r>
              <a:rPr lang="ru-RU" sz="2400" b="1" dirty="0">
                <a:solidFill>
                  <a:srgbClr val="000000"/>
                </a:solidFill>
              </a:rPr>
              <a:t>Проведение тренингов по овладению навыками </a:t>
            </a:r>
            <a:r>
              <a:rPr lang="ru-RU" sz="2400" b="1" dirty="0" err="1">
                <a:solidFill>
                  <a:srgbClr val="000000"/>
                </a:solidFill>
              </a:rPr>
              <a:t>саморегуляции</a:t>
            </a:r>
            <a:r>
              <a:rPr lang="ru-RU" sz="2400" b="1" dirty="0">
                <a:solidFill>
                  <a:srgbClr val="000000"/>
                </a:solidFill>
              </a:rPr>
              <a:t>, обучению снятия эмоционального напряжения</a:t>
            </a:r>
          </a:p>
          <a:p>
            <a:pPr marL="609600" indent="-609600" eaLnBrk="1" hangingPunct="1">
              <a:lnSpc>
                <a:spcPct val="80000"/>
              </a:lnSpc>
              <a:buClr>
                <a:srgbClr val="000000"/>
              </a:buClr>
              <a:buFontTx/>
              <a:buAutoNum type="arabicPeriod"/>
              <a:defRPr/>
            </a:pPr>
            <a:endParaRPr lang="ru-RU" sz="2400" b="1" dirty="0">
              <a:solidFill>
                <a:srgbClr val="000000"/>
              </a:solidFill>
            </a:endParaRPr>
          </a:p>
          <a:p>
            <a:pPr marL="609600" indent="-609600" eaLnBrk="1" hangingPunct="1">
              <a:lnSpc>
                <a:spcPct val="80000"/>
              </a:lnSpc>
              <a:buClr>
                <a:srgbClr val="000000"/>
              </a:buClr>
              <a:buFontTx/>
              <a:buAutoNum type="arabicPeriod"/>
              <a:defRPr/>
            </a:pPr>
            <a:r>
              <a:rPr lang="ru-RU" sz="2400" b="1" dirty="0">
                <a:solidFill>
                  <a:srgbClr val="000000"/>
                </a:solidFill>
              </a:rPr>
              <a:t>Организация педагогических советов по обучению навыкам эффективного взаимодействия</a:t>
            </a:r>
          </a:p>
          <a:p>
            <a:pPr marL="609600" indent="-609600" eaLnBrk="1" hangingPunct="1">
              <a:lnSpc>
                <a:spcPct val="80000"/>
              </a:lnSpc>
              <a:buClr>
                <a:srgbClr val="000000"/>
              </a:buClr>
              <a:buFontTx/>
              <a:buAutoNum type="arabicPeriod"/>
              <a:defRPr/>
            </a:pPr>
            <a:endParaRPr lang="ru-RU" sz="2400" b="1" dirty="0">
              <a:solidFill>
                <a:srgbClr val="000000"/>
              </a:solidFill>
            </a:endParaRPr>
          </a:p>
          <a:p>
            <a:pPr marL="609600" indent="-609600" eaLnBrk="1" hangingPunct="1">
              <a:lnSpc>
                <a:spcPct val="80000"/>
              </a:lnSpc>
              <a:buClr>
                <a:srgbClr val="000000"/>
              </a:buClr>
              <a:buFontTx/>
              <a:buAutoNum type="arabicPeriod"/>
              <a:defRPr/>
            </a:pPr>
            <a:r>
              <a:rPr lang="ru-RU" sz="2400" b="1" dirty="0">
                <a:solidFill>
                  <a:srgbClr val="000000"/>
                </a:solidFill>
              </a:rPr>
              <a:t>Организация педагогических советов по обсуждению линий поведения в построении взаимодействия с </a:t>
            </a:r>
            <a:r>
              <a:rPr lang="ru-RU" sz="2400" b="1" dirty="0" err="1">
                <a:solidFill>
                  <a:srgbClr val="000000"/>
                </a:solidFill>
              </a:rPr>
              <a:t>девиантными</a:t>
            </a:r>
            <a:r>
              <a:rPr lang="ru-RU" sz="2400" b="1" dirty="0">
                <a:solidFill>
                  <a:srgbClr val="000000"/>
                </a:solidFill>
              </a:rPr>
              <a:t> детьми.</a:t>
            </a:r>
          </a:p>
          <a:p>
            <a:pPr marL="609600" indent="-609600" eaLnBrk="1" hangingPunct="1">
              <a:lnSpc>
                <a:spcPct val="80000"/>
              </a:lnSpc>
              <a:buClr>
                <a:srgbClr val="000000"/>
              </a:buClr>
              <a:buFontTx/>
              <a:buNone/>
              <a:defRPr/>
            </a:pPr>
            <a:endParaRPr lang="ru-RU" sz="2400" b="1" dirty="0">
              <a:solidFill>
                <a:srgbClr val="000000"/>
              </a:solidFill>
            </a:endParaRPr>
          </a:p>
          <a:p>
            <a:pPr marL="609600" indent="-609600" eaLnBrk="1" hangingPunct="1">
              <a:lnSpc>
                <a:spcPct val="80000"/>
              </a:lnSpc>
              <a:buClrTx/>
              <a:buFontTx/>
              <a:buNone/>
              <a:defRPr/>
            </a:pPr>
            <a:r>
              <a:rPr lang="ru-RU" sz="2400" b="1" dirty="0">
                <a:solidFill>
                  <a:srgbClr val="000000"/>
                </a:solidFill>
              </a:rPr>
              <a:t>4. Организация системы поощрений при улучшении линий поведения ребенка</a:t>
            </a:r>
          </a:p>
          <a:p>
            <a:pPr marL="609600" indent="-609600" eaLnBrk="1" hangingPunct="1">
              <a:lnSpc>
                <a:spcPct val="80000"/>
              </a:lnSpc>
              <a:buClr>
                <a:srgbClr val="000000"/>
              </a:buClr>
              <a:buFontTx/>
              <a:buNone/>
              <a:defRPr/>
            </a:pPr>
            <a:endParaRPr lang="ru-RU" sz="2000" b="1" dirty="0">
              <a:solidFill>
                <a:srgbClr val="000000"/>
              </a:solidFill>
            </a:endParaRPr>
          </a:p>
          <a:p>
            <a:pPr marL="609600" indent="-609600" eaLnBrk="1" hangingPunct="1">
              <a:lnSpc>
                <a:spcPct val="80000"/>
              </a:lnSpc>
              <a:buClr>
                <a:srgbClr val="000000"/>
              </a:buClr>
              <a:buFontTx/>
              <a:buAutoNum type="arabicPeriod"/>
              <a:defRPr/>
            </a:pPr>
            <a:endParaRPr lang="ru-RU" sz="2000" b="1" dirty="0">
              <a:solidFill>
                <a:srgbClr val="000000"/>
              </a:solidFill>
            </a:endParaRPr>
          </a:p>
          <a:p>
            <a:pPr marL="609600" indent="-609600" eaLnBrk="1" hangingPunct="1">
              <a:lnSpc>
                <a:spcPct val="80000"/>
              </a:lnSpc>
              <a:buClr>
                <a:srgbClr val="000000"/>
              </a:buClr>
              <a:buFontTx/>
              <a:buAutoNum type="arabicPeriod"/>
              <a:defRPr/>
            </a:pPr>
            <a:endParaRPr lang="ru-RU" sz="2000" b="1" dirty="0">
              <a:solidFill>
                <a:srgbClr val="000000"/>
              </a:solidFill>
            </a:endParaRPr>
          </a:p>
          <a:p>
            <a:pPr marL="609600" indent="-609600" eaLnBrk="1" hangingPunct="1">
              <a:lnSpc>
                <a:spcPct val="80000"/>
              </a:lnSpc>
              <a:buClr>
                <a:srgbClr val="000000"/>
              </a:buClr>
              <a:buFontTx/>
              <a:buAutoNum type="arabicPeriod"/>
              <a:defRPr/>
            </a:pPr>
            <a:endParaRPr lang="ru-RU" sz="2000" b="1" dirty="0">
              <a:solidFill>
                <a:srgbClr val="000000"/>
              </a:solidFill>
            </a:endParaRPr>
          </a:p>
          <a:p>
            <a:pPr marL="609600" indent="-609600" eaLnBrk="1" hangingPunct="1">
              <a:lnSpc>
                <a:spcPct val="80000"/>
              </a:lnSpc>
              <a:buClr>
                <a:srgbClr val="000000"/>
              </a:buClr>
              <a:buFontTx/>
              <a:buNone/>
              <a:defRPr/>
            </a:pPr>
            <a:endParaRPr lang="ru-RU" sz="2000" b="1" dirty="0">
              <a:solidFill>
                <a:srgbClr val="000000"/>
              </a:solidFill>
            </a:endParaRPr>
          </a:p>
          <a:p>
            <a:pPr marL="609600" indent="-609600" eaLnBrk="1" hangingPunct="1">
              <a:defRPr/>
            </a:pPr>
            <a:endParaRPr lang="ru-RU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Rectangle 5">
            <a:extLst>
              <a:ext uri="{FF2B5EF4-FFF2-40B4-BE49-F238E27FC236}">
                <a16:creationId xmlns:a16="http://schemas.microsoft.com/office/drawing/2014/main" xmlns="" id="{47BDD9BF-7359-4495-9C5D-48F8588638A3}"/>
              </a:ext>
            </a:extLst>
          </p:cNvPr>
          <p:cNvSpPr>
            <a:spLocks noChangeArrowheads="1"/>
          </p:cNvSpPr>
          <p:nvPr/>
        </p:nvSpPr>
        <p:spPr bwMode="auto">
          <a:xfrm>
            <a:off x="323850" y="1628775"/>
            <a:ext cx="8569325" cy="4608513"/>
          </a:xfrm>
          <a:prstGeom prst="rect">
            <a:avLst/>
          </a:prstGeom>
          <a:solidFill>
            <a:schemeClr val="tx2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endParaRPr lang="ru-RU" altLang="ru-RU"/>
          </a:p>
        </p:txBody>
      </p:sp>
      <p:sp>
        <p:nvSpPr>
          <p:cNvPr id="52227" name="Rectangle 4">
            <a:extLst>
              <a:ext uri="{FF2B5EF4-FFF2-40B4-BE49-F238E27FC236}">
                <a16:creationId xmlns:a16="http://schemas.microsoft.com/office/drawing/2014/main" xmlns="" id="{D7D5C33A-6C91-4FDB-9A31-6BBABDABE087}"/>
              </a:ext>
            </a:extLst>
          </p:cNvPr>
          <p:cNvSpPr>
            <a:spLocks noChangeArrowheads="1"/>
          </p:cNvSpPr>
          <p:nvPr/>
        </p:nvSpPr>
        <p:spPr bwMode="auto">
          <a:xfrm>
            <a:off x="250825" y="908050"/>
            <a:ext cx="8713788" cy="5035550"/>
          </a:xfrm>
          <a:prstGeom prst="rect">
            <a:avLst/>
          </a:prstGeom>
          <a:solidFill>
            <a:schemeClr val="tx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ru-RU" altLang="ru-RU" b="1"/>
              <a:t>Задачи образовательных учреждений в осуществлении мероприятий по профилактике девиантного поведения несовершеннолетних:</a:t>
            </a:r>
            <a:r>
              <a:rPr lang="ru-RU" altLang="ru-RU" b="1" i="1"/>
              <a:t> </a:t>
            </a:r>
            <a:r>
              <a:rPr lang="ru-RU" altLang="ru-RU" b="1"/>
              <a:t/>
            </a:r>
            <a:br>
              <a:rPr lang="ru-RU" altLang="ru-RU" b="1"/>
            </a:br>
            <a:endParaRPr lang="ru-RU" altLang="ru-RU" b="1"/>
          </a:p>
          <a:p>
            <a:pPr eaLnBrk="1" hangingPunct="1">
              <a:buFontTx/>
              <a:buChar char="•"/>
            </a:pPr>
            <a:r>
              <a:rPr lang="ru-RU" altLang="ru-RU"/>
              <a:t>пропаганда здорового образа жизни, осуществление мероприятий по предупреждению и профилактике наркомании и токсикомании; </a:t>
            </a:r>
          </a:p>
          <a:p>
            <a:pPr eaLnBrk="1" hangingPunct="1">
              <a:buFontTx/>
              <a:buChar char="•"/>
            </a:pPr>
            <a:r>
              <a:rPr lang="ru-RU" altLang="ru-RU"/>
              <a:t>создание условий для индивидуальной медико-социальной и психолого-педагогической диагностики детей с отклоняющимся поведением</a:t>
            </a:r>
          </a:p>
          <a:p>
            <a:pPr eaLnBrk="1" hangingPunct="1">
              <a:buFontTx/>
              <a:buChar char="•"/>
            </a:pPr>
            <a:r>
              <a:rPr lang="ru-RU" altLang="ru-RU"/>
              <a:t>организация и обеспечение социально-психологической, педагогической помощи и коррекции детей и подростков с проблемами в развитии и обучении в целях предупреждения социальной дезадаптации и аддиктивного поведения; </a:t>
            </a:r>
          </a:p>
          <a:p>
            <a:pPr eaLnBrk="1" hangingPunct="1">
              <a:buFontTx/>
              <a:buChar char="•"/>
            </a:pPr>
            <a:r>
              <a:rPr lang="ru-RU" altLang="ru-RU"/>
              <a:t>оказание психолого-педагогической помощи родителям (лицам, их заменяющим), имеющим затруднения в воспитании детей;</a:t>
            </a:r>
          </a:p>
          <a:p>
            <a:pPr eaLnBrk="1" hangingPunct="1">
              <a:buFontTx/>
              <a:buChar char="•"/>
            </a:pPr>
            <a:r>
              <a:rPr lang="ru-RU" altLang="ru-RU"/>
              <a:t>обеспечение приоритета в реализации воспитательных и развивающих программ, направленных на предупреждение девиантного поведения несовершеннолетних; </a:t>
            </a:r>
          </a:p>
          <a:p>
            <a:pPr eaLnBrk="1" hangingPunct="1">
              <a:buFontTx/>
              <a:buChar char="•"/>
            </a:pPr>
            <a:r>
              <a:rPr lang="ru-RU" altLang="ru-RU"/>
              <a:t>выявление и учет несовершеннолетних, не посещающих образовательные организации, принятие мер по обеспечению получения ими основного общего образования. 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Rectangle 4">
            <a:extLst>
              <a:ext uri="{FF2B5EF4-FFF2-40B4-BE49-F238E27FC236}">
                <a16:creationId xmlns:a16="http://schemas.microsoft.com/office/drawing/2014/main" xmlns="" id="{D470AC8F-996A-4BB9-8694-F01541C706EC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404813"/>
            <a:ext cx="9144000" cy="440120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just" eaLnBrk="1" hangingPunct="1"/>
            <a:r>
              <a:rPr lang="ru-RU" altLang="ru-RU" sz="1400" b="1" dirty="0"/>
              <a:t>Программа профилактики </a:t>
            </a:r>
            <a:r>
              <a:rPr lang="ru-RU" altLang="ru-RU" sz="1400" b="1" dirty="0" err="1"/>
              <a:t>девиантного</a:t>
            </a:r>
            <a:r>
              <a:rPr lang="ru-RU" altLang="ru-RU" sz="1400" b="1" dirty="0"/>
              <a:t> поведения включает в себя:</a:t>
            </a:r>
            <a:r>
              <a:rPr lang="ru-RU" altLang="ru-RU" sz="1400" b="1" u="sng" dirty="0"/>
              <a:t> </a:t>
            </a:r>
          </a:p>
          <a:p>
            <a:pPr algn="just" eaLnBrk="1" hangingPunct="1"/>
            <a:endParaRPr lang="ru-RU" altLang="ru-RU" sz="1400" dirty="0"/>
          </a:p>
          <a:p>
            <a:pPr marL="342900" indent="-342900" algn="just" eaLnBrk="1" hangingPunct="1">
              <a:buFont typeface="+mj-lt"/>
              <a:buAutoNum type="arabicPeriod"/>
            </a:pPr>
            <a:r>
              <a:rPr lang="ru-RU" altLang="ru-RU" sz="1400" dirty="0"/>
              <a:t>работу с родителями по обеспечению нормальной обстановки в семье;</a:t>
            </a:r>
          </a:p>
          <a:p>
            <a:pPr marL="342900" indent="-342900" algn="just" eaLnBrk="1" hangingPunct="1">
              <a:buFont typeface="+mj-lt"/>
              <a:buAutoNum type="arabicPeriod"/>
            </a:pPr>
            <a:r>
              <a:rPr lang="ru-RU" altLang="ru-RU" sz="1400" dirty="0"/>
              <a:t> обеспечение ребенку психологически комфортного положения в классном коллективе;</a:t>
            </a:r>
          </a:p>
          <a:p>
            <a:pPr marL="342900" indent="-342900" algn="just" eaLnBrk="1" hangingPunct="1">
              <a:buFont typeface="+mj-lt"/>
              <a:buAutoNum type="arabicPeriod"/>
            </a:pPr>
            <a:r>
              <a:rPr lang="ru-RU" altLang="ru-RU" sz="1400" dirty="0"/>
              <a:t>методическую помощь в преодолении учебных трудностей; </a:t>
            </a:r>
          </a:p>
          <a:p>
            <a:pPr marL="342900" indent="-342900" algn="just" eaLnBrk="1" hangingPunct="1">
              <a:buFont typeface="+mj-lt"/>
              <a:buAutoNum type="arabicPeriod"/>
            </a:pPr>
            <a:r>
              <a:rPr lang="ru-RU" altLang="ru-RU" sz="1400" dirty="0"/>
              <a:t> нахождение для учащегося компенсаторных видов деятельности, в которых он мог бы переживать ситуацию успеха; </a:t>
            </a:r>
          </a:p>
          <a:p>
            <a:pPr marL="342900" indent="-342900" algn="just" eaLnBrk="1" hangingPunct="1">
              <a:buFont typeface="+mj-lt"/>
              <a:buAutoNum type="arabicPeriod"/>
            </a:pPr>
            <a:r>
              <a:rPr lang="ru-RU" altLang="ru-RU" sz="1400" dirty="0"/>
              <a:t>нахождение альтернативных способов проведения досуга и получения положительных эмоций с помощью, общения с природой и искусством; </a:t>
            </a:r>
          </a:p>
          <a:p>
            <a:pPr marL="342900" indent="-342900" algn="just" eaLnBrk="1" hangingPunct="1">
              <a:buFont typeface="+mj-lt"/>
              <a:buAutoNum type="arabicPeriod"/>
            </a:pPr>
            <a:r>
              <a:rPr lang="ru-RU" altLang="ru-RU" sz="1400" dirty="0"/>
              <a:t>обучение навыкам здорового образа жизни - рационального питания, режима труда и отдыха, дозированных физических нагрузок, правильного дыхания, расслабления и сосредоточения; </a:t>
            </a:r>
          </a:p>
          <a:p>
            <a:pPr marL="342900" indent="-342900" algn="just" eaLnBrk="1" hangingPunct="1">
              <a:buFont typeface="+mj-lt"/>
              <a:buAutoNum type="arabicPeriod"/>
            </a:pPr>
            <a:r>
              <a:rPr lang="ru-RU" altLang="ru-RU" sz="1400" dirty="0"/>
              <a:t> тренировку волевых качеств и выработку умения противостоять жизненным трудностям;</a:t>
            </a:r>
          </a:p>
          <a:p>
            <a:pPr marL="342900" indent="-342900" algn="just" eaLnBrk="1" hangingPunct="1">
              <a:buFont typeface="+mj-lt"/>
              <a:buAutoNum type="arabicPeriod"/>
            </a:pPr>
            <a:r>
              <a:rPr lang="ru-RU" altLang="ru-RU" sz="1400" dirty="0"/>
              <a:t>разработку стратегии общего плана жизни и путей достижения перспективных  целей, формирование внутреннего фокуса контроля и воспитание у молодого человека чувства ответственности за свою собственную судьбу перед самим собой; </a:t>
            </a:r>
          </a:p>
          <a:p>
            <a:pPr marL="342900" indent="-342900" algn="just" eaLnBrk="1" hangingPunct="1">
              <a:buFont typeface="+mj-lt"/>
              <a:buAutoNum type="arabicPeriod"/>
            </a:pPr>
            <a:r>
              <a:rPr lang="ru-RU" altLang="ru-RU" sz="1400" dirty="0"/>
              <a:t>формирование навыков выхода из трудных ситуаций, веры в свои силы и возможности, умения принимать решения, разрешать конфликты и вести переговоры;</a:t>
            </a:r>
          </a:p>
          <a:p>
            <a:pPr marL="342900" indent="-342900" algn="just" eaLnBrk="1" hangingPunct="1">
              <a:buFont typeface="+mj-lt"/>
              <a:buAutoNum type="arabicPeriod"/>
            </a:pPr>
            <a:r>
              <a:rPr lang="ru-RU" altLang="ru-RU" sz="1400" dirty="0"/>
              <a:t>  формирование Я-концепции с устойчивым позитивным представлением о самом себе и активной жизненной позицией, помогающей преодолевать естественные жизненные трудности через труд и волевое усилие над самим собой.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>
        <p14:honeycomb/>
      </p:transition>
    </mc:Choice>
    <mc:Fallback xmlns=""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Employee Orientation">
  <a:themeElements>
    <a:clrScheme name="Employee Orientation 1">
      <a:dk1>
        <a:srgbClr val="000000"/>
      </a:dk1>
      <a:lt1>
        <a:srgbClr val="0099CC"/>
      </a:lt1>
      <a:dk2>
        <a:srgbClr val="FFFFFF"/>
      </a:dk2>
      <a:lt2>
        <a:srgbClr val="868686"/>
      </a:lt2>
      <a:accent1>
        <a:srgbClr val="00FFCC"/>
      </a:accent1>
      <a:accent2>
        <a:srgbClr val="969696"/>
      </a:accent2>
      <a:accent3>
        <a:srgbClr val="AACAE2"/>
      </a:accent3>
      <a:accent4>
        <a:srgbClr val="000000"/>
      </a:accent4>
      <a:accent5>
        <a:srgbClr val="AAFFE2"/>
      </a:accent5>
      <a:accent6>
        <a:srgbClr val="878787"/>
      </a:accent6>
      <a:hlink>
        <a:srgbClr val="00FFCC"/>
      </a:hlink>
      <a:folHlink>
        <a:srgbClr val="99CCFF"/>
      </a:folHlink>
    </a:clrScheme>
    <a:fontScheme name="Employee Orientation">
      <a:majorFont>
        <a:latin typeface="Arial"/>
        <a:ea typeface=""/>
        <a:cs typeface=""/>
      </a:majorFont>
      <a:minorFont>
        <a:latin typeface="Times New Roman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ru-RU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ru-RU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Employee Orientation 1">
        <a:dk1>
          <a:srgbClr val="000000"/>
        </a:dk1>
        <a:lt1>
          <a:srgbClr val="0099CC"/>
        </a:lt1>
        <a:dk2>
          <a:srgbClr val="FFFFFF"/>
        </a:dk2>
        <a:lt2>
          <a:srgbClr val="868686"/>
        </a:lt2>
        <a:accent1>
          <a:srgbClr val="00FFCC"/>
        </a:accent1>
        <a:accent2>
          <a:srgbClr val="969696"/>
        </a:accent2>
        <a:accent3>
          <a:srgbClr val="AACAE2"/>
        </a:accent3>
        <a:accent4>
          <a:srgbClr val="000000"/>
        </a:accent4>
        <a:accent5>
          <a:srgbClr val="AAFFE2"/>
        </a:accent5>
        <a:accent6>
          <a:srgbClr val="878787"/>
        </a:accent6>
        <a:hlink>
          <a:srgbClr val="00FFCC"/>
        </a:hlink>
        <a:folHlink>
          <a:srgbClr val="99CC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Employee Orientation 2">
        <a:dk1>
          <a:srgbClr val="000000"/>
        </a:dk1>
        <a:lt1>
          <a:srgbClr val="FFFFFF"/>
        </a:lt1>
        <a:dk2>
          <a:srgbClr val="000000"/>
        </a:dk2>
        <a:lt2>
          <a:srgbClr val="868686"/>
        </a:lt2>
        <a:accent1>
          <a:srgbClr val="3366FF"/>
        </a:accent1>
        <a:accent2>
          <a:srgbClr val="009900"/>
        </a:accent2>
        <a:accent3>
          <a:srgbClr val="FFFFFF"/>
        </a:accent3>
        <a:accent4>
          <a:srgbClr val="000000"/>
        </a:accent4>
        <a:accent5>
          <a:srgbClr val="ADB8FF"/>
        </a:accent5>
        <a:accent6>
          <a:srgbClr val="008A00"/>
        </a:accent6>
        <a:hlink>
          <a:srgbClr val="FF0033"/>
        </a:hlink>
        <a:folHlink>
          <a:srgbClr val="CCCC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Employee Orientation 3">
        <a:dk1>
          <a:srgbClr val="5F5F5F"/>
        </a:dk1>
        <a:lt1>
          <a:srgbClr val="FFFFFF"/>
        </a:lt1>
        <a:dk2>
          <a:srgbClr val="5F5F5F"/>
        </a:dk2>
        <a:lt2>
          <a:srgbClr val="808080"/>
        </a:lt2>
        <a:accent1>
          <a:srgbClr val="969696"/>
        </a:accent1>
        <a:accent2>
          <a:srgbClr val="000000"/>
        </a:accent2>
        <a:accent3>
          <a:srgbClr val="FFFFFF"/>
        </a:accent3>
        <a:accent4>
          <a:srgbClr val="505050"/>
        </a:accent4>
        <a:accent5>
          <a:srgbClr val="C9C9C9"/>
        </a:accent5>
        <a:accent6>
          <a:srgbClr val="000000"/>
        </a:accent6>
        <a:hlink>
          <a:srgbClr val="777777"/>
        </a:hlink>
        <a:folHlink>
          <a:srgbClr val="CCCCCC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raining">
  <a:themeElements>
    <a:clrScheme name="Training 1">
      <a:dk1>
        <a:srgbClr val="000000"/>
      </a:dk1>
      <a:lt1>
        <a:srgbClr val="FFFFFF"/>
      </a:lt1>
      <a:dk2>
        <a:srgbClr val="0000FF"/>
      </a:dk2>
      <a:lt2>
        <a:srgbClr val="FFCC66"/>
      </a:lt2>
      <a:accent1>
        <a:srgbClr val="00CCFF"/>
      </a:accent1>
      <a:accent2>
        <a:srgbClr val="FFFF00"/>
      </a:accent2>
      <a:accent3>
        <a:srgbClr val="AAAAFF"/>
      </a:accent3>
      <a:accent4>
        <a:srgbClr val="DADADA"/>
      </a:accent4>
      <a:accent5>
        <a:srgbClr val="AAE2FF"/>
      </a:accent5>
      <a:accent6>
        <a:srgbClr val="E7E700"/>
      </a:accent6>
      <a:hlink>
        <a:srgbClr val="FF0033"/>
      </a:hlink>
      <a:folHlink>
        <a:srgbClr val="3366FF"/>
      </a:folHlink>
    </a:clrScheme>
    <a:fontScheme name="Training">
      <a:majorFont>
        <a:latin typeface="Arial"/>
        <a:ea typeface=""/>
        <a:cs typeface=""/>
      </a:majorFont>
      <a:minorFont>
        <a:latin typeface="Times New Roman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ru-RU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ru-RU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Training 1">
        <a:dk1>
          <a:srgbClr val="000000"/>
        </a:dk1>
        <a:lt1>
          <a:srgbClr val="FFFFFF"/>
        </a:lt1>
        <a:dk2>
          <a:srgbClr val="0000FF"/>
        </a:dk2>
        <a:lt2>
          <a:srgbClr val="FFCC66"/>
        </a:lt2>
        <a:accent1>
          <a:srgbClr val="00CCFF"/>
        </a:accent1>
        <a:accent2>
          <a:srgbClr val="FFFF00"/>
        </a:accent2>
        <a:accent3>
          <a:srgbClr val="AAAAFF"/>
        </a:accent3>
        <a:accent4>
          <a:srgbClr val="DADADA"/>
        </a:accent4>
        <a:accent5>
          <a:srgbClr val="AAE2FF"/>
        </a:accent5>
        <a:accent6>
          <a:srgbClr val="E7E700"/>
        </a:accent6>
        <a:hlink>
          <a:srgbClr val="FF0033"/>
        </a:hlink>
        <a:folHlink>
          <a:srgbClr val="3366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raining 2">
        <a:dk1>
          <a:srgbClr val="000000"/>
        </a:dk1>
        <a:lt1>
          <a:srgbClr val="FFFFFF"/>
        </a:lt1>
        <a:dk2>
          <a:srgbClr val="000000"/>
        </a:dk2>
        <a:lt2>
          <a:srgbClr val="CCECFF"/>
        </a:lt2>
        <a:accent1>
          <a:srgbClr val="6699FF"/>
        </a:accent1>
        <a:accent2>
          <a:srgbClr val="00CCCC"/>
        </a:accent2>
        <a:accent3>
          <a:srgbClr val="FFFFFF"/>
        </a:accent3>
        <a:accent4>
          <a:srgbClr val="000000"/>
        </a:accent4>
        <a:accent5>
          <a:srgbClr val="B8CAFF"/>
        </a:accent5>
        <a:accent6>
          <a:srgbClr val="00B9B9"/>
        </a:accent6>
        <a:hlink>
          <a:srgbClr val="CC99FF"/>
        </a:hlink>
        <a:folHlink>
          <a:srgbClr val="66CC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raining 3">
        <a:dk1>
          <a:srgbClr val="000000"/>
        </a:dk1>
        <a:lt1>
          <a:srgbClr val="FFFFFF"/>
        </a:lt1>
        <a:dk2>
          <a:srgbClr val="000000"/>
        </a:dk2>
        <a:lt2>
          <a:srgbClr val="FFFFFF"/>
        </a:lt2>
        <a:accent1>
          <a:srgbClr val="CBCBCB"/>
        </a:accent1>
        <a:accent2>
          <a:srgbClr val="969696"/>
        </a:accent2>
        <a:accent3>
          <a:srgbClr val="FFFFFF"/>
        </a:accent3>
        <a:accent4>
          <a:srgbClr val="000000"/>
        </a:accent4>
        <a:accent5>
          <a:srgbClr val="E2E2E2"/>
        </a:accent5>
        <a:accent6>
          <a:srgbClr val="878787"/>
        </a:accent6>
        <a:hlink>
          <a:srgbClr val="5F5F5F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raining 4">
        <a:dk1>
          <a:srgbClr val="000000"/>
        </a:dk1>
        <a:lt1>
          <a:srgbClr val="FFFFFF"/>
        </a:lt1>
        <a:dk2>
          <a:srgbClr val="008080"/>
        </a:dk2>
        <a:lt2>
          <a:srgbClr val="FFCC66"/>
        </a:lt2>
        <a:accent1>
          <a:srgbClr val="0099CC"/>
        </a:accent1>
        <a:accent2>
          <a:srgbClr val="FFFF00"/>
        </a:accent2>
        <a:accent3>
          <a:srgbClr val="AAC0C0"/>
        </a:accent3>
        <a:accent4>
          <a:srgbClr val="DADADA"/>
        </a:accent4>
        <a:accent5>
          <a:srgbClr val="AACAE2"/>
        </a:accent5>
        <a:accent6>
          <a:srgbClr val="E7E700"/>
        </a:accent6>
        <a:hlink>
          <a:srgbClr val="6600CC"/>
        </a:hlink>
        <a:folHlink>
          <a:srgbClr val="0099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raining 5">
        <a:dk1>
          <a:srgbClr val="000000"/>
        </a:dk1>
        <a:lt1>
          <a:srgbClr val="FFFFFF"/>
        </a:lt1>
        <a:dk2>
          <a:srgbClr val="993300"/>
        </a:dk2>
        <a:lt2>
          <a:srgbClr val="FFCC66"/>
        </a:lt2>
        <a:accent1>
          <a:srgbClr val="FF6633"/>
        </a:accent1>
        <a:accent2>
          <a:srgbClr val="FFFF00"/>
        </a:accent2>
        <a:accent3>
          <a:srgbClr val="CAADAA"/>
        </a:accent3>
        <a:accent4>
          <a:srgbClr val="DADADA"/>
        </a:accent4>
        <a:accent5>
          <a:srgbClr val="FFB8AD"/>
        </a:accent5>
        <a:accent6>
          <a:srgbClr val="E7E700"/>
        </a:accent6>
        <a:hlink>
          <a:srgbClr val="CC0000"/>
        </a:hlink>
        <a:folHlink>
          <a:srgbClr val="CC660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1_Employee Orientation">
  <a:themeElements>
    <a:clrScheme name="1_Employee Orientation 1">
      <a:dk1>
        <a:srgbClr val="000000"/>
      </a:dk1>
      <a:lt1>
        <a:srgbClr val="0099CC"/>
      </a:lt1>
      <a:dk2>
        <a:srgbClr val="FFFFFF"/>
      </a:dk2>
      <a:lt2>
        <a:srgbClr val="868686"/>
      </a:lt2>
      <a:accent1>
        <a:srgbClr val="00FFCC"/>
      </a:accent1>
      <a:accent2>
        <a:srgbClr val="969696"/>
      </a:accent2>
      <a:accent3>
        <a:srgbClr val="AACAE2"/>
      </a:accent3>
      <a:accent4>
        <a:srgbClr val="000000"/>
      </a:accent4>
      <a:accent5>
        <a:srgbClr val="AAFFE2"/>
      </a:accent5>
      <a:accent6>
        <a:srgbClr val="878787"/>
      </a:accent6>
      <a:hlink>
        <a:srgbClr val="00FFCC"/>
      </a:hlink>
      <a:folHlink>
        <a:srgbClr val="99CCFF"/>
      </a:folHlink>
    </a:clrScheme>
    <a:fontScheme name="1_Employee Orientation">
      <a:majorFont>
        <a:latin typeface="Arial"/>
        <a:ea typeface=""/>
        <a:cs typeface=""/>
      </a:majorFont>
      <a:minorFont>
        <a:latin typeface="Times New Roman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ru-RU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ru-RU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1_Employee Orientation 1">
        <a:dk1>
          <a:srgbClr val="000000"/>
        </a:dk1>
        <a:lt1>
          <a:srgbClr val="0099CC"/>
        </a:lt1>
        <a:dk2>
          <a:srgbClr val="FFFFFF"/>
        </a:dk2>
        <a:lt2>
          <a:srgbClr val="868686"/>
        </a:lt2>
        <a:accent1>
          <a:srgbClr val="00FFCC"/>
        </a:accent1>
        <a:accent2>
          <a:srgbClr val="969696"/>
        </a:accent2>
        <a:accent3>
          <a:srgbClr val="AACAE2"/>
        </a:accent3>
        <a:accent4>
          <a:srgbClr val="000000"/>
        </a:accent4>
        <a:accent5>
          <a:srgbClr val="AAFFE2"/>
        </a:accent5>
        <a:accent6>
          <a:srgbClr val="878787"/>
        </a:accent6>
        <a:hlink>
          <a:srgbClr val="00FFCC"/>
        </a:hlink>
        <a:folHlink>
          <a:srgbClr val="99CC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Employee Orientation 2">
        <a:dk1>
          <a:srgbClr val="000000"/>
        </a:dk1>
        <a:lt1>
          <a:srgbClr val="FFFFFF"/>
        </a:lt1>
        <a:dk2>
          <a:srgbClr val="000000"/>
        </a:dk2>
        <a:lt2>
          <a:srgbClr val="868686"/>
        </a:lt2>
        <a:accent1>
          <a:srgbClr val="3366FF"/>
        </a:accent1>
        <a:accent2>
          <a:srgbClr val="009900"/>
        </a:accent2>
        <a:accent3>
          <a:srgbClr val="FFFFFF"/>
        </a:accent3>
        <a:accent4>
          <a:srgbClr val="000000"/>
        </a:accent4>
        <a:accent5>
          <a:srgbClr val="ADB8FF"/>
        </a:accent5>
        <a:accent6>
          <a:srgbClr val="008A00"/>
        </a:accent6>
        <a:hlink>
          <a:srgbClr val="FF0033"/>
        </a:hlink>
        <a:folHlink>
          <a:srgbClr val="CCCC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Employee Orientation 3">
        <a:dk1>
          <a:srgbClr val="5F5F5F"/>
        </a:dk1>
        <a:lt1>
          <a:srgbClr val="FFFFFF"/>
        </a:lt1>
        <a:dk2>
          <a:srgbClr val="5F5F5F"/>
        </a:dk2>
        <a:lt2>
          <a:srgbClr val="808080"/>
        </a:lt2>
        <a:accent1>
          <a:srgbClr val="969696"/>
        </a:accent1>
        <a:accent2>
          <a:srgbClr val="000000"/>
        </a:accent2>
        <a:accent3>
          <a:srgbClr val="FFFFFF"/>
        </a:accent3>
        <a:accent4>
          <a:srgbClr val="505050"/>
        </a:accent4>
        <a:accent5>
          <a:srgbClr val="C9C9C9"/>
        </a:accent5>
        <a:accent6>
          <a:srgbClr val="000000"/>
        </a:accent6>
        <a:hlink>
          <a:srgbClr val="777777"/>
        </a:hlink>
        <a:folHlink>
          <a:srgbClr val="CCCCCC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4.xml><?xml version="1.0" encoding="utf-8"?>
<a:theme xmlns:a="http://schemas.openxmlformats.org/drawingml/2006/main" name="Оформление по умолчанию">
  <a:themeElements>
    <a:clrScheme name="Оформление по умолчанию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Оформление по умолчанию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ru-RU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ru-RU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Оформление по умолчанию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5.xml><?xml version="1.0" encoding="utf-8"?>
<a:theme xmlns:a="http://schemas.openxmlformats.org/drawingml/2006/main" name="Company Handbook">
  <a:themeElements>
    <a:clrScheme name="Company Handbook 1">
      <a:dk1>
        <a:srgbClr val="00354E"/>
      </a:dk1>
      <a:lt1>
        <a:srgbClr val="EAEAEA"/>
      </a:lt1>
      <a:dk2>
        <a:srgbClr val="006699"/>
      </a:dk2>
      <a:lt2>
        <a:srgbClr val="CCECFF"/>
      </a:lt2>
      <a:accent1>
        <a:srgbClr val="006699"/>
      </a:accent1>
      <a:accent2>
        <a:srgbClr val="6699FF"/>
      </a:accent2>
      <a:accent3>
        <a:srgbClr val="AAB8CA"/>
      </a:accent3>
      <a:accent4>
        <a:srgbClr val="C8C8C8"/>
      </a:accent4>
      <a:accent5>
        <a:srgbClr val="AAB8CA"/>
      </a:accent5>
      <a:accent6>
        <a:srgbClr val="5C8AE7"/>
      </a:accent6>
      <a:hlink>
        <a:srgbClr val="CCCCFF"/>
      </a:hlink>
      <a:folHlink>
        <a:srgbClr val="5E6FD4"/>
      </a:folHlink>
    </a:clrScheme>
    <a:fontScheme name="Company Handbook">
      <a:majorFont>
        <a:latin typeface="Arial Black"/>
        <a:ea typeface=""/>
        <a:cs typeface=""/>
      </a:majorFont>
      <a:minorFont>
        <a:latin typeface="Arial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ru-RU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ru-RU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Company Handbook 1">
        <a:dk1>
          <a:srgbClr val="00354E"/>
        </a:dk1>
        <a:lt1>
          <a:srgbClr val="EAEAEA"/>
        </a:lt1>
        <a:dk2>
          <a:srgbClr val="006699"/>
        </a:dk2>
        <a:lt2>
          <a:srgbClr val="CCECFF"/>
        </a:lt2>
        <a:accent1>
          <a:srgbClr val="006699"/>
        </a:accent1>
        <a:accent2>
          <a:srgbClr val="6699FF"/>
        </a:accent2>
        <a:accent3>
          <a:srgbClr val="AAB8CA"/>
        </a:accent3>
        <a:accent4>
          <a:srgbClr val="C8C8C8"/>
        </a:accent4>
        <a:accent5>
          <a:srgbClr val="AAB8CA"/>
        </a:accent5>
        <a:accent6>
          <a:srgbClr val="5C8AE7"/>
        </a:accent6>
        <a:hlink>
          <a:srgbClr val="CCCCFF"/>
        </a:hlink>
        <a:folHlink>
          <a:srgbClr val="5E6FD4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mpany Handbook 2">
        <a:dk1>
          <a:srgbClr val="000080"/>
        </a:dk1>
        <a:lt1>
          <a:srgbClr val="FFFFFF"/>
        </a:lt1>
        <a:dk2>
          <a:srgbClr val="3366CC"/>
        </a:dk2>
        <a:lt2>
          <a:srgbClr val="7A7C93"/>
        </a:lt2>
        <a:accent1>
          <a:srgbClr val="006699"/>
        </a:accent1>
        <a:accent2>
          <a:srgbClr val="6699FF"/>
        </a:accent2>
        <a:accent3>
          <a:srgbClr val="FFFFFF"/>
        </a:accent3>
        <a:accent4>
          <a:srgbClr val="00006C"/>
        </a:accent4>
        <a:accent5>
          <a:srgbClr val="AAB8CA"/>
        </a:accent5>
        <a:accent6>
          <a:srgbClr val="5C8AE7"/>
        </a:accent6>
        <a:hlink>
          <a:srgbClr val="9933FF"/>
        </a:hlink>
        <a:folHlink>
          <a:srgbClr val="CCCC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mpany Handbook 3">
        <a:dk1>
          <a:srgbClr val="000000"/>
        </a:dk1>
        <a:lt1>
          <a:srgbClr val="FFFFFF"/>
        </a:lt1>
        <a:dk2>
          <a:srgbClr val="000000"/>
        </a:dk2>
        <a:lt2>
          <a:srgbClr val="868686"/>
        </a:lt2>
        <a:accent1>
          <a:srgbClr val="969696"/>
        </a:accent1>
        <a:accent2>
          <a:srgbClr val="CBCBCB"/>
        </a:accent2>
        <a:accent3>
          <a:srgbClr val="FFFFFF"/>
        </a:accent3>
        <a:accent4>
          <a:srgbClr val="000000"/>
        </a:accent4>
        <a:accent5>
          <a:srgbClr val="C9C9C9"/>
        </a:accent5>
        <a:accent6>
          <a:srgbClr val="B8B8B8"/>
        </a:accent6>
        <a:hlink>
          <a:srgbClr val="777777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mpany Handbook 4">
        <a:dk1>
          <a:srgbClr val="660066"/>
        </a:dk1>
        <a:lt1>
          <a:srgbClr val="EAEAEA"/>
        </a:lt1>
        <a:dk2>
          <a:srgbClr val="3366CC"/>
        </a:dk2>
        <a:lt2>
          <a:srgbClr val="7A7C93"/>
        </a:lt2>
        <a:accent1>
          <a:srgbClr val="00CCCC"/>
        </a:accent1>
        <a:accent2>
          <a:srgbClr val="CC66FF"/>
        </a:accent2>
        <a:accent3>
          <a:srgbClr val="F3F3F3"/>
        </a:accent3>
        <a:accent4>
          <a:srgbClr val="560056"/>
        </a:accent4>
        <a:accent5>
          <a:srgbClr val="AAE2E2"/>
        </a:accent5>
        <a:accent6>
          <a:srgbClr val="B95CE7"/>
        </a:accent6>
        <a:hlink>
          <a:srgbClr val="FF9966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mpany Handbook 5">
        <a:dk1>
          <a:srgbClr val="00354E"/>
        </a:dk1>
        <a:lt1>
          <a:srgbClr val="EAEAEA"/>
        </a:lt1>
        <a:dk2>
          <a:srgbClr val="6D67AA"/>
        </a:dk2>
        <a:lt2>
          <a:srgbClr val="CCCCFF"/>
        </a:lt2>
        <a:accent1>
          <a:srgbClr val="6600CC"/>
        </a:accent1>
        <a:accent2>
          <a:srgbClr val="9999FF"/>
        </a:accent2>
        <a:accent3>
          <a:srgbClr val="BAB8D2"/>
        </a:accent3>
        <a:accent4>
          <a:srgbClr val="C8C8C8"/>
        </a:accent4>
        <a:accent5>
          <a:srgbClr val="B8AAE2"/>
        </a:accent5>
        <a:accent6>
          <a:srgbClr val="8A8AE7"/>
        </a:accent6>
        <a:hlink>
          <a:srgbClr val="CCCCFF"/>
        </a:hlink>
        <a:folHlink>
          <a:srgbClr val="9D70B8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mpany Handbook 6">
        <a:dk1>
          <a:srgbClr val="003366"/>
        </a:dk1>
        <a:lt1>
          <a:srgbClr val="EAEAEA"/>
        </a:lt1>
        <a:dk2>
          <a:srgbClr val="009999"/>
        </a:dk2>
        <a:lt2>
          <a:srgbClr val="FFFFFF"/>
        </a:lt2>
        <a:accent1>
          <a:srgbClr val="008080"/>
        </a:accent1>
        <a:accent2>
          <a:srgbClr val="00CCCC"/>
        </a:accent2>
        <a:accent3>
          <a:srgbClr val="AACACA"/>
        </a:accent3>
        <a:accent4>
          <a:srgbClr val="C8C8C8"/>
        </a:accent4>
        <a:accent5>
          <a:srgbClr val="AAC0C0"/>
        </a:accent5>
        <a:accent6>
          <a:srgbClr val="00B9B9"/>
        </a:accent6>
        <a:hlink>
          <a:srgbClr val="A7DDE1"/>
        </a:hlink>
        <a:folHlink>
          <a:srgbClr val="FF99FF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6.xml><?xml version="1.0" encoding="utf-8"?>
<a:theme xmlns:a="http://schemas.openxmlformats.org/drawingml/2006/main" name="Crayons">
  <a:themeElements>
    <a:clrScheme name="Crayons 1">
      <a:dk1>
        <a:srgbClr val="000000"/>
      </a:dk1>
      <a:lt1>
        <a:srgbClr val="FFFFFF"/>
      </a:lt1>
      <a:dk2>
        <a:srgbClr val="FF0000"/>
      </a:dk2>
      <a:lt2>
        <a:srgbClr val="FFB800"/>
      </a:lt2>
      <a:accent1>
        <a:srgbClr val="FFEF66"/>
      </a:accent1>
      <a:accent2>
        <a:srgbClr val="000000"/>
      </a:accent2>
      <a:accent3>
        <a:srgbClr val="FFFFFF"/>
      </a:accent3>
      <a:accent4>
        <a:srgbClr val="000000"/>
      </a:accent4>
      <a:accent5>
        <a:srgbClr val="FFF6B8"/>
      </a:accent5>
      <a:accent6>
        <a:srgbClr val="000000"/>
      </a:accent6>
      <a:hlink>
        <a:srgbClr val="00B200"/>
      </a:hlink>
      <a:folHlink>
        <a:srgbClr val="703DFF"/>
      </a:folHlink>
    </a:clrScheme>
    <a:fontScheme name="Crayons">
      <a:majorFont>
        <a:latin typeface="Comic Sans MS"/>
        <a:ea typeface=""/>
        <a:cs typeface=""/>
      </a:majorFont>
      <a:minorFont>
        <a:latin typeface="Comic Sans MS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ru-RU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ru-RU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Crayons 1">
        <a:dk1>
          <a:srgbClr val="000000"/>
        </a:dk1>
        <a:lt1>
          <a:srgbClr val="FFFFFF"/>
        </a:lt1>
        <a:dk2>
          <a:srgbClr val="FF0000"/>
        </a:dk2>
        <a:lt2>
          <a:srgbClr val="FFB800"/>
        </a:lt2>
        <a:accent1>
          <a:srgbClr val="FFEF66"/>
        </a:accent1>
        <a:accent2>
          <a:srgbClr val="000000"/>
        </a:accent2>
        <a:accent3>
          <a:srgbClr val="FFFFFF"/>
        </a:accent3>
        <a:accent4>
          <a:srgbClr val="000000"/>
        </a:accent4>
        <a:accent5>
          <a:srgbClr val="FFF6B8"/>
        </a:accent5>
        <a:accent6>
          <a:srgbClr val="000000"/>
        </a:accent6>
        <a:hlink>
          <a:srgbClr val="00B200"/>
        </a:hlink>
        <a:folHlink>
          <a:srgbClr val="703D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rayons 2">
        <a:dk1>
          <a:srgbClr val="000000"/>
        </a:dk1>
        <a:lt1>
          <a:srgbClr val="FFFFFF"/>
        </a:lt1>
        <a:dk2>
          <a:srgbClr val="000000"/>
        </a:dk2>
        <a:lt2>
          <a:srgbClr val="99CCFF"/>
        </a:lt2>
        <a:accent1>
          <a:srgbClr val="CCCCFF"/>
        </a:accent1>
        <a:accent2>
          <a:srgbClr val="000066"/>
        </a:accent2>
        <a:accent3>
          <a:srgbClr val="FFFFFF"/>
        </a:accent3>
        <a:accent4>
          <a:srgbClr val="000000"/>
        </a:accent4>
        <a:accent5>
          <a:srgbClr val="E2E2FF"/>
        </a:accent5>
        <a:accent6>
          <a:srgbClr val="00005C"/>
        </a:accent6>
        <a:hlink>
          <a:srgbClr val="00B200"/>
        </a:hlink>
        <a:folHlink>
          <a:srgbClr val="CCFF33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rayons 3">
        <a:dk1>
          <a:srgbClr val="000000"/>
        </a:dk1>
        <a:lt1>
          <a:srgbClr val="FFFFFF"/>
        </a:lt1>
        <a:dk2>
          <a:srgbClr val="000000"/>
        </a:dk2>
        <a:lt2>
          <a:srgbClr val="3399FF"/>
        </a:lt2>
        <a:accent1>
          <a:srgbClr val="CCECFF"/>
        </a:accent1>
        <a:accent2>
          <a:srgbClr val="008080"/>
        </a:accent2>
        <a:accent3>
          <a:srgbClr val="FFFFFF"/>
        </a:accent3>
        <a:accent4>
          <a:srgbClr val="000000"/>
        </a:accent4>
        <a:accent5>
          <a:srgbClr val="E2F4FF"/>
        </a:accent5>
        <a:accent6>
          <a:srgbClr val="007373"/>
        </a:accent6>
        <a:hlink>
          <a:srgbClr val="009999"/>
        </a:hlink>
        <a:folHlink>
          <a:srgbClr val="3366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rayons 4">
        <a:dk1>
          <a:srgbClr val="808000"/>
        </a:dk1>
        <a:lt1>
          <a:srgbClr val="FFFFFF"/>
        </a:lt1>
        <a:dk2>
          <a:srgbClr val="336600"/>
        </a:dk2>
        <a:lt2>
          <a:srgbClr val="FFFFFF"/>
        </a:lt2>
        <a:accent1>
          <a:srgbClr val="99CC00"/>
        </a:accent1>
        <a:accent2>
          <a:srgbClr val="003300"/>
        </a:accent2>
        <a:accent3>
          <a:srgbClr val="ADB8AA"/>
        </a:accent3>
        <a:accent4>
          <a:srgbClr val="DADADA"/>
        </a:accent4>
        <a:accent5>
          <a:srgbClr val="CAE2AA"/>
        </a:accent5>
        <a:accent6>
          <a:srgbClr val="002D00"/>
        </a:accent6>
        <a:hlink>
          <a:srgbClr val="CCCC00"/>
        </a:hlink>
        <a:folHlink>
          <a:srgbClr val="CCFF3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rayons 5">
        <a:dk1>
          <a:srgbClr val="808080"/>
        </a:dk1>
        <a:lt1>
          <a:srgbClr val="FFFFFF"/>
        </a:lt1>
        <a:dk2>
          <a:srgbClr val="003366"/>
        </a:dk2>
        <a:lt2>
          <a:srgbClr val="CCECFF"/>
        </a:lt2>
        <a:accent1>
          <a:srgbClr val="33CCCC"/>
        </a:accent1>
        <a:accent2>
          <a:srgbClr val="006699"/>
        </a:accent2>
        <a:accent3>
          <a:srgbClr val="AAADB8"/>
        </a:accent3>
        <a:accent4>
          <a:srgbClr val="DADADA"/>
        </a:accent4>
        <a:accent5>
          <a:srgbClr val="ADE2E2"/>
        </a:accent5>
        <a:accent6>
          <a:srgbClr val="005C8A"/>
        </a:accent6>
        <a:hlink>
          <a:srgbClr val="00FFFF"/>
        </a:hlink>
        <a:folHlink>
          <a:srgbClr val="0000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rayons 6">
        <a:dk1>
          <a:srgbClr val="6666FF"/>
        </a:dk1>
        <a:lt1>
          <a:srgbClr val="FFFFFF"/>
        </a:lt1>
        <a:dk2>
          <a:srgbClr val="000066"/>
        </a:dk2>
        <a:lt2>
          <a:srgbClr val="FFFFFF"/>
        </a:lt2>
        <a:accent1>
          <a:srgbClr val="33CCFF"/>
        </a:accent1>
        <a:accent2>
          <a:srgbClr val="0000FF"/>
        </a:accent2>
        <a:accent3>
          <a:srgbClr val="AAAAB8"/>
        </a:accent3>
        <a:accent4>
          <a:srgbClr val="DADADA"/>
        </a:accent4>
        <a:accent5>
          <a:srgbClr val="ADE2FF"/>
        </a:accent5>
        <a:accent6>
          <a:srgbClr val="0000E7"/>
        </a:accent6>
        <a:hlink>
          <a:srgbClr val="FFFF99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rayons 7">
        <a:dk1>
          <a:srgbClr val="000000"/>
        </a:dk1>
        <a:lt1>
          <a:srgbClr val="FFFFFF"/>
        </a:lt1>
        <a:dk2>
          <a:srgbClr val="800080"/>
        </a:dk2>
        <a:lt2>
          <a:srgbClr val="FFFFFF"/>
        </a:lt2>
        <a:accent1>
          <a:srgbClr val="CC66FF"/>
        </a:accent1>
        <a:accent2>
          <a:srgbClr val="990099"/>
        </a:accent2>
        <a:accent3>
          <a:srgbClr val="C0AAC0"/>
        </a:accent3>
        <a:accent4>
          <a:srgbClr val="DADADA"/>
        </a:accent4>
        <a:accent5>
          <a:srgbClr val="E2B8FF"/>
        </a:accent5>
        <a:accent6>
          <a:srgbClr val="8A008A"/>
        </a:accent6>
        <a:hlink>
          <a:srgbClr val="FF9900"/>
        </a:hlink>
        <a:folHlink>
          <a:srgbClr val="FF33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rayons 8">
        <a:dk1>
          <a:srgbClr val="FF3300"/>
        </a:dk1>
        <a:lt1>
          <a:srgbClr val="FFFFFF"/>
        </a:lt1>
        <a:dk2>
          <a:srgbClr val="800000"/>
        </a:dk2>
        <a:lt2>
          <a:srgbClr val="FFFFCC"/>
        </a:lt2>
        <a:accent1>
          <a:srgbClr val="FF7C80"/>
        </a:accent1>
        <a:accent2>
          <a:srgbClr val="990000"/>
        </a:accent2>
        <a:accent3>
          <a:srgbClr val="C0AAAA"/>
        </a:accent3>
        <a:accent4>
          <a:srgbClr val="DADADA"/>
        </a:accent4>
        <a:accent5>
          <a:srgbClr val="FFBFC0"/>
        </a:accent5>
        <a:accent6>
          <a:srgbClr val="8A0000"/>
        </a:accent6>
        <a:hlink>
          <a:srgbClr val="FF66CC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7.xml><?xml version="1.0" encoding="utf-8"?>
<a:theme xmlns:a="http://schemas.openxmlformats.org/drawingml/2006/main" name="Палитра">
  <a:themeElements>
    <a:clrScheme name="Палитра 3">
      <a:dk1>
        <a:srgbClr val="000000"/>
      </a:dk1>
      <a:lt1>
        <a:srgbClr val="FFFFFF"/>
      </a:lt1>
      <a:dk2>
        <a:srgbClr val="333399"/>
      </a:dk2>
      <a:lt2>
        <a:srgbClr val="1C1C1C"/>
      </a:lt2>
      <a:accent1>
        <a:srgbClr val="00E4A8"/>
      </a:accent1>
      <a:accent2>
        <a:srgbClr val="FFCF01"/>
      </a:accent2>
      <a:accent3>
        <a:srgbClr val="FFFFFF"/>
      </a:accent3>
      <a:accent4>
        <a:srgbClr val="000000"/>
      </a:accent4>
      <a:accent5>
        <a:srgbClr val="AAEFD1"/>
      </a:accent5>
      <a:accent6>
        <a:srgbClr val="E7BB01"/>
      </a:accent6>
      <a:hlink>
        <a:srgbClr val="FF0000"/>
      </a:hlink>
      <a:folHlink>
        <a:srgbClr val="3333CC"/>
      </a:folHlink>
    </a:clrScheme>
    <a:fontScheme name="Палитра">
      <a:majorFont>
        <a:latin typeface="Tahoma"/>
        <a:ea typeface=""/>
        <a:cs typeface=""/>
      </a:majorFont>
      <a:minorFont>
        <a:latin typeface="Tahoma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ru-RU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ru-RU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Палитра 1">
        <a:dk1>
          <a:srgbClr val="969696"/>
        </a:dk1>
        <a:lt1>
          <a:srgbClr val="FFFFFF"/>
        </a:lt1>
        <a:dk2>
          <a:srgbClr val="000000"/>
        </a:dk2>
        <a:lt2>
          <a:srgbClr val="DDDDDD"/>
        </a:lt2>
        <a:accent1>
          <a:srgbClr val="00E4A8"/>
        </a:accent1>
        <a:accent2>
          <a:srgbClr val="3333CC"/>
        </a:accent2>
        <a:accent3>
          <a:srgbClr val="AAAAAA"/>
        </a:accent3>
        <a:accent4>
          <a:srgbClr val="DADADA"/>
        </a:accent4>
        <a:accent5>
          <a:srgbClr val="AAEFD1"/>
        </a:accent5>
        <a:accent6>
          <a:srgbClr val="2D2DB9"/>
        </a:accent6>
        <a:hlink>
          <a:srgbClr val="FF5050"/>
        </a:hlink>
        <a:folHlink>
          <a:srgbClr val="FFCF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Палитра 2">
        <a:dk1>
          <a:srgbClr val="000094"/>
        </a:dk1>
        <a:lt1>
          <a:srgbClr val="FFFFFF"/>
        </a:lt1>
        <a:dk2>
          <a:srgbClr val="0000CC"/>
        </a:dk2>
        <a:lt2>
          <a:srgbClr val="FFFFCC"/>
        </a:lt2>
        <a:accent1>
          <a:srgbClr val="3193FF"/>
        </a:accent1>
        <a:accent2>
          <a:srgbClr val="9900FF"/>
        </a:accent2>
        <a:accent3>
          <a:srgbClr val="AAAAE2"/>
        </a:accent3>
        <a:accent4>
          <a:srgbClr val="DADADA"/>
        </a:accent4>
        <a:accent5>
          <a:srgbClr val="ADC8FF"/>
        </a:accent5>
        <a:accent6>
          <a:srgbClr val="8A00E7"/>
        </a:accent6>
        <a:hlink>
          <a:srgbClr val="FF3399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Палитра 3">
        <a:dk1>
          <a:srgbClr val="000000"/>
        </a:dk1>
        <a:lt1>
          <a:srgbClr val="FFFFFF"/>
        </a:lt1>
        <a:dk2>
          <a:srgbClr val="333399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FFFFFF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Палитра 4">
        <a:dk1>
          <a:srgbClr val="000000"/>
        </a:dk1>
        <a:lt1>
          <a:srgbClr val="FFFFFF"/>
        </a:lt1>
        <a:dk2>
          <a:srgbClr val="515F7B"/>
        </a:dk2>
        <a:lt2>
          <a:srgbClr val="808080"/>
        </a:lt2>
        <a:accent1>
          <a:srgbClr val="9FCAD3"/>
        </a:accent1>
        <a:accent2>
          <a:srgbClr val="C0C0C0"/>
        </a:accent2>
        <a:accent3>
          <a:srgbClr val="FFFFFF"/>
        </a:accent3>
        <a:accent4>
          <a:srgbClr val="000000"/>
        </a:accent4>
        <a:accent5>
          <a:srgbClr val="CDE1E6"/>
        </a:accent5>
        <a:accent6>
          <a:srgbClr val="AEAEAE"/>
        </a:accent6>
        <a:hlink>
          <a:srgbClr val="91AFBF"/>
        </a:hlink>
        <a:folHlink>
          <a:srgbClr val="ECEAA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Палитра 5">
        <a:dk1>
          <a:srgbClr val="000000"/>
        </a:dk1>
        <a:lt1>
          <a:srgbClr val="FFFFFF"/>
        </a:lt1>
        <a:dk2>
          <a:srgbClr val="000066"/>
        </a:dk2>
        <a:lt2>
          <a:srgbClr val="333333"/>
        </a:lt2>
        <a:accent1>
          <a:srgbClr val="C4709A"/>
        </a:accent1>
        <a:accent2>
          <a:srgbClr val="4B4EB5"/>
        </a:accent2>
        <a:accent3>
          <a:srgbClr val="FFFFFF"/>
        </a:accent3>
        <a:accent4>
          <a:srgbClr val="000000"/>
        </a:accent4>
        <a:accent5>
          <a:srgbClr val="DEBBCA"/>
        </a:accent5>
        <a:accent6>
          <a:srgbClr val="4346A4"/>
        </a:accent6>
        <a:hlink>
          <a:srgbClr val="C481CF"/>
        </a:hlink>
        <a:folHlink>
          <a:srgbClr val="76B74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Палитра 6">
        <a:dk1>
          <a:srgbClr val="000000"/>
        </a:dk1>
        <a:lt1>
          <a:srgbClr val="FFFFFF"/>
        </a:lt1>
        <a:dk2>
          <a:srgbClr val="6A4076"/>
        </a:dk2>
        <a:lt2>
          <a:srgbClr val="969696"/>
        </a:lt2>
        <a:accent1>
          <a:srgbClr val="DBA9C2"/>
        </a:accent1>
        <a:accent2>
          <a:srgbClr val="E1BF91"/>
        </a:accent2>
        <a:accent3>
          <a:srgbClr val="FFFFFF"/>
        </a:accent3>
        <a:accent4>
          <a:srgbClr val="000000"/>
        </a:accent4>
        <a:accent5>
          <a:srgbClr val="EAD1DD"/>
        </a:accent5>
        <a:accent6>
          <a:srgbClr val="CCAD83"/>
        </a:accent6>
        <a:hlink>
          <a:srgbClr val="B3CE82"/>
        </a:hlink>
        <a:folHlink>
          <a:srgbClr val="B8AD48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8.xml><?xml version="1.0" encoding="utf-8"?>
<a:theme xmlns:a="http://schemas.openxmlformats.org/drawingml/2006/main" name="Тема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Company Handbook 2">
    <a:dk1>
      <a:srgbClr val="000080"/>
    </a:dk1>
    <a:lt1>
      <a:srgbClr val="FFFFFF"/>
    </a:lt1>
    <a:dk2>
      <a:srgbClr val="3366CC"/>
    </a:dk2>
    <a:lt2>
      <a:srgbClr val="7A7C93"/>
    </a:lt2>
    <a:accent1>
      <a:srgbClr val="006699"/>
    </a:accent1>
    <a:accent2>
      <a:srgbClr val="6699FF"/>
    </a:accent2>
    <a:accent3>
      <a:srgbClr val="FFFFFF"/>
    </a:accent3>
    <a:accent4>
      <a:srgbClr val="00006C"/>
    </a:accent4>
    <a:accent5>
      <a:srgbClr val="AAB8CA"/>
    </a:accent5>
    <a:accent6>
      <a:srgbClr val="5C8AE7"/>
    </a:accent6>
    <a:hlink>
      <a:srgbClr val="9933FF"/>
    </a:hlink>
    <a:folHlink>
      <a:srgbClr val="CCCCFF"/>
    </a:folHlink>
  </a:clrScheme>
</a:themeOverride>
</file>

<file path=ppt/theme/themeOverride2.xml><?xml version="1.0" encoding="utf-8"?>
<a:themeOverride xmlns:a="http://schemas.openxmlformats.org/drawingml/2006/main">
  <a:clrScheme name="Company Handbook 4">
    <a:dk1>
      <a:srgbClr val="660066"/>
    </a:dk1>
    <a:lt1>
      <a:srgbClr val="EAEAEA"/>
    </a:lt1>
    <a:dk2>
      <a:srgbClr val="3366CC"/>
    </a:dk2>
    <a:lt2>
      <a:srgbClr val="7A7C93"/>
    </a:lt2>
    <a:accent1>
      <a:srgbClr val="00CCCC"/>
    </a:accent1>
    <a:accent2>
      <a:srgbClr val="CC66FF"/>
    </a:accent2>
    <a:accent3>
      <a:srgbClr val="F3F3F3"/>
    </a:accent3>
    <a:accent4>
      <a:srgbClr val="560056"/>
    </a:accent4>
    <a:accent5>
      <a:srgbClr val="AAE2E2"/>
    </a:accent5>
    <a:accent6>
      <a:srgbClr val="B95CE7"/>
    </a:accent6>
    <a:hlink>
      <a:srgbClr val="FF9966"/>
    </a:hlink>
    <a:folHlink>
      <a:srgbClr val="FFCC66"/>
    </a:folHlink>
  </a:clrScheme>
</a:themeOverride>
</file>

<file path=ppt/theme/themeOverride3.xml><?xml version="1.0" encoding="utf-8"?>
<a:themeOverride xmlns:a="http://schemas.openxmlformats.org/drawingml/2006/main">
  <a:clrScheme name="Company Handbook 4">
    <a:dk1>
      <a:srgbClr val="660066"/>
    </a:dk1>
    <a:lt1>
      <a:srgbClr val="EAEAEA"/>
    </a:lt1>
    <a:dk2>
      <a:srgbClr val="3366CC"/>
    </a:dk2>
    <a:lt2>
      <a:srgbClr val="7A7C93"/>
    </a:lt2>
    <a:accent1>
      <a:srgbClr val="00CCCC"/>
    </a:accent1>
    <a:accent2>
      <a:srgbClr val="CC66FF"/>
    </a:accent2>
    <a:accent3>
      <a:srgbClr val="F3F3F3"/>
    </a:accent3>
    <a:accent4>
      <a:srgbClr val="560056"/>
    </a:accent4>
    <a:accent5>
      <a:srgbClr val="AAE2E2"/>
    </a:accent5>
    <a:accent6>
      <a:srgbClr val="B95CE7"/>
    </a:accent6>
    <a:hlink>
      <a:srgbClr val="FF9966"/>
    </a:hlink>
    <a:folHlink>
      <a:srgbClr val="FFCC66"/>
    </a:folHlink>
  </a:clrScheme>
</a:themeOverride>
</file>

<file path=ppt/theme/themeOverride4.xml><?xml version="1.0" encoding="utf-8"?>
<a:themeOverride xmlns:a="http://schemas.openxmlformats.org/drawingml/2006/main">
  <a:clrScheme name="Company Handbook 4">
    <a:dk1>
      <a:srgbClr val="660066"/>
    </a:dk1>
    <a:lt1>
      <a:srgbClr val="EAEAEA"/>
    </a:lt1>
    <a:dk2>
      <a:srgbClr val="3366CC"/>
    </a:dk2>
    <a:lt2>
      <a:srgbClr val="7A7C93"/>
    </a:lt2>
    <a:accent1>
      <a:srgbClr val="00CCCC"/>
    </a:accent1>
    <a:accent2>
      <a:srgbClr val="CC66FF"/>
    </a:accent2>
    <a:accent3>
      <a:srgbClr val="F3F3F3"/>
    </a:accent3>
    <a:accent4>
      <a:srgbClr val="560056"/>
    </a:accent4>
    <a:accent5>
      <a:srgbClr val="AAE2E2"/>
    </a:accent5>
    <a:accent6>
      <a:srgbClr val="B95CE7"/>
    </a:accent6>
    <a:hlink>
      <a:srgbClr val="FF9966"/>
    </a:hlink>
    <a:folHlink>
      <a:srgbClr val="FFCC66"/>
    </a:folHlink>
  </a:clrScheme>
</a:themeOverride>
</file>

<file path=ppt/theme/themeOverride5.xml><?xml version="1.0" encoding="utf-8"?>
<a:themeOverride xmlns:a="http://schemas.openxmlformats.org/drawingml/2006/main">
  <a:clrScheme name="Company Handbook 4">
    <a:dk1>
      <a:srgbClr val="660066"/>
    </a:dk1>
    <a:lt1>
      <a:srgbClr val="EAEAEA"/>
    </a:lt1>
    <a:dk2>
      <a:srgbClr val="3366CC"/>
    </a:dk2>
    <a:lt2>
      <a:srgbClr val="7A7C93"/>
    </a:lt2>
    <a:accent1>
      <a:srgbClr val="00CCCC"/>
    </a:accent1>
    <a:accent2>
      <a:srgbClr val="CC66FF"/>
    </a:accent2>
    <a:accent3>
      <a:srgbClr val="F3F3F3"/>
    </a:accent3>
    <a:accent4>
      <a:srgbClr val="560056"/>
    </a:accent4>
    <a:accent5>
      <a:srgbClr val="AAE2E2"/>
    </a:accent5>
    <a:accent6>
      <a:srgbClr val="B95CE7"/>
    </a:accent6>
    <a:hlink>
      <a:srgbClr val="FF9966"/>
    </a:hlink>
    <a:folHlink>
      <a:srgbClr val="FFCC66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2905</TotalTime>
  <Words>1593</Words>
  <Application>Microsoft Office PowerPoint</Application>
  <PresentationFormat>Экран (4:3)</PresentationFormat>
  <Paragraphs>329</Paragraphs>
  <Slides>37</Slides>
  <Notes>4</Notes>
  <HiddenSlides>0</HiddenSlides>
  <MMClips>0</MMClips>
  <ScaleCrop>false</ScaleCrop>
  <HeadingPairs>
    <vt:vector size="4" baseType="variant">
      <vt:variant>
        <vt:lpstr>Тема</vt:lpstr>
      </vt:variant>
      <vt:variant>
        <vt:i4>7</vt:i4>
      </vt:variant>
      <vt:variant>
        <vt:lpstr>Заголовки слайдов</vt:lpstr>
      </vt:variant>
      <vt:variant>
        <vt:i4>37</vt:i4>
      </vt:variant>
    </vt:vector>
  </HeadingPairs>
  <TitlesOfParts>
    <vt:vector size="44" baseType="lpstr">
      <vt:lpstr>Employee Orientation</vt:lpstr>
      <vt:lpstr>Training</vt:lpstr>
      <vt:lpstr>1_Employee Orientation</vt:lpstr>
      <vt:lpstr>Оформление по умолчанию</vt:lpstr>
      <vt:lpstr>Company Handbook</vt:lpstr>
      <vt:lpstr>Crayons</vt:lpstr>
      <vt:lpstr>Палитра</vt:lpstr>
      <vt:lpstr>Профилактика  девиантного поведения  среди детей и подростков</vt:lpstr>
      <vt:lpstr>Презентация PowerPoint</vt:lpstr>
      <vt:lpstr>Презентация PowerPoint</vt:lpstr>
      <vt:lpstr>Презентация PowerPoint</vt:lpstr>
      <vt:lpstr>Формы отклоняющегося поведения: </vt:lpstr>
      <vt:lpstr>2. Асоциальное поведение – Уклонение от выполнения морально-нравственных норм, принятых в обществе, угрожающее благополучию межличностных отношений: </vt:lpstr>
      <vt:lpstr>3. Аутодеструктивное поведение-  Поведение, отклоняющееся от медицинских и психологических норм, угрожающее целостности и развитию личности: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Межличностный стресс,  связанный с учебой</vt:lpstr>
      <vt:lpstr>Презентация PowerPoint</vt:lpstr>
      <vt:lpstr>Презентация PowerPoint</vt:lpstr>
      <vt:lpstr>Диагностика. Алгоритм действий: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Основные приемы психолого-педагогического воздействия</vt:lpstr>
      <vt:lpstr>Презентация PowerPoint</vt:lpstr>
      <vt:lpstr>Основные направления работы  с девиантными детьми </vt:lpstr>
      <vt:lpstr>Основные направления работы  с девиантными детьми Нарушения в поведении</vt:lpstr>
      <vt:lpstr> Основные направления работы  с девиантными детьми   Нарушения в общении</vt:lpstr>
      <vt:lpstr>  Нарушения в самосознании</vt:lpstr>
      <vt:lpstr>ОСНОВНЫЕ НАПРАВЛЕНИЯ РАБОТЫ С РОДИТЕЛЯМИ</vt:lpstr>
      <vt:lpstr>Основные направления работы с педагогами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Бортновская Ольга</dc:creator>
  <cp:lastModifiedBy>Admin</cp:lastModifiedBy>
  <cp:revision>110</cp:revision>
  <dcterms:created xsi:type="dcterms:W3CDTF">2008-02-26T06:50:35Z</dcterms:created>
  <dcterms:modified xsi:type="dcterms:W3CDTF">2026-04-09T13:22:36Z</dcterms:modified>
</cp:coreProperties>
</file>