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5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7" r:id="rId22"/>
    <p:sldId id="278" r:id="rId23"/>
    <p:sldId id="279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5" r:id="rId35"/>
    <p:sldId id="291" r:id="rId36"/>
    <p:sldId id="292" r:id="rId37"/>
    <p:sldId id="293" r:id="rId38"/>
    <p:sldId id="294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C439B0A3-63C5-4EEB-88D2-EC6B6F8B0523}">
          <p14:sldIdLst>
            <p14:sldId id="256"/>
            <p14:sldId id="257"/>
            <p14:sldId id="258"/>
            <p14:sldId id="259"/>
            <p14:sldId id="260"/>
            <p14:sldId id="261"/>
            <p14:sldId id="275"/>
            <p14:sldId id="262"/>
            <p14:sldId id="263"/>
            <p14:sldId id="264"/>
            <p14:sldId id="265"/>
            <p14:sldId id="266"/>
            <p14:sldId id="267"/>
            <p14:sldId id="269"/>
            <p14:sldId id="270"/>
            <p14:sldId id="271"/>
            <p14:sldId id="272"/>
            <p14:sldId id="273"/>
            <p14:sldId id="274"/>
            <p14:sldId id="276"/>
            <p14:sldId id="277"/>
            <p14:sldId id="278"/>
            <p14:sldId id="279"/>
            <p14:sldId id="281"/>
            <p14:sldId id="282"/>
            <p14:sldId id="283"/>
            <p14:sldId id="284"/>
            <p14:sldId id="285"/>
            <p14:sldId id="286"/>
            <p14:sldId id="287"/>
            <p14:sldId id="288"/>
            <p14:sldId id="289"/>
            <p14:sldId id="290"/>
            <p14:sldId id="295"/>
            <p14:sldId id="291"/>
            <p14:sldId id="292"/>
            <p14:sldId id="293"/>
            <p14:sldId id="29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88" autoAdjust="0"/>
    <p:restoredTop sz="94676" autoAdjust="0"/>
  </p:normalViewPr>
  <p:slideViewPr>
    <p:cSldViewPr>
      <p:cViewPr varScale="1">
        <p:scale>
          <a:sx n="87" d="100"/>
          <a:sy n="87" d="100"/>
        </p:scale>
        <p:origin x="-141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9BD77-DA0E-43A4-9287-997E56170FD8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1D7CC-2CD7-4EED-8EC5-4406E4FF260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9BD77-DA0E-43A4-9287-997E56170FD8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1D7CC-2CD7-4EED-8EC5-4406E4FF26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9BD77-DA0E-43A4-9287-997E56170FD8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1D7CC-2CD7-4EED-8EC5-4406E4FF26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9BD77-DA0E-43A4-9287-997E56170FD8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1D7CC-2CD7-4EED-8EC5-4406E4FF260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9BD77-DA0E-43A4-9287-997E56170FD8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1D7CC-2CD7-4EED-8EC5-4406E4FF26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9BD77-DA0E-43A4-9287-997E56170FD8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1D7CC-2CD7-4EED-8EC5-4406E4FF260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9BD77-DA0E-43A4-9287-997E56170FD8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1D7CC-2CD7-4EED-8EC5-4406E4FF260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9BD77-DA0E-43A4-9287-997E56170FD8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1D7CC-2CD7-4EED-8EC5-4406E4FF26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9BD77-DA0E-43A4-9287-997E56170FD8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1D7CC-2CD7-4EED-8EC5-4406E4FF26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9BD77-DA0E-43A4-9287-997E56170FD8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1D7CC-2CD7-4EED-8EC5-4406E4FF26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9BD77-DA0E-43A4-9287-997E56170FD8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1D7CC-2CD7-4EED-8EC5-4406E4FF260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B39BD77-DA0E-43A4-9287-997E56170FD8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FE1D7CC-2CD7-4EED-8EC5-4406E4FF260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g"/><Relationship Id="rId5" Type="http://schemas.openxmlformats.org/officeDocument/2006/relationships/image" Target="../media/image40.jpeg"/><Relationship Id="rId4" Type="http://schemas.openxmlformats.org/officeDocument/2006/relationships/image" Target="../media/image39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2.png"/><Relationship Id="rId4" Type="http://schemas.openxmlformats.org/officeDocument/2006/relationships/oleObject" Target="../embeddings/oleObject1.bin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07904" y="2780928"/>
            <a:ext cx="5637010" cy="882119"/>
          </a:xfrm>
        </p:spPr>
        <p:txBody>
          <a:bodyPr>
            <a:noAutofit/>
          </a:bodyPr>
          <a:lstStyle/>
          <a:p>
            <a:r>
              <a:rPr lang="ru-RU" sz="9600" b="1" i="1" dirty="0" smtClean="0">
                <a:solidFill>
                  <a:schemeClr val="bg2">
                    <a:lumMod val="50000"/>
                  </a:schemeClr>
                </a:solidFill>
              </a:rPr>
              <a:t>день</a:t>
            </a:r>
            <a:endParaRPr lang="ru-RU" sz="9600" b="1" i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980728"/>
            <a:ext cx="7175351" cy="1793167"/>
          </a:xfrm>
        </p:spPr>
        <p:txBody>
          <a:bodyPr>
            <a:normAutofit/>
          </a:bodyPr>
          <a:lstStyle/>
          <a:p>
            <a:r>
              <a:rPr lang="ru-RU" sz="9600" b="1" i="1" dirty="0" smtClean="0">
                <a:solidFill>
                  <a:schemeClr val="bg2">
                    <a:lumMod val="50000"/>
                  </a:schemeClr>
                </a:solidFill>
              </a:rPr>
              <a:t>Добрый</a:t>
            </a:r>
            <a:endParaRPr lang="ru-RU" sz="9600" b="1" i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218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111\Pictures\зима\пороша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27584" y="731520"/>
            <a:ext cx="6716216" cy="3474720"/>
          </a:xfrm>
        </p:spPr>
        <p:txBody>
          <a:bodyPr>
            <a:normAutofit/>
          </a:bodyPr>
          <a:lstStyle/>
          <a:p>
            <a:r>
              <a:rPr lang="ru-RU" sz="96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ПОРОША</a:t>
            </a:r>
            <a:endParaRPr lang="ru-RU" sz="9600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340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11\Pictures\зима\снеж.крупа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-396552" y="1412776"/>
            <a:ext cx="7848872" cy="4032448"/>
          </a:xfrm>
        </p:spPr>
        <p:txBody>
          <a:bodyPr>
            <a:noAutofit/>
          </a:bodyPr>
          <a:lstStyle/>
          <a:p>
            <a:pPr marL="2404872" lvl="8" indent="0" algn="ctr">
              <a:buNone/>
            </a:pPr>
            <a:r>
              <a:rPr lang="ru-RU" sz="7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СНЕЖНАЯ</a:t>
            </a:r>
          </a:p>
          <a:p>
            <a:pPr marL="2404872" lvl="8" indent="0" algn="ctr">
              <a:buNone/>
            </a:pPr>
            <a:r>
              <a:rPr lang="ru-RU" sz="7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КРУПА</a:t>
            </a:r>
            <a:endParaRPr lang="ru-RU" sz="72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3974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111\Pictures\зима\хлопья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8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ХЛОПЬЯ</a:t>
            </a:r>
            <a:endParaRPr lang="ru-RU" sz="8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9683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111\Pictures\зима\поземка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835696" y="1484784"/>
            <a:ext cx="598753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ПОЗЕМКА</a:t>
            </a:r>
            <a:endParaRPr lang="ru-RU" sz="8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26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111\Pictures\зима\вьюг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ВЬЮГА</a:t>
            </a:r>
            <a:endParaRPr lang="ru-RU" sz="88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3151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111\Pictures\зима\нас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8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НАСТ</a:t>
            </a:r>
          </a:p>
          <a:p>
            <a:pPr algn="ctr"/>
            <a:endParaRPr lang="ru-RU" sz="88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0139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111\Pictures\зима\метель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sz="8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МЕЛЕЛЬ</a:t>
            </a:r>
            <a:endParaRPr lang="ru-RU" sz="88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9392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C:\Users\111\Pictures\зима\гололед.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370555" y="1412776"/>
            <a:ext cx="1103909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8800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8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ГОЛОЛЕДИЦА</a:t>
            </a:r>
            <a:endParaRPr lang="ru-RU" sz="80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493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111\Pictures\зима\зимушк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lvl="0" algn="ctr"/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«НАРОДНЫЕ МУДРОСТИ»</a:t>
            </a:r>
          </a:p>
          <a:p>
            <a:pPr lvl="0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Зимой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съел бы грибок, да снег глубок.</a:t>
            </a:r>
          </a:p>
          <a:p>
            <a:pPr lvl="0"/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в сильный мороз работа согреет.</a:t>
            </a:r>
          </a:p>
          <a:p>
            <a:pPr lvl="0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Зимний денёк с комариный носок.</a:t>
            </a:r>
          </a:p>
          <a:p>
            <a:pPr lvl="0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декабре зима стелет белые холсты, а мороз наводит мосты.</a:t>
            </a:r>
          </a:p>
          <a:p>
            <a:pPr lvl="0"/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Февраль зиму ломает, воду подпускает, три часа прибавляет.</a:t>
            </a:r>
          </a:p>
          <a:p>
            <a:pPr lvl="0"/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Февраль и медведю в берлоге бок нагревает.</a:t>
            </a:r>
          </a:p>
        </p:txBody>
      </p:sp>
    </p:spTree>
    <p:extLst>
      <p:ext uri="{BB962C8B-B14F-4D97-AF65-F5344CB8AC3E}">
        <p14:creationId xmlns:p14="http://schemas.microsoft.com/office/powerpoint/2010/main" val="3715914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 smtClean="0"/>
              <a:t>Выводы опыта</a:t>
            </a:r>
            <a:endParaRPr lang="ru-RU" dirty="0"/>
          </a:p>
        </p:txBody>
      </p:sp>
      <p:pic>
        <p:nvPicPr>
          <p:cNvPr id="1026" name="Picture 2" descr="C:\Users\111\Pictures\зима\снег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4104456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11\Pictures\зима\лёд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32656"/>
            <a:ext cx="4176464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15616" y="1124744"/>
            <a:ext cx="30604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СНЕГ</a:t>
            </a:r>
            <a:endParaRPr lang="ru-RU" sz="8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76056" y="1988840"/>
            <a:ext cx="3384376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2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8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ЛЁД</a:t>
            </a:r>
            <a:endParaRPr lang="ru-RU" sz="8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4602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88640"/>
            <a:ext cx="8208912" cy="6264696"/>
          </a:xfrm>
        </p:spPr>
      </p:pic>
    </p:spTree>
    <p:extLst>
      <p:ext uri="{BB962C8B-B14F-4D97-AF65-F5344CB8AC3E}">
        <p14:creationId xmlns:p14="http://schemas.microsoft.com/office/powerpoint/2010/main" val="1630103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254530685"/>
              </p:ext>
            </p:extLst>
          </p:nvPr>
        </p:nvGraphicFramePr>
        <p:xfrm>
          <a:off x="179513" y="188639"/>
          <a:ext cx="8784975" cy="64807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28018"/>
                <a:gridCol w="2928018"/>
                <a:gridCol w="2928939"/>
              </a:tblGrid>
              <a:tr h="55118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13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762" marR="437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СНЕГ</a:t>
                      </a:r>
                      <a:endParaRPr lang="ru-RU" sz="2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762" marR="437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ЛЁД</a:t>
                      </a:r>
                      <a:endParaRPr lang="ru-RU" sz="2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762" marR="43762" marT="0" marB="0"/>
                </a:tc>
              </a:tr>
              <a:tr h="15817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13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ЦВЕТ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13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762" marR="437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Белый</a:t>
                      </a:r>
                      <a:endParaRPr lang="ru-RU" sz="2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762" marR="437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Бесцветный</a:t>
                      </a:r>
                      <a:endParaRPr lang="ru-RU" sz="2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762" marR="43762" marT="0" marB="0"/>
                </a:tc>
              </a:tr>
              <a:tr h="17829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13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ПРОЗРАЧНОСТЬ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13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762" marR="437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Непрозрачный</a:t>
                      </a:r>
                      <a:endParaRPr lang="ru-RU" sz="2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762" marR="437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Прозрачный</a:t>
                      </a:r>
                      <a:endParaRPr lang="ru-RU" sz="24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762" marR="43762" marT="0" marB="0"/>
                </a:tc>
              </a:tr>
              <a:tr h="15817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13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ПЛОТНОСТЬ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13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762" marR="437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Мягкий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Рыхлый</a:t>
                      </a:r>
                      <a:endParaRPr lang="ru-RU" sz="2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762" marR="437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Твёрдый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Хрупкий</a:t>
                      </a:r>
                      <a:endParaRPr lang="ru-RU" sz="2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762" marR="43762" marT="0" marB="0"/>
                </a:tc>
              </a:tr>
              <a:tr h="983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7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762" marR="437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Тает</a:t>
                      </a:r>
                      <a:endParaRPr lang="ru-RU" sz="2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762" marR="437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Тает</a:t>
                      </a:r>
                      <a:endParaRPr lang="ru-RU" sz="2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762" marR="43762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405063" y="54451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0" u="sng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Вывод</a:t>
            </a:r>
            <a:r>
              <a:rPr kumimoji="0" lang="ru-RU" sz="2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sz="7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9536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3" descr="27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731838"/>
            <a:ext cx="4104455" cy="4713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 descr="2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836713"/>
            <a:ext cx="3960440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2879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4" name="Group 16"/>
          <p:cNvGrpSpPr>
            <a:grpSpLocks/>
          </p:cNvGrpSpPr>
          <p:nvPr/>
        </p:nvGrpSpPr>
        <p:grpSpPr bwMode="auto">
          <a:xfrm>
            <a:off x="107504" y="548680"/>
            <a:ext cx="8856984" cy="5832648"/>
            <a:chOff x="249" y="890"/>
            <a:chExt cx="5262" cy="1714"/>
          </a:xfrm>
        </p:grpSpPr>
        <p:pic>
          <p:nvPicPr>
            <p:cNvPr id="5" name="Picture 9" descr="3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" y="890"/>
              <a:ext cx="1769" cy="1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10" descr="3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4" y="890"/>
              <a:ext cx="1769" cy="1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11" descr="3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" y="1933"/>
              <a:ext cx="1043" cy="6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12" descr="3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3" y="890"/>
              <a:ext cx="1588" cy="15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TextBox 8"/>
          <p:cNvSpPr txBox="1"/>
          <p:nvPr/>
        </p:nvSpPr>
        <p:spPr>
          <a:xfrm>
            <a:off x="107504" y="6381328"/>
            <a:ext cx="2977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Земляника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162507" y="6381328"/>
            <a:ext cx="27776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Копытень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91571" y="6381328"/>
            <a:ext cx="29335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Озимая рожь</a:t>
            </a:r>
          </a:p>
        </p:txBody>
      </p:sp>
    </p:spTree>
    <p:extLst>
      <p:ext uri="{BB962C8B-B14F-4D97-AF65-F5344CB8AC3E}">
        <p14:creationId xmlns:p14="http://schemas.microsoft.com/office/powerpoint/2010/main" val="846644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8" descr="39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640960" cy="6408712"/>
          </a:xfrm>
          <a:prstGeom prst="rect">
            <a:avLst/>
          </a:prstGeom>
          <a:noFill/>
          <a:ln w="38100">
            <a:solidFill>
              <a:srgbClr val="FF99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6681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111\Pictures\зима\мед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260648"/>
            <a:ext cx="8568953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507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8" descr="59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496944" cy="6120680"/>
          </a:xfrm>
          <a:prstGeom prst="rect">
            <a:avLst/>
          </a:prstGeom>
          <a:noFill/>
          <a:ln w="38100">
            <a:solidFill>
              <a:srgbClr val="9966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9145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9" descr="5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813"/>
            <a:ext cx="8496944" cy="6120531"/>
          </a:xfrm>
          <a:prstGeom prst="rect">
            <a:avLst/>
          </a:prstGeom>
          <a:noFill/>
          <a:ln w="38100">
            <a:solidFill>
              <a:srgbClr val="99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5392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9" descr="60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352928" cy="6192688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2199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9" descr="36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12968" cy="6480720"/>
          </a:xfrm>
          <a:prstGeom prst="rect">
            <a:avLst/>
          </a:prstGeom>
          <a:noFill/>
          <a:ln w="38100">
            <a:solidFill>
              <a:srgbClr val="0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1632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0" descr="57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4976" cy="6408712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798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0"/>
            <a:ext cx="9144000" cy="681337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88640"/>
            <a:ext cx="7488832" cy="6192688"/>
          </a:xfrm>
        </p:spPr>
        <p:txBody>
          <a:bodyPr/>
          <a:lstStyle/>
          <a:p>
            <a:pPr marL="0" indent="0" algn="ctr">
              <a:buNone/>
            </a:pP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/>
              <a:t/>
            </a:r>
            <a:br>
              <a:rPr lang="ru-RU" i="1" dirty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/>
              <a:t/>
            </a:r>
            <a:br>
              <a:rPr lang="ru-RU" i="1" dirty="0"/>
            </a:br>
            <a:r>
              <a:rPr lang="ru-RU" i="1" dirty="0"/>
              <a:t/>
            </a:r>
            <a:br>
              <a:rPr lang="ru-RU" i="1" dirty="0"/>
            </a:br>
            <a:r>
              <a:rPr lang="ru-RU" i="1" dirty="0" smtClean="0"/>
              <a:t/>
            </a:r>
            <a:br>
              <a:rPr lang="ru-RU" i="1" dirty="0" smtClean="0"/>
            </a:b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2360482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111\Pictures\еж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06650"/>
            <a:ext cx="8712968" cy="64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2003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9" descr="56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568952" cy="6192688"/>
          </a:xfrm>
          <a:prstGeom prst="rect">
            <a:avLst/>
          </a:prstGeom>
          <a:noFill/>
          <a:ln w="38100">
            <a:solidFill>
              <a:srgbClr val="99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985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9" descr="6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640960" cy="6203736"/>
          </a:xfrm>
          <a:prstGeom prst="rect">
            <a:avLst/>
          </a:prstGeom>
          <a:noFill/>
          <a:ln w="38100">
            <a:solidFill>
              <a:srgbClr val="9966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7724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0" descr="55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784976" cy="6336704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902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4300"/>
            <a:ext cx="4176464" cy="350969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717032"/>
            <a:ext cx="4248472" cy="29523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1" y="114300"/>
            <a:ext cx="4410075" cy="33147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623997"/>
            <a:ext cx="4473595" cy="30453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4299"/>
            <a:ext cx="4248472" cy="3509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279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44824"/>
            <a:ext cx="8928992" cy="4896544"/>
          </a:xfrm>
        </p:spPr>
      </p:pic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" name="Объект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00325024"/>
              </p:ext>
            </p:extLst>
          </p:nvPr>
        </p:nvGraphicFramePr>
        <p:xfrm>
          <a:off x="179512" y="260648"/>
          <a:ext cx="8568952" cy="15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Изображение" r:id="rId4" imgW="0" imgH="0" progId="StaticMetafile">
                  <p:embed/>
                </p:oleObj>
              </mc:Choice>
              <mc:Fallback>
                <p:oleObj name="Изображение" r:id="rId4" imgW="0" imgH="0" progId="StaticMetafile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260648"/>
                        <a:ext cx="8568952" cy="1584175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62955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552728"/>
          </a:xfrm>
        </p:spPr>
      </p:pic>
    </p:spTree>
    <p:extLst>
      <p:ext uri="{BB962C8B-B14F-4D97-AF65-F5344CB8AC3E}">
        <p14:creationId xmlns:p14="http://schemas.microsoft.com/office/powerpoint/2010/main" val="3280663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4372168"/>
            <a:ext cx="3517776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188640"/>
            <a:ext cx="4392487" cy="338437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32656"/>
            <a:ext cx="4032448" cy="33123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429000"/>
            <a:ext cx="4536504" cy="33123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645024"/>
            <a:ext cx="4176464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158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8640960" cy="633670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971600" y="2276872"/>
            <a:ext cx="669674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 НОВЫХ</a:t>
            </a:r>
          </a:p>
          <a:p>
            <a:pPr algn="ctr"/>
            <a:r>
              <a:rPr lang="ru-RU" sz="8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ВСТРЕЧЬ !</a:t>
            </a:r>
            <a:endParaRPr lang="ru-RU" sz="80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1056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8856984" cy="662473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8000" i="1" dirty="0" smtClean="0"/>
              <a:t>Декабрь</a:t>
            </a:r>
            <a:endParaRPr lang="ru-RU" sz="8000" i="1" dirty="0"/>
          </a:p>
        </p:txBody>
      </p:sp>
    </p:spTree>
    <p:extLst>
      <p:ext uri="{BB962C8B-B14F-4D97-AF65-F5344CB8AC3E}">
        <p14:creationId xmlns:p14="http://schemas.microsoft.com/office/powerpoint/2010/main" val="1192442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54" y="116632"/>
            <a:ext cx="8974542" cy="662473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9600" i="1" dirty="0" smtClean="0">
                <a:solidFill>
                  <a:schemeClr val="accent1">
                    <a:lumMod val="75000"/>
                  </a:schemeClr>
                </a:solidFill>
              </a:rPr>
              <a:t>Январь</a:t>
            </a:r>
            <a:endParaRPr lang="ru-RU" sz="9600" i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7105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8928992" cy="666084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9600" i="1" dirty="0" smtClean="0">
                <a:solidFill>
                  <a:schemeClr val="bg2">
                    <a:lumMod val="25000"/>
                  </a:schemeClr>
                </a:solidFill>
              </a:rPr>
              <a:t>Февраль</a:t>
            </a:r>
            <a:endParaRPr lang="ru-RU" sz="9600" i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565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111\Pictures\зима\зима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8424936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3090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404664"/>
            <a:ext cx="7704856" cy="5544616"/>
          </a:xfrm>
        </p:spPr>
        <p:txBody>
          <a:bodyPr>
            <a:normAutofit lnSpcReduction="10000"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«Закончи предложение»</a:t>
            </a:r>
            <a:endParaRPr lang="ru-RU" sz="4000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Зима начинается, когда температура воздуха устанавливается </a:t>
            </a:r>
            <a:r>
              <a:rPr lang="ru-RU" sz="3600" b="1" i="1" u="sng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ниже нуля градусов</a:t>
            </a:r>
            <a:r>
              <a:rPr lang="ru-RU" sz="3600" b="1" i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36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замерзают </a:t>
            </a:r>
            <a:r>
              <a:rPr lang="ru-RU" sz="3600" b="1" i="1" u="sng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водоёмы</a:t>
            </a:r>
            <a:r>
              <a:rPr lang="ru-RU" sz="36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, земля покрывается </a:t>
            </a:r>
            <a:r>
              <a:rPr lang="ru-RU" sz="3600" b="1" i="1" u="sng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снегом</a:t>
            </a:r>
            <a:r>
              <a:rPr lang="ru-RU" sz="36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. Дни </a:t>
            </a:r>
            <a:r>
              <a:rPr lang="ru-RU" sz="3600" b="1" u="sng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становятся</a:t>
            </a:r>
            <a:r>
              <a:rPr lang="ru-RU" sz="36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u="sng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короткими, </a:t>
            </a:r>
            <a:r>
              <a:rPr lang="ru-RU" sz="3600" b="1" i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а ночи </a:t>
            </a:r>
            <a:r>
              <a:rPr lang="ru-RU" sz="3600" b="1" i="1" u="sng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длинными.</a:t>
            </a:r>
            <a:endParaRPr lang="ru-RU" sz="36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1445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11\Pictures\зима\снегопад 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-99392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27584" y="731520"/>
            <a:ext cx="6716216" cy="3474720"/>
          </a:xfrm>
        </p:spPr>
        <p:txBody>
          <a:bodyPr>
            <a:normAutofit/>
          </a:bodyPr>
          <a:lstStyle/>
          <a:p>
            <a:pPr marL="1207008" lvl="4" indent="0">
              <a:buNone/>
            </a:pPr>
            <a:r>
              <a:rPr lang="ru-RU" sz="96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Снегопад</a:t>
            </a:r>
            <a:endParaRPr lang="ru-RU" sz="9600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60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783</TotalTime>
  <Words>120</Words>
  <Application>Microsoft Office PowerPoint</Application>
  <PresentationFormat>Экран (4:3)</PresentationFormat>
  <Paragraphs>88</Paragraphs>
  <Slides>38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0" baseType="lpstr">
      <vt:lpstr>Воздушный поток</vt:lpstr>
      <vt:lpstr>Изображение</vt:lpstr>
      <vt:lpstr>Добрый</vt:lpstr>
      <vt:lpstr>Презентация PowerPoint</vt:lpstr>
      <vt:lpstr>      </vt:lpstr>
      <vt:lpstr>Декабрь</vt:lpstr>
      <vt:lpstr>Январь</vt:lpstr>
      <vt:lpstr>Февраль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111</dc:creator>
  <cp:lastModifiedBy>111</cp:lastModifiedBy>
  <cp:revision>43</cp:revision>
  <dcterms:created xsi:type="dcterms:W3CDTF">2020-01-21T15:54:17Z</dcterms:created>
  <dcterms:modified xsi:type="dcterms:W3CDTF">2020-01-29T07:08:19Z</dcterms:modified>
</cp:coreProperties>
</file>