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3" r:id="rId6"/>
    <p:sldId id="262" r:id="rId7"/>
    <p:sldId id="264" r:id="rId8"/>
    <p:sldId id="265" r:id="rId9"/>
    <p:sldId id="266" r:id="rId10"/>
    <p:sldId id="269" r:id="rId11"/>
    <p:sldId id="267" r:id="rId12"/>
    <p:sldId id="284" r:id="rId13"/>
    <p:sldId id="268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BCE71F-DF25-4079-BA91-4317628316FA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E5A070-D526-45BC-ABA3-9E1FF813D79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10399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E5A070-D526-45BC-ABA3-9E1FF813D794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89155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E211-3913-42A4-BB00-35C5E4EAAA3E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2DB06-B813-4DF3-88AE-D2800BA527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E211-3913-42A4-BB00-35C5E4EAAA3E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2DB06-B813-4DF3-88AE-D2800BA5274F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E211-3913-42A4-BB00-35C5E4EAAA3E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2DB06-B813-4DF3-88AE-D2800BA527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E211-3913-42A4-BB00-35C5E4EAAA3E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2DB06-B813-4DF3-88AE-D2800BA5274F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E211-3913-42A4-BB00-35C5E4EAAA3E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2DB06-B813-4DF3-88AE-D2800BA527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E211-3913-42A4-BB00-35C5E4EAAA3E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2DB06-B813-4DF3-88AE-D2800BA527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E211-3913-42A4-BB00-35C5E4EAAA3E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2DB06-B813-4DF3-88AE-D2800BA527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E211-3913-42A4-BB00-35C5E4EAAA3E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2DB06-B813-4DF3-88AE-D2800BA5274F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E211-3913-42A4-BB00-35C5E4EAAA3E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2DB06-B813-4DF3-88AE-D2800BA5274F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E211-3913-42A4-BB00-35C5E4EAAA3E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2DB06-B813-4DF3-88AE-D2800BA5274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D7E211-3913-42A4-BB00-35C5E4EAAA3E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32DB06-B813-4DF3-88AE-D2800BA5274F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81D7E211-3913-42A4-BB00-35C5E4EAAA3E}" type="datetimeFigureOut">
              <a:rPr lang="ru-RU" smtClean="0"/>
              <a:t>08.09.2020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D32DB06-B813-4DF3-88AE-D2800BA5274F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Жизнь и творчество А.С. Пушкина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Поэма «Медный всадник»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12331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Господствующая идея русской литературы - освободительная. Один из важнейших ее элементов - борьба с крепостным правом и официальной жизнью во имя интересов развития личности. Русскую литературу преследовала мечта о народном счастье, поэтому она во многом имеет характер общественного служения и даже проповеди.</a:t>
            </a:r>
          </a:p>
          <a:p>
            <a:r>
              <a:rPr lang="ru-RU" dirty="0"/>
              <a:t>Именно в русской литературе XIX века появляются проблемы "лишних" и "маленьких" людей, "униженных и оскорбленных", личности и истории, личности и государства.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Основные темы и проблемы русской литературы XIX века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66850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0" t="26466" r="6844" b="6344"/>
          <a:stretch/>
        </p:blipFill>
        <p:spPr bwMode="auto">
          <a:xfrm>
            <a:off x="323528" y="2798618"/>
            <a:ext cx="8671429" cy="4059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Увертюра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63698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331" t="3111" b="3520"/>
          <a:stretch/>
        </p:blipFill>
        <p:spPr bwMode="auto">
          <a:xfrm>
            <a:off x="179512" y="1357179"/>
            <a:ext cx="5275856" cy="5481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59464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10" b="10858"/>
          <a:stretch/>
        </p:blipFill>
        <p:spPr bwMode="auto">
          <a:xfrm>
            <a:off x="683568" y="1700808"/>
            <a:ext cx="6675437" cy="46966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63789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612" y="1556792"/>
            <a:ext cx="8677877" cy="4680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37172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72816"/>
            <a:ext cx="8269884" cy="4908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11029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81" y="1628800"/>
            <a:ext cx="8517152" cy="49910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23730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Основные </a:t>
            </a:r>
            <a:r>
              <a:rPr lang="ru-RU" dirty="0"/>
              <a:t>периоды жизни и творчества А.С. Пушкина: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348880"/>
            <a:ext cx="8380453" cy="4104456"/>
          </a:xfrm>
        </p:spPr>
        <p:txBody>
          <a:bodyPr>
            <a:normAutofit/>
          </a:bodyPr>
          <a:lstStyle/>
          <a:p>
            <a:pPr lvl="0"/>
            <a:r>
              <a:rPr lang="ru-RU" dirty="0"/>
              <a:t>6 июня 1799 г. - родился в Москве</a:t>
            </a:r>
          </a:p>
          <a:p>
            <a:pPr lvl="0"/>
            <a:r>
              <a:rPr lang="ru-RU" dirty="0"/>
              <a:t>1811 - 1817 - учёба в Царскосельском лицее ("Воспоминания в Царском селе", "Городок", "</a:t>
            </a:r>
            <a:r>
              <a:rPr lang="ru-RU" dirty="0" err="1"/>
              <a:t>Лицинию</a:t>
            </a:r>
            <a:r>
              <a:rPr lang="ru-RU" dirty="0"/>
              <a:t>", "Пирующие студенты")</a:t>
            </a:r>
          </a:p>
          <a:p>
            <a:pPr lvl="0"/>
            <a:r>
              <a:rPr lang="ru-RU" dirty="0"/>
              <a:t>1817 - 1820 - петербургский период ("Вольность", "К Чаадаеву", "Деревня")</a:t>
            </a:r>
          </a:p>
          <a:p>
            <a:pPr lvl="0"/>
            <a:r>
              <a:rPr lang="ru-RU" dirty="0"/>
              <a:t>1820 - 1824 - Южная ссылка ("Погасло дневное светило", "К Овидию", "Узник", романтические поэмы)</a:t>
            </a:r>
          </a:p>
          <a:p>
            <a:pPr lvl="0"/>
            <a:r>
              <a:rPr lang="ru-RU" dirty="0"/>
              <a:t>1824 - 1826 - Михайловская ссылка ("К *** (Я помню чудное мгновенье", "Пророк", "Борис Годунов"), 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08971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2420888"/>
            <a:ext cx="8064896" cy="4032448"/>
          </a:xfrm>
        </p:spPr>
        <p:txBody>
          <a:bodyPr>
            <a:normAutofit/>
          </a:bodyPr>
          <a:lstStyle/>
          <a:p>
            <a:pPr lvl="0"/>
            <a:r>
              <a:rPr lang="ru-RU" dirty="0"/>
              <a:t>1826 - 1830 - творчество второй половины 20-х гг. ("Стансы", "</a:t>
            </a:r>
            <a:r>
              <a:rPr lang="ru-RU" dirty="0" err="1"/>
              <a:t>Арион</a:t>
            </a:r>
            <a:r>
              <a:rPr lang="ru-RU" dirty="0"/>
              <a:t>", "Анчар", "Во глубине сибирских руд…"</a:t>
            </a:r>
          </a:p>
          <a:p>
            <a:pPr lvl="0"/>
            <a:r>
              <a:rPr lang="ru-RU" dirty="0"/>
              <a:t>1830 - Болдинская осень ("Маленькие трагедии", "Повести Белкина", сказки, "Стихи, сочиненные ночью во время бессонницы")</a:t>
            </a:r>
          </a:p>
          <a:p>
            <a:pPr lvl="0"/>
            <a:r>
              <a:rPr lang="ru-RU" dirty="0"/>
              <a:t>1831 - женитьба на Наталии Николаевне Гончаровой</a:t>
            </a:r>
          </a:p>
          <a:p>
            <a:pPr lvl="0"/>
            <a:r>
              <a:rPr lang="ru-RU" dirty="0"/>
              <a:t>1830 - 1836 - творчество 30-х гг. ("Медный всадник", "Капитанская дочка", "Я памятник себе воздвиг нерукотворный…")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Основные </a:t>
            </a:r>
            <a:r>
              <a:rPr lang="ru-RU" dirty="0"/>
              <a:t>периоды жизни и творчества А.С. Пушкина: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253739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ru-RU" sz="2900" dirty="0">
                <a:solidFill>
                  <a:srgbClr val="073E87"/>
                </a:solidFill>
                <a:ea typeface="+mj-ea"/>
                <a:cs typeface="+mj-cs"/>
              </a:rPr>
              <a:t>"Медный Всадник"</a:t>
            </a:r>
            <a:br>
              <a:rPr lang="ru-RU" sz="2900" dirty="0">
                <a:solidFill>
                  <a:srgbClr val="073E87"/>
                </a:solidFill>
                <a:ea typeface="+mj-ea"/>
                <a:cs typeface="+mj-cs"/>
              </a:rPr>
            </a:b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>Петербургская повесть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211960" y="1844824"/>
            <a:ext cx="4460023" cy="45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57298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98" t="22868" r="49299" b="7480"/>
          <a:stretch/>
        </p:blipFill>
        <p:spPr bwMode="auto">
          <a:xfrm>
            <a:off x="0" y="1196752"/>
            <a:ext cx="4548692" cy="5537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74423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idx="1"/>
          </p:nvPr>
        </p:nvSpPr>
        <p:spPr>
          <a:xfrm>
            <a:off x="827585" y="1700808"/>
            <a:ext cx="7452816" cy="4425355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Петербургская повесть. Поэма «Медный всадник» была написана в октябре 1833 года в Болдино, но сразу не могла быть опубликована по причинам цензурного характера. Напечатана была только лишь через год после смерти поэта В. А. Жуковским с некоторыми правками. В полном виде её издал П. В. Анненков в 1857 году.</a:t>
            </a:r>
          </a:p>
          <a:p>
            <a:r>
              <a:rPr lang="ru-RU" dirty="0"/>
              <a:t>В этом произведении, жанр которого Пушкин определил как петербургскую повесть, продолжается осмысление личности Петра I как государя и человека, его роли в становлении и развитии России.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4053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404664"/>
            <a:ext cx="8496943" cy="6264696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Обращение к теме Петра I, созданного им города, ставшего «окном в Европу», происходило на фоне острых дискуссий о путях развития страны. Противники деятельности императора, его реформ считали, что, строя новый город, сыгравший решающую роль в ускорении европеизации России, усилении политической и военной её мощи, Пётр не посчитался с естественными, природными условиями местности, на которой Петербург был возведён. К таким природным условиям относили заболоченность, а также склонность Невы к наводнениям. Петербургу противопоставляли первопрестольную Москву, которая создавалась не по воле и проекту одного человека, пусть даже и наделённого огромной властью, но по Божественному промыслу. Наводнение, случившееся в Петербурге в начале 1820-х годов и повлёкшее большие человеческие жертвы, рассматривалось как месть природных стихийных сил за совершённое насилие. Такова была одна точка зрения.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3870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628800"/>
            <a:ext cx="8568951" cy="5229200"/>
          </a:xfrm>
        </p:spPr>
        <p:txBody>
          <a:bodyPr>
            <a:normAutofit/>
          </a:bodyPr>
          <a:lstStyle/>
          <a:p>
            <a:r>
              <a:rPr lang="ru-RU" dirty="0"/>
              <a:t>С другой стороны, друг Пушкина, великий польский поэт Адам Мицкевич, хотя и с иных позиций, но также отрицательно оценивает деятельность Петра I, считая его завоевателем, интересы которого чужды народу:</a:t>
            </a:r>
          </a:p>
          <a:p>
            <a:r>
              <a:rPr lang="ru-RU" i="1" dirty="0"/>
              <a:t>А кто столицу русскую воздвиг,</a:t>
            </a:r>
            <a:endParaRPr lang="ru-RU" dirty="0"/>
          </a:p>
          <a:p>
            <a:r>
              <a:rPr lang="ru-RU" i="1" dirty="0"/>
              <a:t>И славянин в воинственном напоре</a:t>
            </a:r>
            <a:endParaRPr lang="ru-RU" dirty="0"/>
          </a:p>
          <a:p>
            <a:r>
              <a:rPr lang="ru-RU" i="1" dirty="0"/>
              <a:t>Зачем в пределы чуждые проник,</a:t>
            </a:r>
            <a:endParaRPr lang="ru-RU" dirty="0"/>
          </a:p>
          <a:p>
            <a:r>
              <a:rPr lang="ru-RU" i="1" dirty="0"/>
              <a:t>Где жил чухонец, где царило море?..</a:t>
            </a:r>
            <a:endParaRPr lang="ru-RU" dirty="0"/>
          </a:p>
          <a:p>
            <a:r>
              <a:rPr lang="ru-RU" i="1" dirty="0"/>
              <a:t>Не люди, нет, то царь среди болот</a:t>
            </a:r>
            <a:endParaRPr lang="ru-RU" dirty="0"/>
          </a:p>
          <a:p>
            <a:r>
              <a:rPr lang="ru-RU" i="1" dirty="0"/>
              <a:t>Стал и сказал: «Тут строиться мы будем!»</a:t>
            </a:r>
            <a:endParaRPr lang="ru-RU" dirty="0"/>
          </a:p>
          <a:p>
            <a:r>
              <a:rPr lang="ru-RU" i="1" dirty="0"/>
              <a:t>И заложил империи оплот,</a:t>
            </a:r>
            <a:endParaRPr lang="ru-RU" dirty="0"/>
          </a:p>
          <a:p>
            <a:r>
              <a:rPr lang="ru-RU" i="1" dirty="0"/>
              <a:t>Себе столицу, но не город людям.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554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Иное отношение к царю Петру I и его творению выражает Пушкин в поэме «Медный всадник», понимая, что укрепление государства привело к обострению противоречий между властью, государством и отдельной личностью.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24135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 </a:t>
            </a:r>
            <a:r>
              <a:rPr lang="ru-RU" dirty="0"/>
              <a:t>поэме поднимается целый ряд философских, социальных и нравственных проблем. Их решению подчинена чёткая композиция. В двух основных частях раскрывается основной конфликт поэмы: естественной стихии, государственной мощи и интересов отдельной личности. Картины петербургского бедствия переданы динамично, зримо.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Композиция поэмы.</a:t>
            </a:r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91852141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772816"/>
            <a:ext cx="8640959" cy="4752528"/>
          </a:xfrm>
        </p:spPr>
        <p:txBody>
          <a:bodyPr>
            <a:normAutofit fontScale="92500" lnSpcReduction="10000"/>
          </a:bodyPr>
          <a:lstStyle/>
          <a:p>
            <a:r>
              <a:rPr lang="ru-RU" dirty="0"/>
              <a:t>Во вступлении к поэме Пушкин подчёркивает высоту замыслов императора — превратить Россию в сильную и непобедимую морскую державу, построить истинно европейский город. Он называет думы самодержца великими. Пётр искренно убеждён, что «природой здесь нам суждено / В Европу прорубить окно, / Ногою твёрдой стать при море…». Поэт с большой любовью описывает уже возведённый Петербург: архитектурные достоинства, чудные пейзажи. Поэта восхищает «Невы державное теченье», важное, значительное, вписавшееся в общую картину государственной столицы. Обусловленные географическим расположением Петербурга белые ночи становятся органической частью городского пейзажа («И, не пуская тьму ночную / На золотые небеса, / Одна заря сменить другую / Спешит, дав ночи полчаса»).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Композиция поэмы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5648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Однако гармония в изображённой картине Петербурга достаточно призрачна. Стихия оказалась побеждённой, а значит, осталась враждебной к своему покорителю. Поэтому в конце вступления перед переходом к печальному рассказу о наводнении поэт заклинает:</a:t>
            </a:r>
          </a:p>
          <a:p>
            <a:r>
              <a:rPr lang="ru-RU" i="1" dirty="0"/>
              <a:t>Вражду и плен старинный свой</a:t>
            </a:r>
            <a:endParaRPr lang="ru-RU" dirty="0"/>
          </a:p>
          <a:p>
            <a:r>
              <a:rPr lang="ru-RU" i="1" dirty="0"/>
              <a:t>Пусть волны финские забудут</a:t>
            </a:r>
            <a:endParaRPr lang="ru-RU" dirty="0"/>
          </a:p>
          <a:p>
            <a:r>
              <a:rPr lang="ru-RU" i="1" dirty="0"/>
              <a:t>И тщетной злобою не будут</a:t>
            </a:r>
            <a:endParaRPr lang="ru-RU" dirty="0"/>
          </a:p>
          <a:p>
            <a:r>
              <a:rPr lang="ru-RU" i="1" dirty="0"/>
              <a:t>Тревожить вечный сон Петра!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Композиция поэмы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261552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Заметим, что во вступительной части намечается конфликт не только между человеческими и стихийными силами, но и между властью и обычными людьми. Обдумывая свои «великие» планы, Пётр стоит «на берегу пустынных волн» и не замечает ни «бедный чёлн», ни чёрных изб, «приют убогого чухонца». Он «вдаль глядел».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Композиция поэмы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35587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9" y="2276872"/>
            <a:ext cx="8424936" cy="4176464"/>
          </a:xfrm>
        </p:spPr>
        <p:txBody>
          <a:bodyPr>
            <a:normAutofit/>
          </a:bodyPr>
          <a:lstStyle/>
          <a:p>
            <a:r>
              <a:rPr lang="ru-RU" b="1" dirty="0"/>
              <a:t>Сюжет </a:t>
            </a:r>
            <a:r>
              <a:rPr lang="ru-RU" dirty="0"/>
              <a:t> основной части поэмы выстраивается вокруг судьбы Евгения и его невесты Параши, чьи надежды на простое семейное счастье рушатся в результате стихийного бедствия. Конфликт поэмы достигает апогея в сцене столкновения безумного Евгения, лишившегося самого дорогого в его жизни, с памятником создателю Петербурга — Медным всадником. Именно его, «строителя чудотворного», как он со злобной иронией величает «кумира на бронзовом коне», Евгений считает виновником своего несчастья.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Сюжет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07106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1772816"/>
            <a:ext cx="8568951" cy="4824536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Евгений </a:t>
            </a:r>
            <a:r>
              <a:rPr lang="ru-RU" dirty="0"/>
              <a:t>— выходец из обедневшего дворянского рода, чьи предки, возможно, упоминались в истории Карамзина. Однако о них уже забыли, ничего не знает о них сам Евгений и не тужит «ни о </a:t>
            </a:r>
            <a:r>
              <a:rPr lang="ru-RU" dirty="0" err="1"/>
              <a:t>почиющей</a:t>
            </a:r>
            <a:r>
              <a:rPr lang="ru-RU" dirty="0"/>
              <a:t> родне, ни о забытой старине». Поэтому Пушкин предпочитает даже не упоминать его фамилии («прозванья нам его не нужно»). Вспомним, что поэт воспевал «любовь к отеческим гробам, любовь к родному пепелищу», — значит, какая-то доля осуждения в незнании своего рода Евгением звучит в представлении героя поэмы читателю. Важно, что через такую небольшую, казалось, деталь мы осознаём глубину расхождения интересов власти и отдельной личности простого обывателя, занятого собственной нелёгкой судьбой, заботами, далёкими от государственных. Герой поэмы молод, здоров, только что начинает служить, мечтает о семье с возлюбленной им Парашей, о достатке в доме, о долгой и спокойной жизни.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Бунт героя.</a:t>
            </a:r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32985175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2132856"/>
            <a:ext cx="8496943" cy="4608512"/>
          </a:xfrm>
        </p:spPr>
        <p:txBody>
          <a:bodyPr>
            <a:normAutofit/>
          </a:bodyPr>
          <a:lstStyle/>
          <a:p>
            <a:r>
              <a:rPr lang="ru-RU" dirty="0"/>
              <a:t> Евгения и Медного всадника, в котором воплощены черты основателя Петербурга, называют бунтом. Чем же он вызван? Вероятно, виной «того, чьей волей роковой / Под морем город основался…» перед «безумцем бедным».</a:t>
            </a:r>
          </a:p>
          <a:p>
            <a:r>
              <a:rPr lang="ru-RU" dirty="0"/>
              <a:t>Пушкин показывает, как нарастает в герое «сила чёрная», злоба.</a:t>
            </a:r>
          </a:p>
          <a:p>
            <a:r>
              <a:rPr lang="ru-RU" i="1" dirty="0"/>
              <a:t>Вскипела кровь. Он мрачен стал</a:t>
            </a:r>
            <a:endParaRPr lang="ru-RU" dirty="0"/>
          </a:p>
          <a:p>
            <a:r>
              <a:rPr lang="ru-RU" i="1" dirty="0"/>
              <a:t>Пред горделивым истуканом…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Конфликт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47802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/>
              <a:t>Угроза, прозвучавшая из уст Евгения, — «Ужо тебе!..» — наивысшая точка безумной вспышки. Затем начинается картина преследования Медным всадником героя. Бунт завершён. Евгений не только физически уничтожен, но и сломлен морально мощью государства, созданного Петром. Вслед за потрясением, испытанным в ту ночь, когда Медный всадник преследовал бедного Евгения, наступает духовное смирение. Признание ли это правоты государя или своего ничтожества перед ним? Может быть, и то и другое.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Конфликт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620714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«С Божией стихией царям не совладеть». Власть подавляет личность отдельного человека, его интересы, но не в состоянии противостоять стихии и защититься от неё.</a:t>
            </a:r>
          </a:p>
          <a:p>
            <a:r>
              <a:rPr lang="ru-RU" dirty="0"/>
              <a:t>Природная стихия — страшна и способна мстить за своё поражение не только победителю, но и его потомкам. Жертвой взбунтовавшейся Невы стали горожане, особенно бедные жители островов.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Конфликт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98283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2387289"/>
            <a:ext cx="8496944" cy="4464496"/>
          </a:xfrm>
        </p:spPr>
        <p:txBody>
          <a:bodyPr>
            <a:normAutofit/>
          </a:bodyPr>
          <a:lstStyle/>
          <a:p>
            <a:r>
              <a:rPr lang="ru-RU" b="1" dirty="0"/>
              <a:t>Философская позиция</a:t>
            </a:r>
            <a:r>
              <a:rPr lang="ru-RU" dirty="0"/>
              <a:t> Пушкина выражена в сравнении мощи государственной воли и силы стихии. Река напоминает разъярённого зверя, стремящегося разрушить возведённые человеком преграды. Государство оказалось не в состоянии защитить и город, и его жителей от разрушительных последствий. Печально звучат слова правящего императора: «С Божией стихией царям не совладеть».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/>
              <a:t>Философская позиция</a:t>
            </a:r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199933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51520" y="1412776"/>
            <a:ext cx="8496943" cy="5184576"/>
          </a:xfrm>
        </p:spPr>
        <p:txBody>
          <a:bodyPr>
            <a:normAutofit/>
          </a:bodyPr>
          <a:lstStyle/>
          <a:p>
            <a:r>
              <a:rPr lang="ru-RU" dirty="0"/>
              <a:t>Немаловажно для понимания идейного смысла поэмы сопоставить начало вступления и конец второй части, чтобы найти своеобразное обрамление. «На берегу пустынных волн» Пётр мечтал о могущественной державе и возведении великого города. И «град Петров» встал «неколебимо». Но взбунтовавшаяся стихия вернула часть города — «остров малый» — в первоначальное состояние. Именно на этом пустынном острове у порога разрушенного домика умирает безумный Евгений, когда-то надеявшийся на долгую жизнь с любимой женой.</a:t>
            </a:r>
          </a:p>
          <a:p>
            <a:r>
              <a:rPr lang="ru-RU" dirty="0"/>
              <a:t>На такой печальной ноте завершается поэма.</a:t>
            </a:r>
          </a:p>
          <a:p>
            <a:r>
              <a:rPr lang="ru-RU" dirty="0"/>
              <a:t> (материал взят из учебника </a:t>
            </a:r>
            <a:r>
              <a:rPr lang="ru-RU" dirty="0" err="1"/>
              <a:t>Курдюмовой</a:t>
            </a:r>
            <a:r>
              <a:rPr lang="ru-RU" dirty="0"/>
              <a:t> Т.Ф., Колокольцева Е.Н. </a:t>
            </a:r>
            <a:r>
              <a:rPr lang="ru-RU" i="1" dirty="0"/>
              <a:t>Литература. Базовый уровень. 10 класс)</a:t>
            </a:r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5191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40</TotalTime>
  <Words>1296</Words>
  <Application>Microsoft Office PowerPoint</Application>
  <PresentationFormat>Экран (4:3)</PresentationFormat>
  <Paragraphs>64</Paragraphs>
  <Slides>27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Волна</vt:lpstr>
      <vt:lpstr>Жизнь и творчество А.С. Пушкина </vt:lpstr>
      <vt:lpstr>Основные темы и проблемы русской литературы XIX века</vt:lpstr>
      <vt:lpstr>Увертюра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Основные периоды жизни и творчества А.С. Пушкина: </vt:lpstr>
      <vt:lpstr> Основные периоды жизни и творчества А.С. Пушкина: </vt:lpstr>
      <vt:lpstr>  Петербургская повесть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Композиция поэмы. </vt:lpstr>
      <vt:lpstr>Композиция поэмы</vt:lpstr>
      <vt:lpstr>Композиция поэмы</vt:lpstr>
      <vt:lpstr>Композиция поэмы</vt:lpstr>
      <vt:lpstr>Сюжет</vt:lpstr>
      <vt:lpstr>Бунт героя. </vt:lpstr>
      <vt:lpstr>Конфликт</vt:lpstr>
      <vt:lpstr>Конфликт</vt:lpstr>
      <vt:lpstr>Конфликт</vt:lpstr>
      <vt:lpstr>Философская позиция 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Жизнь и творчество А.С. Пушкина</dc:title>
  <dc:creator>Диана</dc:creator>
  <cp:lastModifiedBy>Диана</cp:lastModifiedBy>
  <cp:revision>5</cp:revision>
  <dcterms:created xsi:type="dcterms:W3CDTF">2020-09-07T23:01:33Z</dcterms:created>
  <dcterms:modified xsi:type="dcterms:W3CDTF">2020-09-07T23:42:03Z</dcterms:modified>
</cp:coreProperties>
</file>