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6" r:id="rId5"/>
    <p:sldId id="262" r:id="rId6"/>
    <p:sldId id="263" r:id="rId7"/>
    <p:sldId id="264" r:id="rId8"/>
    <p:sldId id="265" r:id="rId9"/>
    <p:sldId id="268" r:id="rId10"/>
    <p:sldId id="269" r:id="rId11"/>
    <p:sldId id="271" r:id="rId12"/>
    <p:sldId id="270" r:id="rId13"/>
    <p:sldId id="272" r:id="rId14"/>
    <p:sldId id="261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052736"/>
            <a:ext cx="8640960" cy="2808312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УРОК МУЖЕСТВА ДЛЯ СТУДЕНТОВ </a:t>
            </a:r>
            <a:r>
              <a:rPr lang="ru-RU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1 курса СПО</a:t>
            </a:r>
            <a:r>
              <a:rPr lang="ru-RU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ДВЕ СУДЬБЫ – ОДИН ПОДВИГ»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4293096"/>
            <a:ext cx="3744416" cy="158417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2400" dirty="0" smtClean="0"/>
              <a:t>Парфенова Ольга Александровна,</a:t>
            </a:r>
          </a:p>
          <a:p>
            <a:pPr>
              <a:spcBef>
                <a:spcPts val="0"/>
              </a:spcBef>
            </a:pPr>
            <a:r>
              <a:rPr lang="ru-RU" sz="2400" dirty="0" smtClean="0"/>
              <a:t>методист ГПОУ АСПК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7835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ьга\Desktop\OUoynG5dkLI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368668"/>
            <a:ext cx="8892479" cy="6489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57606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ru-RU" sz="1800" b="1" dirty="0" smtClean="0">
                <a:solidFill>
                  <a:srgbClr val="C00000"/>
                </a:solidFill>
              </a:rPr>
              <a:t/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1800" b="1" dirty="0" smtClean="0">
                <a:solidFill>
                  <a:srgbClr val="C00000"/>
                </a:solidFill>
              </a:rPr>
              <a:t/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1800" b="1" dirty="0" smtClean="0">
                <a:solidFill>
                  <a:srgbClr val="C00000"/>
                </a:solidFill>
              </a:rPr>
              <a:t>        </a:t>
            </a:r>
            <a:r>
              <a:rPr lang="ru-RU" sz="2400" b="1" dirty="0" smtClean="0">
                <a:solidFill>
                  <a:srgbClr val="C00000"/>
                </a:solidFill>
              </a:rPr>
              <a:t>ГЕРОЯМИ РОЖДАЮТСЯ ИЛИ СТАНОВЯТСЯ?</a:t>
            </a:r>
            <a:r>
              <a:rPr lang="ru-RU" sz="1800" b="1" dirty="0" smtClean="0">
                <a:solidFill>
                  <a:srgbClr val="C00000"/>
                </a:solidFill>
              </a:rPr>
              <a:t/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ЗОЯ КОСМОДЕМЬЯНСКАЯ</a:t>
            </a:r>
            <a:r>
              <a:rPr lang="ru-RU" sz="2800" b="1" i="1" dirty="0" smtClean="0">
                <a:solidFill>
                  <a:srgbClr val="C00000"/>
                </a:solidFill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</a:rPr>
            </a:br>
            <a:endParaRPr lang="ru-RU" sz="16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038600" cy="489654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2400" b="1" dirty="0" smtClean="0"/>
              <a:t>		</a:t>
            </a:r>
          </a:p>
          <a:p>
            <a:pPr marL="0" indent="0" algn="just">
              <a:buNone/>
            </a:pPr>
            <a:r>
              <a:rPr lang="ru-RU" sz="3300" b="1" dirty="0" smtClean="0">
                <a:solidFill>
                  <a:srgbClr val="C00000"/>
                </a:solidFill>
                <a:cs typeface="Aharoni" pitchFamily="2" charset="-79"/>
              </a:rPr>
              <a:t>Зоя</a:t>
            </a:r>
            <a:r>
              <a:rPr lang="ru-RU" sz="3300" b="1" i="1" dirty="0" smtClean="0">
                <a:solidFill>
                  <a:srgbClr val="C00000"/>
                </a:solidFill>
                <a:cs typeface="Aharoni" pitchFamily="2" charset="-79"/>
              </a:rPr>
              <a:t> </a:t>
            </a:r>
            <a:r>
              <a:rPr lang="ru-RU" sz="3300" dirty="0" smtClean="0">
                <a:cs typeface="Aharoni" pitchFamily="2" charset="-79"/>
              </a:rPr>
              <a:t>родилась </a:t>
            </a:r>
            <a:r>
              <a:rPr lang="ru-RU" sz="3300" b="1" dirty="0" smtClean="0">
                <a:solidFill>
                  <a:srgbClr val="C00000"/>
                </a:solidFill>
                <a:cs typeface="Aharoni" pitchFamily="2" charset="-79"/>
              </a:rPr>
              <a:t>13 сентября 1923 </a:t>
            </a:r>
            <a:r>
              <a:rPr lang="ru-RU" sz="3300" dirty="0" smtClean="0">
                <a:cs typeface="Aharoni" pitchFamily="2" charset="-79"/>
              </a:rPr>
              <a:t>года в деревне </a:t>
            </a:r>
            <a:r>
              <a:rPr lang="ru-RU" sz="3300" dirty="0" err="1" smtClean="0">
                <a:cs typeface="Aharoni" pitchFamily="2" charset="-79"/>
              </a:rPr>
              <a:t>Осинов</a:t>
            </a:r>
            <a:r>
              <a:rPr lang="ru-RU" sz="3300" dirty="0" smtClean="0">
                <a:cs typeface="Aharoni" pitchFamily="2" charset="-79"/>
              </a:rPr>
              <a:t> Гай, </a:t>
            </a:r>
            <a:r>
              <a:rPr lang="ru-RU" sz="3300" dirty="0" err="1" smtClean="0">
                <a:cs typeface="Aharoni" pitchFamily="2" charset="-79"/>
              </a:rPr>
              <a:t>Гавриловского</a:t>
            </a:r>
            <a:r>
              <a:rPr lang="ru-RU" sz="3300" dirty="0" smtClean="0">
                <a:cs typeface="Aharoni" pitchFamily="2" charset="-79"/>
              </a:rPr>
              <a:t> района Тамбовской области.</a:t>
            </a:r>
          </a:p>
          <a:p>
            <a:pPr marL="0" indent="0" algn="just">
              <a:buNone/>
            </a:pPr>
            <a:r>
              <a:rPr lang="ru-RU" sz="3300" dirty="0" smtClean="0">
                <a:cs typeface="Aharoni" pitchFamily="2" charset="-79"/>
              </a:rPr>
              <a:t>В 1930 г. семья Космодемьянских перебрались в Москву.</a:t>
            </a:r>
          </a:p>
          <a:p>
            <a:pPr marL="0" indent="0" algn="just">
              <a:buNone/>
            </a:pPr>
            <a:r>
              <a:rPr lang="ru-RU" sz="3300" dirty="0" smtClean="0">
                <a:cs typeface="Aharoni" pitchFamily="2" charset="-79"/>
              </a:rPr>
              <a:t>Зоя училась в 201-й школе (ныне гимназия № 201 имени Зои и Александра Космодемьянских) города Москвы. </a:t>
            </a:r>
          </a:p>
          <a:p>
            <a:pPr algn="just">
              <a:buNone/>
            </a:pPr>
            <a:r>
              <a:rPr lang="ru-RU" sz="3300" dirty="0" smtClean="0">
                <a:cs typeface="Aharoni" pitchFamily="2" charset="-79"/>
              </a:rPr>
              <a:t>	Вот что говорили о Зое ее школьные учителя: </a:t>
            </a:r>
            <a:r>
              <a:rPr lang="ru-RU" sz="3300" b="1" i="1" dirty="0" smtClean="0">
                <a:cs typeface="Aharoni" pitchFamily="2" charset="-79"/>
              </a:rPr>
              <a:t>"…Очень упорная девочка… Ни за что не отступит от того, что считает правильным. И ребята понимают: она строга со всеми, но и с собой тоже; требовательна к ним, но и к себе</a:t>
            </a:r>
            <a:r>
              <a:rPr lang="ru-RU" sz="3300" b="1" dirty="0" smtClean="0">
                <a:cs typeface="Aharoni" pitchFamily="2" charset="-79"/>
              </a:rPr>
              <a:t>”</a:t>
            </a:r>
            <a:r>
              <a:rPr lang="ru-RU" sz="3300" dirty="0" smtClean="0">
                <a:cs typeface="Aharoni" pitchFamily="2" charset="-79"/>
              </a:rPr>
              <a:t>. Такой была Зоя. </a:t>
            </a:r>
          </a:p>
          <a:p>
            <a:pPr algn="just">
              <a:buNone/>
            </a:pPr>
            <a:r>
              <a:rPr lang="ru-RU" sz="3300" dirty="0" smtClean="0">
                <a:cs typeface="Aharoni" pitchFamily="2" charset="-79"/>
              </a:rPr>
              <a:t>        </a:t>
            </a:r>
            <a:endParaRPr lang="ru-RU" sz="3300" dirty="0">
              <a:cs typeface="Aharoni" pitchFamily="2" charset="-79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endParaRPr lang="ru-RU"/>
          </a:p>
        </p:txBody>
      </p:sp>
      <p:pic>
        <p:nvPicPr>
          <p:cNvPr id="7" name="Picture 2" descr="C:\Users\Ольга\Documents\А.И\Зоя_1936.jpg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/>
          <a:stretch>
            <a:fillRect/>
          </a:stretch>
        </p:blipFill>
        <p:spPr bwMode="auto">
          <a:xfrm>
            <a:off x="4716016" y="1124744"/>
            <a:ext cx="4045844" cy="5364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26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ГЕРОЯМИ РОЖДАЮТСЯ ИЛИ СТАНОВЯТСЯ?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		</a:t>
            </a:r>
            <a:r>
              <a:rPr lang="ru-RU" sz="2000" b="1" i="1" dirty="0" smtClean="0">
                <a:solidFill>
                  <a:srgbClr val="C00000"/>
                </a:solidFill>
              </a:rPr>
              <a:t> 			ЗОЯ КОСМОДЕМЬЯНСКАЯ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		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779912" y="1124744"/>
            <a:ext cx="5184576" cy="518457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sz="1600" dirty="0" smtClean="0"/>
              <a:t>Зоя любила читать, к этому занятию относилась со всей серьезностью и пылом молодости. </a:t>
            </a:r>
          </a:p>
          <a:p>
            <a:pPr algn="just">
              <a:buNone/>
            </a:pPr>
            <a:r>
              <a:rPr lang="ru-RU" sz="1600" dirty="0" smtClean="0"/>
              <a:t>	Она много читала об Отечественной войне 1812 года. Зоя бредила именами Кутузова и 	Багратиона, описаниями сражений, повторяла наизусть целые страницы из "Войны и мира”. </a:t>
            </a:r>
          </a:p>
          <a:p>
            <a:pPr marL="0" indent="0" algn="just">
              <a:buNone/>
            </a:pPr>
            <a:r>
              <a:rPr lang="ru-RU" sz="1600" b="1" i="1" dirty="0" smtClean="0"/>
              <a:t>Училась на "отлично"; любила историю и литературу, мечтала поступить в Литературный институт. </a:t>
            </a:r>
          </a:p>
          <a:p>
            <a:endParaRPr lang="ru-RU" dirty="0"/>
          </a:p>
        </p:txBody>
      </p:sp>
      <p:pic>
        <p:nvPicPr>
          <p:cNvPr id="5" name="Picture 3" descr="C:\Users\Ольга\Documents\А.И\Зоя_1937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493613" y="1124744"/>
            <a:ext cx="3307544" cy="5184576"/>
          </a:xfrm>
          <a:prstGeom prst="rect">
            <a:avLst/>
          </a:prstGeom>
          <a:noFill/>
        </p:spPr>
      </p:pic>
      <p:pic>
        <p:nvPicPr>
          <p:cNvPr id="7" name="Picture 2" descr="C:\Users\Ольга\Documents\А.И\1940_Зоя_с_мамой_и_братом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789040"/>
            <a:ext cx="4311408" cy="2737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36904" cy="86409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700" b="1" dirty="0" smtClean="0">
                <a:solidFill>
                  <a:srgbClr val="C00000"/>
                </a:solidFill>
              </a:rPr>
              <a:t/>
            </a:r>
            <a:br>
              <a:rPr lang="ru-RU" sz="2700" b="1" dirty="0" smtClean="0">
                <a:solidFill>
                  <a:srgbClr val="C00000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</a:rPr>
              <a:t>ГЕРОЯМИ РОЖДАЮТСЯ ИЛИ СТАНОВЯТСЯ?</a:t>
            </a:r>
            <a:br>
              <a:rPr lang="ru-RU" sz="2700" b="1" dirty="0" smtClean="0">
                <a:solidFill>
                  <a:srgbClr val="C00000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</a:rPr>
              <a:t>				</a:t>
            </a:r>
            <a:r>
              <a:rPr lang="ru-RU" sz="1800" b="1" i="1" dirty="0" smtClean="0">
                <a:solidFill>
                  <a:srgbClr val="C00000"/>
                </a:solidFill>
              </a:rPr>
              <a:t> </a:t>
            </a:r>
            <a:r>
              <a:rPr lang="ru-RU" sz="2700" b="1" i="1" dirty="0" smtClean="0">
                <a:solidFill>
                  <a:srgbClr val="C00000"/>
                </a:solidFill>
              </a:rPr>
              <a:t>ЗОЯ КОСМОДЕМЬЯНСКАЯ</a:t>
            </a:r>
            <a:r>
              <a:rPr lang="ru-RU" sz="2200" b="1" i="1" dirty="0" smtClean="0">
                <a:solidFill>
                  <a:srgbClr val="C00000"/>
                </a:solidFill>
              </a:rPr>
              <a:t/>
            </a:r>
            <a:br>
              <a:rPr lang="ru-RU" sz="2200" b="1" i="1" dirty="0" smtClean="0">
                <a:solidFill>
                  <a:srgbClr val="C00000"/>
                </a:solidFill>
              </a:rPr>
            </a:br>
            <a:endParaRPr lang="ru-RU" sz="2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5740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sz="1900" dirty="0" smtClean="0"/>
              <a:t>Сбыться планам на будущее Зои, как и сверстников, помешала война.</a:t>
            </a:r>
          </a:p>
          <a:p>
            <a:pPr algn="just">
              <a:buNone/>
            </a:pPr>
            <a:r>
              <a:rPr lang="ru-RU" sz="1900" dirty="0" smtClean="0"/>
              <a:t>	</a:t>
            </a:r>
            <a:r>
              <a:rPr lang="ru-RU" sz="1900" b="1" dirty="0" smtClean="0"/>
              <a:t>31 октября 1941 </a:t>
            </a:r>
            <a:r>
              <a:rPr lang="ru-RU" sz="1900" dirty="0" smtClean="0"/>
              <a:t>года Зоя вместе с 2000 добровольцами от комсомола пришла в призывной пункт, располагавшийся в кинотеатре «Колизей», откуда отправилась на предбоевую подготовку в диверсионную школу. </a:t>
            </a:r>
          </a:p>
          <a:p>
            <a:pPr algn="just">
              <a:buNone/>
            </a:pPr>
            <a:r>
              <a:rPr lang="ru-RU" sz="1900" dirty="0" smtClean="0"/>
              <a:t>	Ее зачислили курсантом в </a:t>
            </a:r>
            <a:r>
              <a:rPr lang="ru-RU" sz="1900" b="1" dirty="0" err="1" smtClean="0"/>
              <a:t>в</a:t>
            </a:r>
            <a:r>
              <a:rPr lang="ru-RU" sz="1900" b="1" dirty="0" smtClean="0"/>
              <a:t>/ч 9903</a:t>
            </a:r>
            <a:r>
              <a:rPr lang="ru-RU" sz="1900" dirty="0" smtClean="0"/>
              <a:t>, </a:t>
            </a:r>
            <a:r>
              <a:rPr lang="ru-RU" sz="1900" b="1" dirty="0" smtClean="0"/>
              <a:t>где девушка быстро освоила приемы диверсионной работы в тылу врага.</a:t>
            </a:r>
            <a:endParaRPr lang="ru-RU" sz="1900" b="1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3074" name="Picture 2" descr="C:\Users\Ольга\Documents\А.И\Зоя_1938_Паспо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484784"/>
            <a:ext cx="3686403" cy="49840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07288" cy="1368152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C00000"/>
                </a:solidFill>
              </a:rPr>
              <a:t>ГЕРОЯМИ РОЖДАЮТСЯ ИЛИ СТАНОВЯТСЯ?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ВЕРА ВОЛОШИНА</a:t>
            </a:r>
            <a:endParaRPr lang="ru-RU" sz="2000" i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268760"/>
            <a:ext cx="8686800" cy="4857403"/>
          </a:xfrm>
        </p:spPr>
        <p:txBody>
          <a:bodyPr>
            <a:normAutofit fontScale="70000" lnSpcReduction="2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2400" b="1" dirty="0" smtClean="0"/>
              <a:t>			</a:t>
            </a:r>
            <a:r>
              <a:rPr lang="ru-RU" sz="2400" b="1" dirty="0" smtClean="0">
                <a:solidFill>
                  <a:srgbClr val="C00000"/>
                </a:solidFill>
              </a:rPr>
              <a:t>Вера</a:t>
            </a:r>
            <a:r>
              <a:rPr lang="ru-RU" sz="2400" b="1" dirty="0" smtClean="0"/>
              <a:t> родилась </a:t>
            </a:r>
            <a:r>
              <a:rPr lang="ru-RU" sz="2400" b="1" dirty="0" smtClean="0">
                <a:solidFill>
                  <a:srgbClr val="C00000"/>
                </a:solidFill>
              </a:rPr>
              <a:t>30 сентября 1919 года </a:t>
            </a:r>
            <a:r>
              <a:rPr lang="ru-RU" sz="2400" b="1" dirty="0" smtClean="0"/>
              <a:t>в городе </a:t>
            </a:r>
            <a:r>
              <a:rPr lang="ru-RU" sz="2400" b="1" dirty="0" err="1" smtClean="0"/>
              <a:t>Щегловск</a:t>
            </a:r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(современный город Кемерово).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/>
              <a:t>				В 1927 году Вера поступила в школу № 12.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/>
              <a:t>		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Вера занималась спортом, особенно увлеклась 					легкой атлетикой и стала победителем городского 				чемпионата по прыжкам в высоту. Ей хотелось освоить все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виды спорта. Для того чтобы удобней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было заниматься спортом, она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обрезала роскошные косы,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которые носила до 9 класса.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Она хорошо плавала, управляла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лодкой, прыгала с вышки в воду,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зимой ходила на лыжах. Очень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любила спортивные игры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(баскетбол, волейбол) и гимнастику.</a:t>
            </a:r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dirty="0" smtClean="0"/>
          </a:p>
          <a:p>
            <a:pPr algn="ctr">
              <a:buNone/>
            </a:pPr>
            <a:endParaRPr lang="ru-RU" dirty="0"/>
          </a:p>
        </p:txBody>
      </p:sp>
      <p:pic>
        <p:nvPicPr>
          <p:cNvPr id="10" name="Рисунок 9" descr="https://sun1-2.userapi.com/c543105/v543105789/6eaa5/T3MbNn6NtDo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23928" y="3284984"/>
            <a:ext cx="4968552" cy="33843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7" descr="http://zateevo.ru/userfiles/image/Geroi%20Rossii/VoloshinaVera/VeraVoloshina0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1584176" cy="2091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700" b="1" dirty="0" smtClean="0">
                <a:solidFill>
                  <a:srgbClr val="C00000"/>
                </a:solidFill>
              </a:rPr>
              <a:t>ГЕРОЯМИ РОЖДАЮТСЯ ИЛИ СТАНОВЯТСЯ?</a:t>
            </a: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sz="2400" b="1" i="1" dirty="0" smtClean="0">
                <a:solidFill>
                  <a:srgbClr val="C00000"/>
                </a:solidFill>
              </a:rPr>
              <a:t> ВЕРА ВОЛОШИНА</a:t>
            </a:r>
            <a:endParaRPr lang="ru-RU" sz="2400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5112568"/>
          </a:xfrm>
        </p:spPr>
        <p:txBody>
          <a:bodyPr>
            <a:normAutofit fontScale="47500" lnSpcReduction="20000"/>
          </a:bodyPr>
          <a:lstStyle/>
          <a:p>
            <a:pPr marL="396000" algn="just">
              <a:lnSpc>
                <a:spcPct val="120000"/>
              </a:lnSpc>
              <a:spcBef>
                <a:spcPts val="0"/>
              </a:spcBef>
            </a:pPr>
            <a:r>
              <a:rPr lang="ru-RU" sz="3400" dirty="0" smtClean="0"/>
              <a:t>После окончания школы в 1937 году Вера  поступила в </a:t>
            </a:r>
            <a:r>
              <a:rPr lang="ru-RU" sz="3400" b="1" dirty="0" smtClean="0"/>
              <a:t>Центральный институт физической культуры </a:t>
            </a:r>
            <a:r>
              <a:rPr lang="ru-RU" sz="3400" dirty="0" smtClean="0"/>
              <a:t>и переехала жить в Москву. </a:t>
            </a:r>
          </a:p>
          <a:p>
            <a:pPr marL="396000" algn="just">
              <a:lnSpc>
                <a:spcPct val="120000"/>
              </a:lnSpc>
              <a:spcBef>
                <a:spcPts val="0"/>
              </a:spcBef>
            </a:pPr>
            <a:endParaRPr lang="ru-RU" sz="3400" dirty="0" smtClean="0"/>
          </a:p>
          <a:p>
            <a:pPr marL="396000" algn="just">
              <a:lnSpc>
                <a:spcPct val="120000"/>
              </a:lnSpc>
              <a:spcBef>
                <a:spcPts val="0"/>
              </a:spcBef>
            </a:pPr>
            <a:r>
              <a:rPr lang="ru-RU" sz="3400" dirty="0" smtClean="0"/>
              <a:t>На первом курсе Вера вместе со своими однокурсниками отправилась в зимний спортивный лагерь. Там девушка серьёзно простудилась, грипп дал серьёзные осложнения на ноги. Она долго лечилась, но в итоге всё равно была вынуждена бросить учёбу в спортивном институте и вернуться домой. </a:t>
            </a:r>
          </a:p>
          <a:p>
            <a:pPr marL="396000" algn="just">
              <a:lnSpc>
                <a:spcPct val="120000"/>
              </a:lnSpc>
              <a:spcBef>
                <a:spcPts val="0"/>
              </a:spcBef>
            </a:pPr>
            <a:endParaRPr lang="ru-RU" sz="3400" dirty="0" smtClean="0"/>
          </a:p>
          <a:p>
            <a:pPr marL="396000" algn="just">
              <a:lnSpc>
                <a:spcPct val="120000"/>
              </a:lnSpc>
              <a:spcBef>
                <a:spcPts val="0"/>
              </a:spcBef>
            </a:pPr>
            <a:r>
              <a:rPr lang="ru-RU" sz="3400" dirty="0" smtClean="0"/>
              <a:t>Но Вера нашла в себе силы начать всё сначала: вернулась в Москву, и вместе с друзьями из родного города поступила в Московский институт торговли. </a:t>
            </a:r>
          </a:p>
          <a:p>
            <a:pPr algn="just"/>
            <a:endParaRPr lang="ru-RU" dirty="0" smtClean="0"/>
          </a:p>
          <a:p>
            <a:endParaRPr lang="ru-RU" dirty="0"/>
          </a:p>
        </p:txBody>
      </p:sp>
      <p:pic>
        <p:nvPicPr>
          <p:cNvPr id="12" name="Содержимое 9" descr="https://pbs.twimg.com/media/DKZ1k1yXcAA2adN.jpg"/>
          <p:cNvPicPr>
            <a:picLocks noGrp="1"/>
          </p:cNvPicPr>
          <p:nvPr>
            <p:ph sz="half" idx="1"/>
          </p:nvPr>
        </p:nvPicPr>
        <p:blipFill>
          <a:blip r:embed="rId2" cstate="email">
            <a:lum bright="2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3744416" cy="50405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</a:rPr>
              <a:t>     ГЕРОЯМИ РОЖДАЮТСЯ ИЛИ СТАНОВЯТСЯ?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r>
              <a:rPr lang="ru-RU" sz="2200" b="1" i="1" dirty="0" smtClean="0">
                <a:solidFill>
                  <a:srgbClr val="C00000"/>
                </a:solidFill>
              </a:rPr>
              <a:t>ВЕРА ВОЛОШИНА</a:t>
            </a:r>
            <a:endParaRPr lang="ru-RU" sz="2200" dirty="0"/>
          </a:p>
        </p:txBody>
      </p:sp>
      <p:pic>
        <p:nvPicPr>
          <p:cNvPr id="10" name="Picture 2" descr="http://xn--90aamkbbnf2a4b.xn--b1afaboidnttn.xn--p1ai/images/100_years_04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417287"/>
            <a:ext cx="3456383" cy="51269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Содержимое 11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5313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100" dirty="0" smtClean="0"/>
              <a:t>В  сентябре </a:t>
            </a:r>
            <a:r>
              <a:rPr lang="ru-RU" sz="2100" b="1" i="1" dirty="0" smtClean="0"/>
              <a:t>1940 года Вера стала курсантом Московского аэроклуба имени Чкалова</a:t>
            </a:r>
            <a:r>
              <a:rPr lang="ru-RU" sz="2100" dirty="0" smtClean="0"/>
              <a:t>, где освоила пилотирование самолёта И-153 «Чайка» и занялась </a:t>
            </a:r>
            <a:r>
              <a:rPr lang="ru-RU" sz="2100" b="1" i="1" dirty="0" smtClean="0"/>
              <a:t>прыжками с парашютом.</a:t>
            </a:r>
          </a:p>
          <a:p>
            <a:pPr algn="just"/>
            <a:r>
              <a:rPr lang="ru-RU" sz="2100" dirty="0" smtClean="0"/>
              <a:t>Летом 1941 года Вера сдала экзамены за третий курс и отправилась в подмосковный Загорск для прохождения производственной практики.</a:t>
            </a:r>
          </a:p>
          <a:p>
            <a:pPr algn="just"/>
            <a:r>
              <a:rPr lang="ru-RU" sz="2100" b="1" dirty="0" smtClean="0"/>
              <a:t>Летом 1941 года Вера была мобилизована для рытья окопов и траншей около  столицы</a:t>
            </a:r>
            <a:r>
              <a:rPr lang="ru-RU" sz="2100" dirty="0" smtClean="0"/>
              <a:t>. </a:t>
            </a:r>
          </a:p>
          <a:p>
            <a:pPr algn="just"/>
            <a:r>
              <a:rPr lang="ru-RU" sz="2100" dirty="0" smtClean="0"/>
              <a:t>В октябре 1941-го Волошина добровольцем вступила в Красную Армию. </a:t>
            </a:r>
            <a:r>
              <a:rPr lang="ru-RU" sz="2100" b="1" dirty="0" smtClean="0"/>
              <a:t>Поскольку у нее была отменная физическая подготовка, ее зачислили </a:t>
            </a:r>
            <a:r>
              <a:rPr lang="ru-RU" sz="2100" b="1" dirty="0" err="1" smtClean="0"/>
              <a:t>разведотдел</a:t>
            </a:r>
            <a:r>
              <a:rPr lang="ru-RU" sz="2100" b="1" dirty="0" smtClean="0"/>
              <a:t> штаба Западного фронта</a:t>
            </a:r>
            <a:r>
              <a:rPr lang="ru-RU" sz="2000" b="1" dirty="0" smtClean="0"/>
              <a:t>  в/ч 9903</a:t>
            </a:r>
            <a:r>
              <a:rPr lang="ru-RU" sz="2100" b="1" dirty="0" smtClean="0"/>
              <a:t>, в котором готовили группы разведчиков и диверсантов для работы в тылу врага. </a:t>
            </a:r>
          </a:p>
          <a:p>
            <a:pPr algn="just"/>
            <a:endParaRPr lang="ru-RU" sz="1800" dirty="0" smtClean="0"/>
          </a:p>
          <a:p>
            <a:pPr algn="just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ЗОЯ И ВЕРА: ДВЕ СУДЬБЫ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8024" y="1268760"/>
            <a:ext cx="4038600" cy="4968551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sz="3200" dirty="0" smtClean="0"/>
              <a:t>В </a:t>
            </a:r>
            <a:r>
              <a:rPr lang="ru-RU" sz="2900" b="1" dirty="0" err="1" smtClean="0"/>
              <a:t>в</a:t>
            </a:r>
            <a:r>
              <a:rPr lang="ru-RU" sz="2900" b="1" dirty="0" smtClean="0"/>
              <a:t>/ч 9903</a:t>
            </a:r>
            <a:r>
              <a:rPr lang="ru-RU" sz="2900" dirty="0" smtClean="0"/>
              <a:t> </a:t>
            </a:r>
            <a:r>
              <a:rPr lang="ru-RU" sz="3200" dirty="0" smtClean="0"/>
              <a:t>познакомилась и сдружилась Вера Волошина и Зоя Космодемьянская, которая была младше Волошиной на четыре года.</a:t>
            </a:r>
            <a:r>
              <a:rPr lang="ru-RU" sz="3200" b="1" dirty="0" smtClean="0">
                <a:solidFill>
                  <a:schemeClr val="bg1"/>
                </a:solidFill>
              </a:rPr>
              <a:t> </a:t>
            </a:r>
          </a:p>
          <a:p>
            <a:pPr algn="just"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	</a:t>
            </a:r>
            <a:r>
              <a:rPr lang="ru-RU" sz="3200" b="1" dirty="0" smtClean="0"/>
              <a:t>21 ноября 1941 года Вера Волошина </a:t>
            </a:r>
            <a:r>
              <a:rPr lang="ru-RU" sz="3200" dirty="0" smtClean="0"/>
              <a:t>ушла на свое последнее задание, вместе с ней была и </a:t>
            </a:r>
            <a:r>
              <a:rPr lang="ru-RU" sz="3200" b="1" dirty="0" smtClean="0"/>
              <a:t>Зоя Космодемьянская.</a:t>
            </a:r>
            <a:r>
              <a:rPr lang="ru-RU" sz="3200" dirty="0" smtClean="0"/>
              <a:t> Их боевым заданием были поджоги мест расположения немецких частей. 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sz="3200" b="1" i="1" dirty="0" smtClean="0"/>
              <a:t>Группа попала под обстрел фашистов, пришлось разделиться, пути Зои и Веры разошлись. В трех километрах от деревни Крюково, группа разведчиков попала в засаду, начался неравный бой.	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5122" name="Picture 2" descr="C:\Users\Ольга\Desktop\Зоя и Вера\Зоя и Вера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4784532" cy="33123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ЗОЯ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ПОДВИГ БЕССМЕРТЕН!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81128"/>
          </a:xfrm>
        </p:spPr>
        <p:txBody>
          <a:bodyPr>
            <a:normAutofit fontScale="25000" lnSpcReduction="20000"/>
          </a:bodyPr>
          <a:lstStyle/>
          <a:p>
            <a:r>
              <a:rPr lang="ru-RU" sz="6200" b="1" i="1" dirty="0" smtClean="0">
                <a:latin typeface="Times New Roman" pitchFamily="18" charset="0"/>
                <a:cs typeface="Times New Roman" pitchFamily="18" charset="0"/>
              </a:rPr>
              <a:t>«Ее вели патрули – со связанными руками, в нижней рубашке, босиком..</a:t>
            </a: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Ее привели и посадили на скамейку, и она охнула. Губы у нее были черные-черные, испекшиеся и вздутое лицо на лбу. Она попросила пить у моего мужа. Мы спросили: «Можно?» Они сказали: «Нет», и один из них вместо воды поднял к подбородку горящую керосиновую лампу без стекла</a:t>
            </a:r>
          </a:p>
          <a:p>
            <a:r>
              <a:rPr lang="ru-RU" sz="6200" b="1" i="1" dirty="0" smtClean="0">
                <a:latin typeface="Times New Roman" pitchFamily="18" charset="0"/>
                <a:cs typeface="Times New Roman" pitchFamily="18" charset="0"/>
              </a:rPr>
              <a:t>Так, босиком ее выводили с 10 часов ночи до 2 часов ночи – по улице, по снегу босиком».</a:t>
            </a:r>
          </a:p>
          <a:p>
            <a:pPr>
              <a:buNone/>
            </a:pP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Она мне сказала</a:t>
            </a:r>
            <a:r>
              <a:rPr lang="ru-RU" sz="6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6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«Победа все равно за нами. Пусть они меня расстреляют, пусть эти изверги надо мной издеваются, но все равно нас всех не расстреляют. Нас еще 170 миллионов, русский народ всегда побеждал, и сейчас победа будет за нами»</a:t>
            </a:r>
          </a:p>
          <a:p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«</a:t>
            </a:r>
            <a:endParaRPr lang="ru-RU" sz="62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Рассказывает П.Я.Кулик (девичья фамилия Петрушина, 33 года)</a:t>
            </a:r>
            <a:endParaRPr lang="ru-RU" sz="6400" dirty="0"/>
          </a:p>
        </p:txBody>
      </p:sp>
      <p:pic>
        <p:nvPicPr>
          <p:cNvPr id="5" name="Содержимое 6" descr="img2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53047"/>
            <a:ext cx="4176464" cy="49938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ВЕРА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ПОДВИГ БЕССМЕРТЕН!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6400" b="1" dirty="0" smtClean="0"/>
              <a:t>Вера Волошина во время выполнения задания была ранена и захвачена в плен.</a:t>
            </a:r>
          </a:p>
          <a:p>
            <a:endParaRPr lang="ru-RU" sz="6400" dirty="0" smtClean="0"/>
          </a:p>
          <a:p>
            <a:r>
              <a:rPr lang="ru-RU" sz="6400" dirty="0" smtClean="0"/>
              <a:t>Попав в руки фашистам, диверсантка несколько дней подвергалась пыткам. Не добившись от пленницы желаемых сведений</a:t>
            </a:r>
            <a:r>
              <a:rPr lang="ru-RU" sz="6400" b="1" dirty="0" smtClean="0"/>
              <a:t>, 29 ноября 1941 года </a:t>
            </a:r>
            <a:r>
              <a:rPr lang="ru-RU" sz="6400" dirty="0" smtClean="0"/>
              <a:t>немцы устроили ее казнь. </a:t>
            </a:r>
          </a:p>
          <a:p>
            <a:pPr algn="just"/>
            <a:r>
              <a:rPr lang="ru-RU" sz="6400" dirty="0" smtClean="0"/>
              <a:t>По словам жителей деревни, даже за несколько минут до казни, </a:t>
            </a:r>
            <a:r>
              <a:rPr lang="ru-RU" sz="6400" b="1" i="1" dirty="0" smtClean="0">
                <a:solidFill>
                  <a:srgbClr val="C00000"/>
                </a:solidFill>
              </a:rPr>
              <a:t>Вера не потеряла своего мужества, достойно принимая свою участь. Перед казню запела «Интернационал».</a:t>
            </a:r>
          </a:p>
          <a:p>
            <a:pPr algn="just"/>
            <a:r>
              <a:rPr lang="ru-RU" sz="6400" dirty="0" smtClean="0"/>
              <a:t>	Только после отступления врага в середине декабря жители </a:t>
            </a:r>
            <a:r>
              <a:rPr lang="ru-RU" sz="6400" dirty="0" err="1" smtClean="0"/>
              <a:t>Головково</a:t>
            </a:r>
            <a:r>
              <a:rPr lang="ru-RU" sz="6400" dirty="0" smtClean="0"/>
              <a:t> сняли тело Веры с ивы и похоронили, а позднее ее останки были перенесены в братскую могилу</a:t>
            </a:r>
          </a:p>
          <a:p>
            <a:endParaRPr lang="ru-RU" sz="6400" dirty="0" smtClean="0"/>
          </a:p>
        </p:txBody>
      </p:sp>
      <p:pic>
        <p:nvPicPr>
          <p:cNvPr id="6146" name="Picture 2" descr="C:\Users\Ольга\Documents\А.И\2321323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3312368" cy="49473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МЫ ПОМНИМ! МЫ ГОРДИМСЯ!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5" name="Содержимое 4" descr="на мес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340768"/>
            <a:ext cx="3985790" cy="31866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51520" y="4653136"/>
            <a:ext cx="40324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на месте казни Зои Космодемьянской в деревне Петрищево.    </a:t>
            </a:r>
            <a:r>
              <a:rPr lang="ru-RU" dirty="0" smtClean="0"/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Мемориальный музей Зои Космодемьянской.</a:t>
            </a:r>
            <a:endParaRPr lang="ru-RU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http://www.warheroes.ru/content/images/heroes/monuments/Voloshina_V_D_np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196753"/>
            <a:ext cx="3112427" cy="33123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572000" y="4653136"/>
            <a:ext cx="4392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 smtClean="0"/>
              <a:t>Памятник в деревне Крюково на братской могиле, где похоронена Вера. Рядом открыт, посвященный ей музей.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ЖИЗНЬ И ПОДВИГ ГЕРОЕВ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C:\Users\Ольга\Documents\А.И\18894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t="4009" b="2460"/>
          <a:stretch>
            <a:fillRect/>
          </a:stretch>
        </p:blipFill>
        <p:spPr bwMode="auto">
          <a:xfrm>
            <a:off x="395536" y="1628800"/>
            <a:ext cx="3600400" cy="5040560"/>
          </a:xfrm>
          <a:prstGeom prst="rect">
            <a:avLst/>
          </a:prstGeom>
          <a:noFill/>
        </p:spPr>
      </p:pic>
      <p:pic>
        <p:nvPicPr>
          <p:cNvPr id="6" name="Picture 2" descr="https://ozon-st.cdn.ngenix.net/multimedia/books_covers/101153057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44008" y="1700808"/>
            <a:ext cx="3752878" cy="4925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БАЛЛАДА О ЗОЕ И ВЕРЕ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68759"/>
            <a:ext cx="4038600" cy="432048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/>
              <a:t>Их в разных местах схватили.</a:t>
            </a:r>
          </a:p>
          <a:p>
            <a:pPr>
              <a:buNone/>
            </a:pPr>
            <a:r>
              <a:rPr lang="ru-RU" sz="1600" b="1" dirty="0" smtClean="0"/>
              <a:t>Несхожие имена.</a:t>
            </a:r>
          </a:p>
          <a:p>
            <a:pPr>
              <a:buNone/>
            </a:pPr>
            <a:r>
              <a:rPr lang="ru-RU" sz="1600" b="1" dirty="0" smtClean="0"/>
              <a:t>Две матери их растили —</a:t>
            </a:r>
          </a:p>
          <a:p>
            <a:pPr>
              <a:buNone/>
            </a:pPr>
            <a:r>
              <a:rPr lang="ru-RU" sz="1600" b="1" dirty="0" smtClean="0">
                <a:solidFill>
                  <a:srgbClr val="C00000"/>
                </a:solidFill>
              </a:rPr>
              <a:t>Россия у них одна.</a:t>
            </a:r>
          </a:p>
          <a:p>
            <a:pPr>
              <a:buNone/>
            </a:pPr>
            <a:endParaRPr lang="ru-RU" sz="800" b="1" dirty="0" smtClean="0"/>
          </a:p>
          <a:p>
            <a:pPr>
              <a:buNone/>
            </a:pPr>
            <a:r>
              <a:rPr lang="ru-RU" sz="1600" b="1" dirty="0" smtClean="0"/>
              <a:t>Плеснули в девичьи лица</a:t>
            </a:r>
          </a:p>
          <a:p>
            <a:pPr>
              <a:buNone/>
            </a:pPr>
            <a:r>
              <a:rPr lang="ru-RU" sz="1600" b="1" dirty="0" smtClean="0"/>
              <a:t>Морозная синь и ширь.</a:t>
            </a:r>
          </a:p>
          <a:p>
            <a:pPr>
              <a:buNone/>
            </a:pPr>
            <a:r>
              <a:rPr lang="ru-RU" sz="1600" b="1" dirty="0" smtClean="0"/>
              <a:t>А рядом Москва дымится,</a:t>
            </a:r>
          </a:p>
          <a:p>
            <a:pPr>
              <a:buNone/>
            </a:pPr>
            <a:r>
              <a:rPr lang="ru-RU" sz="1600" b="1" dirty="0" smtClean="0"/>
              <a:t>А там — вся в лесах — Сибирь.</a:t>
            </a:r>
          </a:p>
          <a:p>
            <a:pPr>
              <a:buNone/>
            </a:pPr>
            <a:endParaRPr lang="ru-RU" sz="800" b="1" dirty="0" smtClean="0"/>
          </a:p>
          <a:p>
            <a:pPr>
              <a:buNone/>
            </a:pPr>
            <a:r>
              <a:rPr lang="ru-RU" sz="1600" b="1" dirty="0" smtClean="0"/>
              <a:t>За Зоей снега месили</a:t>
            </a:r>
          </a:p>
          <a:p>
            <a:pPr>
              <a:buNone/>
            </a:pPr>
            <a:r>
              <a:rPr lang="ru-RU" sz="1600" b="1" dirty="0" smtClean="0"/>
              <a:t>Подкованные сапоги.</a:t>
            </a:r>
          </a:p>
          <a:p>
            <a:pPr>
              <a:buNone/>
            </a:pPr>
            <a:r>
              <a:rPr lang="ru-RU" sz="1600" b="1" dirty="0" smtClean="0"/>
              <a:t>На иве, на грустной иве</a:t>
            </a:r>
          </a:p>
          <a:p>
            <a:pPr>
              <a:buNone/>
            </a:pPr>
            <a:r>
              <a:rPr lang="ru-RU" sz="1600" b="1" dirty="0" smtClean="0"/>
              <a:t>Повесили Веру враги.</a:t>
            </a:r>
            <a:endParaRPr lang="ru-RU" sz="800" b="1" dirty="0" smtClean="0"/>
          </a:p>
          <a:p>
            <a:pPr>
              <a:buNone/>
            </a:pPr>
            <a:endParaRPr lang="ru-RU" sz="1600" b="1" dirty="0" smtClean="0"/>
          </a:p>
          <a:p>
            <a:pPr>
              <a:buNone/>
            </a:pPr>
            <a:r>
              <a:rPr lang="ru-RU" sz="1600" b="1" dirty="0" smtClean="0"/>
              <a:t>Где сыщешь ты человека,</a:t>
            </a:r>
          </a:p>
          <a:p>
            <a:pPr>
              <a:buNone/>
            </a:pPr>
            <a:r>
              <a:rPr lang="ru-RU" sz="1600" b="1" dirty="0" smtClean="0"/>
              <a:t>Чтоб шапку пред Зоей не снял?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5740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/>
              <a:t>Про Веру же четверть века</a:t>
            </a:r>
          </a:p>
          <a:p>
            <a:pPr>
              <a:buNone/>
            </a:pPr>
            <a:r>
              <a:rPr lang="ru-RU" sz="1600" b="1" dirty="0" smtClean="0"/>
              <a:t>Никто ничего не знал.</a:t>
            </a:r>
          </a:p>
          <a:p>
            <a:pPr>
              <a:buNone/>
            </a:pPr>
            <a:endParaRPr lang="ru-RU" sz="800" b="1" dirty="0" smtClean="0"/>
          </a:p>
          <a:p>
            <a:pPr>
              <a:buNone/>
            </a:pPr>
            <a:r>
              <a:rPr lang="ru-RU" sz="1600" b="1" dirty="0" smtClean="0"/>
              <a:t>Молчала седая ива,</a:t>
            </a:r>
          </a:p>
          <a:p>
            <a:pPr>
              <a:buNone/>
            </a:pPr>
            <a:r>
              <a:rPr lang="ru-RU" sz="1600" b="1" dirty="0" smtClean="0"/>
              <a:t>Растаял кровавый снег.</a:t>
            </a:r>
          </a:p>
          <a:p>
            <a:pPr>
              <a:buNone/>
            </a:pPr>
            <a:r>
              <a:rPr lang="ru-RU" sz="1600" b="1" dirty="0" smtClean="0"/>
              <a:t>Две звездочки горделивые</a:t>
            </a:r>
          </a:p>
          <a:p>
            <a:pPr>
              <a:buNone/>
            </a:pPr>
            <a:r>
              <a:rPr lang="ru-RU" sz="1600" b="1" dirty="0" smtClean="0"/>
              <a:t>Пусть светятся рядом вовек!</a:t>
            </a:r>
          </a:p>
          <a:p>
            <a:pPr>
              <a:buNone/>
            </a:pPr>
            <a:endParaRPr lang="ru-RU" sz="800" b="1" dirty="0" smtClean="0"/>
          </a:p>
          <a:p>
            <a:pPr>
              <a:buNone/>
            </a:pPr>
            <a:r>
              <a:rPr lang="ru-RU" sz="1600" b="1" dirty="0" smtClean="0"/>
              <a:t>Две ласточки невеселые,</a:t>
            </a:r>
          </a:p>
          <a:p>
            <a:pPr>
              <a:buNone/>
            </a:pPr>
            <a:r>
              <a:rPr lang="ru-RU" sz="1600" b="1" dirty="0" smtClean="0"/>
              <a:t>Казненные в хмурый день.</a:t>
            </a:r>
          </a:p>
          <a:p>
            <a:pPr>
              <a:buNone/>
            </a:pPr>
            <a:r>
              <a:rPr lang="ru-RU" sz="1600" b="1" dirty="0" smtClean="0"/>
              <a:t>Могилы в соседних селах —</a:t>
            </a:r>
          </a:p>
          <a:p>
            <a:pPr>
              <a:buNone/>
            </a:pPr>
            <a:r>
              <a:rPr lang="ru-RU" sz="1600" b="1" dirty="0" smtClean="0"/>
              <a:t>А сколько таких деревень!</a:t>
            </a:r>
          </a:p>
          <a:p>
            <a:pPr>
              <a:buNone/>
            </a:pPr>
            <a:endParaRPr lang="ru-RU" sz="800" b="1" dirty="0" smtClean="0"/>
          </a:p>
          <a:p>
            <a:pPr>
              <a:buNone/>
            </a:pPr>
            <a:r>
              <a:rPr lang="ru-RU" sz="1600" b="1" dirty="0" smtClean="0"/>
              <a:t>Друг, ты родился в сорок первом.</a:t>
            </a:r>
          </a:p>
          <a:p>
            <a:pPr>
              <a:buNone/>
            </a:pPr>
            <a:r>
              <a:rPr lang="ru-RU" sz="1600" b="1" dirty="0" smtClean="0"/>
              <a:t>В их юные лица вглядись.</a:t>
            </a:r>
          </a:p>
          <a:p>
            <a:pPr>
              <a:buNone/>
            </a:pPr>
            <a:r>
              <a:rPr lang="ru-RU" sz="1600" b="1" dirty="0" smtClean="0">
                <a:solidFill>
                  <a:srgbClr val="C00000"/>
                </a:solidFill>
              </a:rPr>
              <a:t>ВЕРА— </a:t>
            </a:r>
            <a:r>
              <a:rPr lang="ru-RU" sz="1600" b="1" dirty="0" smtClean="0"/>
              <a:t>по </a:t>
            </a:r>
            <a:r>
              <a:rPr lang="ru-RU" sz="1600" b="1" dirty="0" err="1" smtClean="0"/>
              <a:t>русски</a:t>
            </a:r>
            <a:r>
              <a:rPr lang="ru-RU" sz="1600" b="1" dirty="0" smtClean="0"/>
              <a:t> </a:t>
            </a:r>
            <a:r>
              <a:rPr lang="ru-RU" sz="1600" b="1" dirty="0" smtClean="0">
                <a:solidFill>
                  <a:srgbClr val="C00000"/>
                </a:solidFill>
              </a:rPr>
              <a:t>ВЕРА,</a:t>
            </a:r>
          </a:p>
          <a:p>
            <a:pPr>
              <a:buNone/>
            </a:pPr>
            <a:r>
              <a:rPr lang="ru-RU" sz="1600" b="1" dirty="0" smtClean="0">
                <a:solidFill>
                  <a:srgbClr val="C00000"/>
                </a:solidFill>
              </a:rPr>
              <a:t>ЗОЯ— </a:t>
            </a:r>
            <a:r>
              <a:rPr lang="ru-RU" sz="1600" b="1" dirty="0" smtClean="0"/>
              <a:t>по </a:t>
            </a:r>
            <a:r>
              <a:rPr lang="ru-RU" sz="1600" b="1" dirty="0" err="1" smtClean="0"/>
              <a:t>гречески</a:t>
            </a:r>
            <a:r>
              <a:rPr lang="ru-RU" sz="1600" b="1" dirty="0" smtClean="0"/>
              <a:t> </a:t>
            </a:r>
            <a:r>
              <a:rPr lang="ru-RU" sz="1600" b="1" dirty="0" smtClean="0">
                <a:solidFill>
                  <a:srgbClr val="C00000"/>
                </a:solidFill>
              </a:rPr>
              <a:t>ЖИЗНЬ.</a:t>
            </a:r>
          </a:p>
          <a:p>
            <a:pPr>
              <a:buNone/>
            </a:pPr>
            <a:endParaRPr lang="ru-RU" sz="800" i="1" dirty="0" smtClean="0"/>
          </a:p>
          <a:p>
            <a:pPr>
              <a:buNone/>
            </a:pPr>
            <a:r>
              <a:rPr lang="ru-RU" sz="1600" i="1" dirty="0" smtClean="0"/>
              <a:t>Владимир Фёдоров</a:t>
            </a:r>
            <a:endParaRPr lang="ru-RU" sz="1600" dirty="0" smtClean="0"/>
          </a:p>
        </p:txBody>
      </p:sp>
    </p:spTree>
    <p:extLst>
      <p:ext uri="{BB962C8B-B14F-4D97-AF65-F5344CB8AC3E}">
        <p14:creationId xmlns="" xmlns:p14="http://schemas.microsoft.com/office/powerpoint/2010/main" val="206445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052736"/>
            <a:ext cx="8640960" cy="2808312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МУЖЕСТВА ДЛЯ СТУДЕНТОВ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курса СПО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ДВЕ СУДЬБЫ – ОДИН ПОДВИГ»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4293096"/>
            <a:ext cx="3744416" cy="158417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2400" dirty="0" smtClean="0"/>
              <a:t>Парфенова Ольга Александровна, </a:t>
            </a:r>
          </a:p>
          <a:p>
            <a:pPr>
              <a:spcBef>
                <a:spcPts val="0"/>
              </a:spcBef>
            </a:pPr>
            <a:r>
              <a:rPr lang="ru-RU" sz="2400" dirty="0" smtClean="0"/>
              <a:t>методист ГПОУ АСПК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7835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442</Words>
  <Application>Microsoft Office PowerPoint</Application>
  <PresentationFormat>Экран (4:3)</PresentationFormat>
  <Paragraphs>107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УРОК МУЖЕСТВА ДЛЯ СТУДЕНТОВ 1 курса СПО «ДВЕ СУДЬБЫ – ОДИН ПОДВИГ»</vt:lpstr>
      <vt:lpstr>Слайд 2</vt:lpstr>
      <vt:lpstr>          ГЕРОЯМИ РОЖДАЮТСЯ ИЛИ СТАНОВЯТСЯ? ЗОЯ КОСМОДЕМЬЯНСКАЯ </vt:lpstr>
      <vt:lpstr>ГЕРОЯМИ РОЖДАЮТСЯ ИЛИ СТАНОВЯТСЯ?       ЗОЯ КОСМОДЕМЬЯНСКАЯ</vt:lpstr>
      <vt:lpstr> ГЕРОЯМИ РОЖДАЮТСЯ ИЛИ СТАНОВЯТСЯ?      ЗОЯ КОСМОДЕМЬЯНСКАЯ </vt:lpstr>
      <vt:lpstr>ГЕРОЯМИ РОЖДАЮТСЯ ИЛИ СТАНОВЯТСЯ?  ВЕРА ВОЛОШИНА</vt:lpstr>
      <vt:lpstr>ГЕРОЯМИ РОЖДАЮТСЯ ИЛИ СТАНОВЯТСЯ?  ВЕРА ВОЛОШИНА</vt:lpstr>
      <vt:lpstr>     ГЕРОЯМИ РОЖДАЮТСЯ ИЛИ СТАНОВЯТСЯ?  ВЕРА ВОЛОШИНА</vt:lpstr>
      <vt:lpstr>ЗОЯ И ВЕРА: ДВЕ СУДЬБЫ</vt:lpstr>
      <vt:lpstr>ЗОЯ ПОДВИГ БЕССМЕРТЕН!</vt:lpstr>
      <vt:lpstr>ВЕРА ПОДВИГ БЕССМЕРТЕН!</vt:lpstr>
      <vt:lpstr>МЫ ПОМНИМ! МЫ ГОРДИМСЯ!</vt:lpstr>
      <vt:lpstr>ЖИЗНЬ И ПОДВИГ ГЕРОЕВ</vt:lpstr>
      <vt:lpstr>БАЛЛАДА О ЗОЕ И ВЕРЕ</vt:lpstr>
      <vt:lpstr>УРОК МУЖЕСТВА ДЛЯ СТУДЕНТОВ 1 курса СПО «ДВЕ СУДЬБЫ – ОДИН ПОДВИГ»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Нам дороги эти позабыть нельзя!</dc:title>
  <dc:creator>Ранько Елена</dc:creator>
  <cp:lastModifiedBy>Ольга</cp:lastModifiedBy>
  <cp:revision>48</cp:revision>
  <dcterms:created xsi:type="dcterms:W3CDTF">2015-04-19T15:51:03Z</dcterms:created>
  <dcterms:modified xsi:type="dcterms:W3CDTF">2025-06-08T16:03:40Z</dcterms:modified>
</cp:coreProperties>
</file>