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5" r:id="rId4"/>
    <p:sldId id="264" r:id="rId5"/>
    <p:sldId id="259" r:id="rId6"/>
    <p:sldId id="256" r:id="rId7"/>
    <p:sldId id="260" r:id="rId8"/>
    <p:sldId id="262" r:id="rId9"/>
    <p:sldId id="261" r:id="rId10"/>
    <p:sldId id="266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2" d="100"/>
          <a:sy n="52" d="100"/>
        </p:scale>
        <p:origin x="62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0D77-1D9E-4653-9F60-019356581EF1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99BE-1FE4-4127-B0B0-EB3DAEAD4A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207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0D77-1D9E-4653-9F60-019356581EF1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99BE-1FE4-4127-B0B0-EB3DAEAD4A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100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0D77-1D9E-4653-9F60-019356581EF1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99BE-1FE4-4127-B0B0-EB3DAEAD4A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6714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0D77-1D9E-4653-9F60-019356581EF1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99BE-1FE4-4127-B0B0-EB3DAEAD4A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33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0D77-1D9E-4653-9F60-019356581EF1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99BE-1FE4-4127-B0B0-EB3DAEAD4A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236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0D77-1D9E-4653-9F60-019356581EF1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99BE-1FE4-4127-B0B0-EB3DAEAD4A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603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0D77-1D9E-4653-9F60-019356581EF1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99BE-1FE4-4127-B0B0-EB3DAEAD4A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7801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0D77-1D9E-4653-9F60-019356581EF1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99BE-1FE4-4127-B0B0-EB3DAEAD4A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460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0D77-1D9E-4653-9F60-019356581EF1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99BE-1FE4-4127-B0B0-EB3DAEAD4A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45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0D77-1D9E-4653-9F60-019356581EF1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99BE-1FE4-4127-B0B0-EB3DAEAD4A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641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0D77-1D9E-4653-9F60-019356581EF1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99BE-1FE4-4127-B0B0-EB3DAEAD4A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959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50D77-1D9E-4653-9F60-019356581EF1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DA99BE-1FE4-4127-B0B0-EB3DAEAD4A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00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5.png"/><Relationship Id="rId7" Type="http://schemas.microsoft.com/office/2007/relationships/hdphoto" Target="../media/hdphoto2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microsoft.com/office/2007/relationships/hdphoto" Target="../media/hdphoto3.wdp"/><Relationship Id="rId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microsoft.com/office/2007/relationships/hdphoto" Target="../media/hdphoto4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hdphoto" Target="../media/hdphoto5.wdp"/><Relationship Id="rId7" Type="http://schemas.microsoft.com/office/2007/relationships/hdphoto" Target="../media/hdphoto7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microsoft.com/office/2007/relationships/hdphoto" Target="../media/hdphoto6.wdp"/><Relationship Id="rId4" Type="http://schemas.openxmlformats.org/officeDocument/2006/relationships/image" Target="../media/image17.png"/><Relationship Id="rId9" Type="http://schemas.microsoft.com/office/2007/relationships/hdphoto" Target="../media/hdphoto8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0" t="13793" r="856" b="12930"/>
          <a:stretch/>
        </p:blipFill>
        <p:spPr>
          <a:xfrm>
            <a:off x="303815" y="200660"/>
            <a:ext cx="6401785" cy="65443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2268283" y="1744822"/>
            <a:ext cx="9623404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Бумаго</a:t>
            </a:r>
            <a:r>
              <a:rPr lang="ru-RU" sz="60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пластика</a:t>
            </a:r>
            <a:endParaRPr lang="ru-RU" sz="6000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60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в </a:t>
            </a:r>
            <a:r>
              <a:rPr lang="ru-RU" sz="6000" b="1" cap="none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декоратив</a:t>
            </a:r>
            <a:r>
              <a:rPr lang="ru-RU" sz="60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ноприкладном</a:t>
            </a:r>
            <a:endParaRPr lang="ru-RU" sz="6000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60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иск</a:t>
            </a:r>
            <a:r>
              <a:rPr lang="ru-RU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усстве</a:t>
            </a:r>
            <a:endParaRPr lang="ru-RU" sz="60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679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75" y="490061"/>
            <a:ext cx="768148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3600" b="1" spc="4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Гипотеза</a:t>
            </a:r>
            <a:r>
              <a:rPr lang="ru-RU" sz="3600" spc="4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если в достаточной мере изучить  некоторые виды и техники работы с  бумагой, то можно выполнять красивые поделки</a:t>
            </a:r>
            <a:r>
              <a:rPr lang="ru-RU" sz="3600" spc="4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50215" algn="just">
              <a:spcAft>
                <a:spcPts val="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проекта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познакомиться   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техникой </a:t>
            </a:r>
            <a:r>
              <a:rPr lang="ru-RU" sz="3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бумагопластика</a:t>
            </a:r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3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каригами</a:t>
            </a:r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конкретном изделии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6" t="28045" r="25773" b="21734"/>
          <a:stretch/>
        </p:blipFill>
        <p:spPr>
          <a:xfrm>
            <a:off x="8395856" y="1149926"/>
            <a:ext cx="3699162" cy="45720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6894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10" t="27816" r="15262" b="22759"/>
          <a:stretch/>
        </p:blipFill>
        <p:spPr>
          <a:xfrm>
            <a:off x="7824485" y="860635"/>
            <a:ext cx="3009419" cy="39017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377372" y="1057203"/>
            <a:ext cx="6400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Задача </a:t>
            </a:r>
            <a:r>
              <a:rPr lang="ru-RU" sz="3600" b="1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проекта</a:t>
            </a:r>
            <a:r>
              <a:rPr lang="ru-RU" sz="3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познакомиться с основными </a:t>
            </a:r>
            <a: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видами   </a:t>
            </a:r>
            <a:r>
              <a:rPr lang="ru-RU" sz="3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работы с бумагой.</a:t>
            </a:r>
          </a:p>
        </p:txBody>
      </p:sp>
    </p:spTree>
    <p:extLst>
      <p:ext uri="{BB962C8B-B14F-4D97-AF65-F5344CB8AC3E}">
        <p14:creationId xmlns:p14="http://schemas.microsoft.com/office/powerpoint/2010/main" val="1088617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1773" y="-154435"/>
            <a:ext cx="114265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anose="020B0A04020102020204" pitchFamily="34" charset="0"/>
              </a:rPr>
              <a:t>Некоторые виды    работ с бумагой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anose="020B0A04020102020204" pitchFamily="34" charset="0"/>
              </a:rPr>
              <a:t>.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0375" y="684391"/>
            <a:ext cx="36707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1. Простая аппликация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298494" y="573241"/>
            <a:ext cx="465018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2.Обрывная аппликация 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или </a:t>
            </a:r>
            <a:endParaRPr lang="ru-RU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бумажная 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мозаика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7218" y="2686522"/>
            <a:ext cx="40084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3. Объемная аппликация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599809" y="2789623"/>
            <a:ext cx="24320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5. Папье-маше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073381" y="2316994"/>
            <a:ext cx="18906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6. Оригами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973851" y="4214363"/>
            <a:ext cx="36695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7. Модульное оригами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16880" y="3267073"/>
            <a:ext cx="1976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8.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Квиллинг</a:t>
            </a:r>
            <a:endParaRPr lang="ru-RU" sz="28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634455" y="4076438"/>
            <a:ext cx="217078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9. </a:t>
            </a:r>
            <a:r>
              <a:rPr lang="ru-RU" sz="28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Киригами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 descr="https://hobbyndom.ru/wp-content/uploads/2/c/8/2c8656a5e35e0139c6c46801b25a5b49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44" r="4958"/>
          <a:stretch/>
        </p:blipFill>
        <p:spPr bwMode="auto">
          <a:xfrm>
            <a:off x="1011241" y="1199630"/>
            <a:ext cx="1166745" cy="13978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HeroicExtremeRightFacing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Picture 4" descr="https://hobbyndom.ru/wp-content/uploads/5/f/e/5feb6c72829f4ddb4b462f97259f72c7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6604" y="1082828"/>
            <a:ext cx="1124590" cy="1603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6" descr="http://klubmama.ru/uploads/posts/2022-09/1662853920_6-klubmama-ru-p-applikatsiya-mukhomor-v-starshei-gruppe-fo-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/>
          <a:srcRect l="49684" t="37211" r="18760" b="2016"/>
          <a:stretch/>
        </p:blipFill>
        <p:spPr>
          <a:xfrm>
            <a:off x="5381277" y="2283617"/>
            <a:ext cx="1087518" cy="1570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https://podelunchik.ru/wp-content/uploads/2021/12/origami-babochka-85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479" t="6003" r="6946" b="9415"/>
          <a:stretch/>
        </p:blipFill>
        <p:spPr bwMode="auto">
          <a:xfrm>
            <a:off x="7141689" y="2880345"/>
            <a:ext cx="1886674" cy="1319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https://paper-land.ru/wp-content/uploads/5/d/b/5db7ee2d0eeb4ec9fb08eb909e6021ad.jpe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B6B1AE"/>
              </a:clrFrom>
              <a:clrTo>
                <a:srgbClr val="B6B1A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6322" y="4735225"/>
            <a:ext cx="1831744" cy="16457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 descr="https://papikpro.com/uploads/posts/2022-12/1670151040_papikpro-com-p-kak-poshagovo-sdelat-podelki-iz-tsvetnoi-b-4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1" t="12511" r="12829" b="9510"/>
          <a:stretch/>
        </p:blipFill>
        <p:spPr bwMode="auto">
          <a:xfrm>
            <a:off x="636608" y="4076438"/>
            <a:ext cx="2712770" cy="21896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RelaxedModerately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2" name="Picture 8" descr="https://all-mongolia.ru/wp-content/uploads/9/2/f/92fb0a6671517db09f9e31920bc44a9b.jpe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98" t="16314" r="19541" b="8584"/>
          <a:stretch/>
        </p:blipFill>
        <p:spPr bwMode="auto">
          <a:xfrm>
            <a:off x="4595066" y="4738960"/>
            <a:ext cx="2210176" cy="182378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14" name="Прямоугольник 13"/>
          <p:cNvSpPr/>
          <p:nvPr/>
        </p:nvSpPr>
        <p:spPr>
          <a:xfrm>
            <a:off x="5059630" y="1910730"/>
            <a:ext cx="15706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4. Торцевание</a:t>
            </a:r>
          </a:p>
        </p:txBody>
      </p:sp>
    </p:spTree>
    <p:extLst>
      <p:ext uri="{BB962C8B-B14F-4D97-AF65-F5344CB8AC3E}">
        <p14:creationId xmlns:p14="http://schemas.microsoft.com/office/powerpoint/2010/main" val="2262067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4" t="13794" r="20090" b="19214"/>
          <a:stretch/>
        </p:blipFill>
        <p:spPr>
          <a:xfrm>
            <a:off x="362432" y="1298919"/>
            <a:ext cx="3333751" cy="45943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362432" y="281285"/>
            <a:ext cx="78857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Инструменты для работы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91199" y="1543050"/>
            <a:ext cx="46412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Для работы потребуются </a:t>
            </a:r>
          </a:p>
          <a:p>
            <a:pPr marL="342900" indent="-342900">
              <a:buAutoNum type="arabicPeriod"/>
            </a:pPr>
            <a:r>
              <a:rPr lang="ru-RU" sz="2400" b="1" dirty="0" smtClean="0"/>
              <a:t>Бумага ватман или чертежная </a:t>
            </a:r>
          </a:p>
          <a:p>
            <a:pPr marL="342900" indent="-342900">
              <a:buAutoNum type="arabicPeriod"/>
            </a:pPr>
            <a:r>
              <a:rPr lang="ru-RU" sz="2400" b="1" dirty="0" smtClean="0"/>
              <a:t>Линейка.</a:t>
            </a:r>
          </a:p>
          <a:p>
            <a:pPr marL="342900" indent="-342900">
              <a:buAutoNum type="arabicPeriod"/>
            </a:pPr>
            <a:r>
              <a:rPr lang="ru-RU" sz="2400" b="1" dirty="0" smtClean="0"/>
              <a:t>Карандаш простой</a:t>
            </a:r>
          </a:p>
          <a:p>
            <a:pPr marL="342900" indent="-342900">
              <a:buAutoNum type="arabicPeriod"/>
            </a:pPr>
            <a:r>
              <a:rPr lang="ru-RU" sz="2400" b="1" dirty="0" smtClean="0"/>
              <a:t>Ножницы </a:t>
            </a:r>
          </a:p>
          <a:p>
            <a:pPr marL="342900" indent="-342900">
              <a:buAutoNum type="arabicPeriod"/>
            </a:pPr>
            <a:r>
              <a:rPr lang="ru-RU" sz="2400" b="1" dirty="0" smtClean="0"/>
              <a:t>Спица вязальная</a:t>
            </a:r>
          </a:p>
          <a:p>
            <a:pPr marL="342900" indent="-342900">
              <a:buAutoNum type="arabicPeriod"/>
            </a:pPr>
            <a:r>
              <a:rPr lang="ru-RU" sz="2400" b="1" dirty="0"/>
              <a:t> К</a:t>
            </a:r>
            <a:r>
              <a:rPr lang="ru-RU" sz="2400" b="1" dirty="0" smtClean="0"/>
              <a:t>артон для основы(фон)</a:t>
            </a:r>
          </a:p>
          <a:p>
            <a:pPr marL="342900" indent="-342900">
              <a:buAutoNum type="arabicPeriod"/>
            </a:pPr>
            <a:r>
              <a:rPr lang="ru-RU" sz="2400" b="1" dirty="0" smtClean="0"/>
              <a:t>Клей ПВА  </a:t>
            </a:r>
          </a:p>
          <a:p>
            <a:pPr marL="342900" indent="-342900">
              <a:buAutoNum type="arabicPeriod"/>
            </a:pPr>
            <a:endParaRPr lang="ru-RU" sz="2400" b="1" dirty="0"/>
          </a:p>
        </p:txBody>
      </p:sp>
      <p:pic>
        <p:nvPicPr>
          <p:cNvPr id="1026" name="Picture 2" descr="Луч Клей ПВА-М 125 г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7874" y="4797422"/>
            <a:ext cx="908899" cy="148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profit-54.ru/components/com_jshopping/files/img_products/thumb_220684_3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199" y="479742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flomaster.club/uploads/posts/2022-06/1654256086_60-flomaster-club-p-nitki-risunok-dlya-detei-krasivo-74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229" y="5038500"/>
            <a:ext cx="1770353" cy="1327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www.tdkarandash.ru/upload/iblock/787/787d8fe8d94753fc69a36fcafaffcc26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1836" y="4639047"/>
            <a:ext cx="2126672" cy="212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016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34" t="19474" r="2237" b="3797"/>
          <a:stretch/>
        </p:blipFill>
        <p:spPr>
          <a:xfrm rot="5400000">
            <a:off x="379709" y="1732847"/>
            <a:ext cx="4022936" cy="4424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89" r="4390" b="7627"/>
          <a:stretch/>
        </p:blipFill>
        <p:spPr>
          <a:xfrm>
            <a:off x="4920592" y="1933480"/>
            <a:ext cx="5072218" cy="4022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87" t="9701" r="58902" b="27700"/>
          <a:stretch/>
        </p:blipFill>
        <p:spPr>
          <a:xfrm>
            <a:off x="10310122" y="1299009"/>
            <a:ext cx="1671035" cy="24662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1791958" y="375679"/>
            <a:ext cx="7700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Схемы деталей поэтапно</a:t>
            </a:r>
            <a:endParaRPr lang="ru-RU" sz="54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098" t="9701" r="25240" b="28029"/>
          <a:stretch/>
        </p:blipFill>
        <p:spPr>
          <a:xfrm>
            <a:off x="10310122" y="4153495"/>
            <a:ext cx="1620876" cy="224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6756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724" r="276"/>
          <a:stretch/>
        </p:blipFill>
        <p:spPr>
          <a:xfrm>
            <a:off x="499038" y="1841701"/>
            <a:ext cx="11692962" cy="47730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78257" y="614660"/>
            <a:ext cx="100259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Изготовление элемента  цветка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827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059" r="-390" b="11415"/>
          <a:stretch/>
        </p:blipFill>
        <p:spPr>
          <a:xfrm>
            <a:off x="817500" y="1032382"/>
            <a:ext cx="4576302" cy="52961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14455" r="-1117" b="14106"/>
          <a:stretch/>
        </p:blipFill>
        <p:spPr>
          <a:xfrm>
            <a:off x="6204029" y="982526"/>
            <a:ext cx="5069711" cy="527360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54238" y="520861"/>
            <a:ext cx="2550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Начало работы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933235" y="520861"/>
            <a:ext cx="29029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Конечный результат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47880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70" t="13793" r="856" b="12930"/>
          <a:stretch/>
        </p:blipFill>
        <p:spPr>
          <a:xfrm>
            <a:off x="427640" y="313646"/>
            <a:ext cx="6401785" cy="65443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7877175" y="497205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565503" y="4070490"/>
            <a:ext cx="3343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Выполнили ученики </a:t>
            </a:r>
            <a:r>
              <a:rPr lang="ru-RU" dirty="0" smtClean="0"/>
              <a:t>3 </a:t>
            </a:r>
            <a:r>
              <a:rPr lang="ru-RU" dirty="0" smtClean="0"/>
              <a:t>класса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371635" y="893207"/>
            <a:ext cx="47247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5400" dirty="0"/>
              <a:t>Готовая работа </a:t>
            </a:r>
            <a:endParaRPr lang="ru-RU" sz="5400" dirty="0" smtClean="0"/>
          </a:p>
          <a:p>
            <a:r>
              <a:rPr lang="ru-RU" sz="5400" dirty="0" smtClean="0"/>
              <a:t>«</a:t>
            </a:r>
            <a:r>
              <a:rPr lang="ru-RU" sz="5400" dirty="0"/>
              <a:t>Совенок»</a:t>
            </a:r>
          </a:p>
        </p:txBody>
      </p:sp>
    </p:spTree>
    <p:extLst>
      <p:ext uri="{BB962C8B-B14F-4D97-AF65-F5344CB8AC3E}">
        <p14:creationId xmlns:p14="http://schemas.microsoft.com/office/powerpoint/2010/main" val="3790624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15772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134</Words>
  <Application>Microsoft Office PowerPoint</Application>
  <PresentationFormat>Широкоэкранный</PresentationFormat>
  <Paragraphs>35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 Шмелева</dc:creator>
  <cp:lastModifiedBy>Светлана Шмелева</cp:lastModifiedBy>
  <cp:revision>31</cp:revision>
  <dcterms:created xsi:type="dcterms:W3CDTF">2023-02-14T10:47:14Z</dcterms:created>
  <dcterms:modified xsi:type="dcterms:W3CDTF">2026-01-28T09:24:44Z</dcterms:modified>
</cp:coreProperties>
</file>