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8" r:id="rId4"/>
    <p:sldId id="259" r:id="rId5"/>
    <p:sldId id="260" r:id="rId6"/>
    <p:sldId id="257" r:id="rId7"/>
    <p:sldId id="261" r:id="rId8"/>
    <p:sldId id="262" r:id="rId9"/>
    <p:sldId id="263" r:id="rId10"/>
    <p:sldId id="265" r:id="rId11"/>
    <p:sldId id="267" r:id="rId12"/>
    <p:sldId id="266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50" d="100"/>
          <a:sy n="50" d="100"/>
        </p:scale>
        <p:origin x="750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2E2E82-188F-4E1C-9D2B-27901F7A95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BC67F13-E4F0-41C7-974A-76AE679276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002128-F96C-44C5-86F0-03ECA015A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FE04A-D17D-4431-80AF-1B038D7D49D5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AB56489-605B-449A-89E3-E134705C2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1F20CC2-5199-4E1E-A435-BFDC1F9F2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36894-3E16-4BE5-BF85-037DFBBCCB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5689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625554-BDAF-4380-9B5B-B91727AB0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A9C97A1-071E-4545-B2FF-80221E3A41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B04554A-BCA9-4007-B477-CF8439146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FE04A-D17D-4431-80AF-1B038D7D49D5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C3185EF-8C4A-4DBE-A228-F21B0B76F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AF9C1DF-B274-40FE-B7A5-96D201824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36894-3E16-4BE5-BF85-037DFBBCCB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38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690611-9301-41C8-A63A-B57286E1B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6CC9F14-B4E4-4F8B-BFF1-AA56B129E4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45D1FA9-41E0-4762-B8AE-69A4DA993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FE04A-D17D-4431-80AF-1B038D7D49D5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95508FC-9AD7-45E7-9A3A-5E62A1312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BA3E5DA-C85E-4DCF-8E3B-4233B6B17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36894-3E16-4BE5-BF85-037DFBBCCB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66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DC81B2-D1BC-45D3-8B25-4A9A432BA9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BC04027-3043-48B5-8748-FCC69EA719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763C58C-B217-41A6-A9DE-A6F4516FF1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65D7D52-3A2D-4C92-90C3-8D783E2000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FE04A-D17D-4431-80AF-1B038D7D49D5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B4AB3D5-ACF9-4490-BE19-995AC6D87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6694A53-69BF-4F50-A34D-E1DBC8926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36894-3E16-4BE5-BF85-037DFBBCCB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939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1C39E4-E2F8-45C2-8EA5-41FE5E23D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AA8D761-4C3A-4FCF-B059-2C4C929496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4FA09DE-D093-4DE4-A544-C55AE70896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82F52A8-ADAD-4ECF-90F7-91581E16FA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9477456-ECD6-40DE-A7D4-12E67DF5E8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1A968EF-1B73-44F7-A337-B58FC6571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FE04A-D17D-4431-80AF-1B038D7D49D5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488421D-ED0D-476A-8CBF-46ADFAF27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EDBDC5F-7D86-43B2-8DD5-43BEDE415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36894-3E16-4BE5-BF85-037DFBBCCB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4582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E3C748-4A75-4769-B3C9-E3EC7005C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0A92B36-DAE2-4885-9DB9-33834EB99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FE04A-D17D-4431-80AF-1B038D7D49D5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014AA8A-6C0A-4CE0-9B2A-9232CF2AF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16BD85A-99FE-4A49-93CB-C09C7D4A5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36894-3E16-4BE5-BF85-037DFBBCCB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7419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2DF84AA-A584-459A-9B2A-F22F90763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FE04A-D17D-4431-80AF-1B038D7D49D5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FB332D4-9C75-4555-8AA1-366024BD9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9C70D1E-BF31-4F98-BE08-177E08D93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36894-3E16-4BE5-BF85-037DFBBCCB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1836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87D70A-3F79-417E-AADD-D9085B66D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07FF49C-EE7A-45DC-B3A0-337A61880A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1A0128D-6499-4328-B7ED-0274D0DC48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47DC287-E010-414B-BC60-1B210B07B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FE04A-D17D-4431-80AF-1B038D7D49D5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D0C2D59-BB4A-4DAB-9D5D-F2031B301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762CBEC-B7F5-43C4-946E-5E303A30B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36894-3E16-4BE5-BF85-037DFBBCCB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760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BD165A-3F15-4FAB-9DC4-198D70EA8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BA2CF9A-3A94-45FA-A692-3304008B87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C086CD9-25E9-44A3-98E4-EA8AEEA48E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08050DA-2E71-47BC-B87D-A5097C1BE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FE04A-D17D-4431-80AF-1B038D7D49D5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6183976-0068-41AB-8B46-2A5FC218D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A7EC8CC-972A-4817-897B-5AFEB98F9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36894-3E16-4BE5-BF85-037DFBBCCB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5792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FC1DC6-AB0C-4E90-A8E2-B885B6378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C03CDA6-D76C-4036-872B-E14D168D51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7ADEC74-BBF7-4D88-BDFC-172DE6464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FE04A-D17D-4431-80AF-1B038D7D49D5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757A09-1627-4835-8E63-B3F7BF314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109E07-EB63-467E-A0EC-813B43AB4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36894-3E16-4BE5-BF85-037DFBBCCB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2680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181CFFC-8631-4A6A-B1AF-EBC7C70A91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32EA8ED-9929-473E-8874-6E38EB4D91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EDDA6C1-A72E-4F48-BC60-C2B5EC353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FE04A-D17D-4431-80AF-1B038D7D49D5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73F8073-5B13-45D9-AB67-819E2A51F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A6CD756-AA55-4F21-8D69-C5C5CA873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36894-3E16-4BE5-BF85-037DFBBCCB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7087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E7FA98-FF79-41B9-AD69-C0050AB0F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F9D2DA1-C9D9-4514-B75E-8A187E80F1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95B92D6-4577-4931-9B79-856F119856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FE04A-D17D-4431-80AF-1B038D7D49D5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7C33D01-82A5-4078-BEC9-62B4DA0984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B24B2DE-FD75-4B60-BF6F-6A25E179D1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D36894-3E16-4BE5-BF85-037DFBBCCB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0600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2F00E8-9EDC-4323-9D59-A25B47D13D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7104358-3828-4098-A38E-2EC4588F3B0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75B2B66-CD43-40A3-9812-0E463E7DB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0291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2D28066D-822A-453F-9F86-CFDE886B14D7}"/>
              </a:ext>
            </a:extLst>
          </p:cNvPr>
          <p:cNvPicPr preferRelativeResize="0"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281753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>
            <a:extLst>
              <a:ext uri="{FF2B5EF4-FFF2-40B4-BE49-F238E27FC236}">
                <a16:creationId xmlns:a16="http://schemas.microsoft.com/office/drawing/2014/main" id="{2BDFD406-3E64-4C0A-8631-2B50432CA6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912"/>
            <a:ext cx="12192000" cy="6868427"/>
          </a:xfrm>
        </p:spPr>
      </p:pic>
    </p:spTree>
    <p:extLst>
      <p:ext uri="{BB962C8B-B14F-4D97-AF65-F5344CB8AC3E}">
        <p14:creationId xmlns:p14="http://schemas.microsoft.com/office/powerpoint/2010/main" val="402496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53E2A91F-8C8A-427A-A8A5-ED01B943FC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022"/>
            <a:ext cx="12058650" cy="6895362"/>
          </a:xfrm>
        </p:spPr>
      </p:pic>
    </p:spTree>
    <p:extLst>
      <p:ext uri="{BB962C8B-B14F-4D97-AF65-F5344CB8AC3E}">
        <p14:creationId xmlns:p14="http://schemas.microsoft.com/office/powerpoint/2010/main" val="1204638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0C486474-D376-4F1A-A261-F8B920FD0F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90"/>
            <a:ext cx="12191999" cy="6883490"/>
          </a:xfrm>
        </p:spPr>
      </p:pic>
    </p:spTree>
    <p:extLst>
      <p:ext uri="{BB962C8B-B14F-4D97-AF65-F5344CB8AC3E}">
        <p14:creationId xmlns:p14="http://schemas.microsoft.com/office/powerpoint/2010/main" val="2968036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744237A-5135-4E75-B448-FB61B54A89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463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4BD09F4-41AD-4956-B26F-1D95E5FC44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2320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6286995-05C6-49CD-8817-7503666932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333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C34A516-9329-4B5E-9B56-B14CDCC08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121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965D584-D4E7-4738-A85F-0B256ECED4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7333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6D12BCA-56B0-405C-846F-C15F20D689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1284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3A8BF61-7525-4E7B-AD56-ED2B482C76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3035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158C29B-F5D0-4315-BD2A-E8E4200BEF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1857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Широкоэкранный</PresentationFormat>
  <Paragraphs>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Правохеттинский</dc:creator>
  <cp:lastModifiedBy>Правохеттинский</cp:lastModifiedBy>
  <cp:revision>1</cp:revision>
  <dcterms:created xsi:type="dcterms:W3CDTF">2022-10-10T13:20:07Z</dcterms:created>
  <dcterms:modified xsi:type="dcterms:W3CDTF">2022-10-10T13:28:38Z</dcterms:modified>
</cp:coreProperties>
</file>