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1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urves Dark Blue Presentation Design PPT Backgrounds - Abstr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Математические раскраски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Задача №1 Можно ли шахматную доску размером 8 на 8 замостить фигурами вида (р..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78674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изайны на слайды для презентац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7155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а) Используйте раскраску доски в два цвета одноцветными и чередующимися по цвету строками.</a:t>
            </a:r>
          </a:p>
          <a:p>
            <a:pPr>
              <a:buNone/>
            </a:pPr>
            <a:r>
              <a:rPr lang="ru-RU" dirty="0" smtClean="0"/>
              <a:t>б) Используйте шахматную раскраску доски.</a:t>
            </a:r>
          </a:p>
          <a:p>
            <a:pPr>
              <a:buNone/>
            </a:pPr>
            <a:r>
              <a:rPr lang="ru-RU" dirty="0" smtClean="0"/>
              <a:t>в) Используйте раскраску в четыре цвета.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146/00133b25-576ebf2b/img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428736"/>
            <a:ext cx="8143931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изайны на слайды для презентац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0"/>
            <a:ext cx="957269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Так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общее число клеток шахматной доски 5×5 клеток нечетно, то черных и белых клеток не может быть поровну. Пусть для определенности черных клеток больше.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Тогда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жуков, сидящих на белых клетках, меньше, чем черных клеток. Поэтому хотя бы одна из черных клеток останется пустой, так как на черные клетки переползают только жуки. сидящие на белых клетках.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Бизнес и финансы  Шаблоны для презентаций PowerPoint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№ 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endParaRPr lang="ru-RU" dirty="0" smtClean="0"/>
          </a:p>
          <a:p>
            <a:pPr algn="r"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Можно ли из 13 кирпичей 1×1×2 сложить куб 3×3×3 с дыркой 1×1×1 в центре? </a:t>
            </a:r>
          </a:p>
          <a:p>
            <a:pPr algn="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изайны на слайды для презентац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Раскрасим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белый и черный цвет в шахматном порядке маленькие кубики 1×1×1, из которых состоят куб и кирпичи. В 13 кирпичах поровну (по 13) черных и белых кубиков, а в кубе 3×3×3 без центра одних — 12, а других — 14.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Нельзя.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изнес и финансы  Шаблоны для презентаций PowerPoint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</a:t>
            </a:r>
            <a:r>
              <a:rPr lang="ru-RU" dirty="0" smtClean="0"/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Отметьте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доске 8×8 несколько клеток так, чтобы любая (в том числе и любая отмеченная) клетка граничила по стороне ровно с одной отмеченной клеткой. 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Дизайны на слайды для презентац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0"/>
            <a:ext cx="10715667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42928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Будем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рассуждать, используя шахматную доску. Заметим, что белые клетки граничат по стороне только с черными, и наоборот. Поэтому сначала отметим несколько белых клеток так, чтобы у каждой черной клетки был ровно один отмеченный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сосед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   Затем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отметим несколько черных клеток так, чтобы и у каждой белой клетки появился ровно один отмеченный сосед (для этого достаточно симметрично отразить отмеченные клетки относительно какой-нибудь средней линии), при этом у черных клеток новых отмеченных соседей не появится.</a:t>
            </a:r>
          </a:p>
          <a:p>
            <a:pPr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 Один из примеров приведен на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рисунке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foxford.ru/uploads/tinymce_image/image/320/ras1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071678"/>
            <a:ext cx="250033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Бизнес и финансы  Шаблоны для презентаций PowerPoint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Докажите, что доску размером 10×10 клеток нельзя разрезать на фигурки вида: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foxford.ru/uploads/tinymce_image/image/322/ras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219450"/>
            <a:ext cx="1300169" cy="781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Дизайны на слайды для презентаци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0"/>
            <a:ext cx="1035847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Предположим, что доску 10×10 клеток можно разбить на такие фигурки, тогда их будет 100/4=25. Раскрасим доску в шахматном порядке, тогда каждая фигурка содержит либо 1, либо 3 черные клетки, то есть нечетное количество. Но сумма 25 нечетных чисел — это нечетное число. Поэтому 25 фигурок содержат нечетное количество черных клеток. Но всего на доске черных клеток 100/2=50штук — четное количество. Получили противоречие.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бесплатные фоны для презентаций Powerpoint Dark &quot; - карточ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Инвариант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    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       Инвариантом</a:t>
            </a:r>
            <a:r>
              <a:rPr lang="ru-RU" b="1" dirty="0" smtClean="0"/>
              <a:t> </a:t>
            </a:r>
            <a:r>
              <a:rPr lang="ru-RU" dirty="0" smtClean="0"/>
              <a:t>называется величина </a:t>
            </a:r>
            <a:r>
              <a:rPr lang="ru-RU" dirty="0" smtClean="0"/>
              <a:t>или некоторое </a:t>
            </a:r>
            <a:r>
              <a:rPr lang="ru-RU" dirty="0" smtClean="0"/>
              <a:t>свойство, которое не меняется при заданных преобразованиях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b="1" dirty="0" smtClean="0"/>
              <a:t>  Полуинвариантом</a:t>
            </a:r>
            <a:r>
              <a:rPr lang="ru-RU" b="1" dirty="0" smtClean="0"/>
              <a:t> </a:t>
            </a:r>
            <a:r>
              <a:rPr lang="ru-RU" dirty="0" smtClean="0"/>
              <a:t>называется величина, значение которой изменяется монотонно (не убывает или не возрастает) при заданных преобразованиях.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Бизнес и финансы  Шаблоны для презентаций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6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доске написаны шесть чисел: 1, 2, 3, 4, 5, 6. За один ход разрешается к любым двум из них одновременно добавлять по единице. Можно ли за несколько ходов все числа сделать равными?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Изумительный Сиреневый фо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412" y="-3086100"/>
            <a:ext cx="11430000" cy="9944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Сумма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написанных чисел нечетна (она равна 21). За каждый ход эта сумма увеличивается на 2, т. е. всегда остается нечетной. А сумма шести равных чисел всегда четна. Это значит, что сделать числа равными невозможно.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Нельзя.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Бизнес и финансы  Шаблоны для презентаций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5725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Надя и Люба решали задачи. Чтобы дело шло быстрее, они купили конфет и условились, что за каждую решенную задачу девочка, решившая ее первой, получает четыре конфеты, решившая второй — две, а решившая последней — одну. Девочки говорят, что каждая из них решила все задачи и получила 20 конфет, причем одновременных решений не было. Может ли такое быть?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умительный Сиреневый фон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Если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решение каждой задачи все три девочки вместе получали 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конфет (первая — 4, вторая — 2, третья — 1 конфету), значит, сумма всех полученных ими конфет должна обязательно делиться на 7, но 6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7 не делится. Следовательно, девочки ошиблись.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Не может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Бизнес и финансы  Шаблоны для презентаций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Дана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шахматная доска. Разрешается перекрашивать в другой цвет сразу все клетки какой-либо горизонтали или вертикали. Может ли при этом получиться доска, у которой ровно одна черная клетка? 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умительный Сиреневый фон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перекрашивании горизонтали или вертикали, содержащей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черных и 8−k белых клеток, получится 8−k черных 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белых клеток. Поэтому число черных клеток изменится на (8−k)−k=8−2k, т. е. на четное число. Так как четность числа черных клеток сохраняется, из исходных 32 черных клеток мы не сможем получить одну черную клетку.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Ответ.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Не может.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Бизнес и финансы  Шаблоны для презентаций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стране несколько городов, попарные расстояния между которыми различны. Путешественник отправился из города A в самый удаленный от него город B, оттуда — в самый удаленный от него город C и т. д. Докажите, что если город C не совпадает с городом A, то путешественник никогда не вернется в город A.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умительный Сиреневый фон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Предположим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что на втором шаге путешественник не возвратился в A, то есть город C отличен от города A. Тогда маршрут от A до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B короче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маршрута из B в C (поскольку C — наиболее удаленный от B город, а расстояния между городами различны).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дальнейшем каждый следующий маршрут будет не короче предыдущего, так как каждый раз мы в качестве следующего пункта назначения выбираем наиболее удаленный город. Пусть на некотором шаге путешественник все же вернулся в город A, выйдя из некоторого города X. По доказанному, маршрут от X до A длиннее маршрута от A до B, а это противоречит тому, что B — наиболее удаленный от A город.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Бизнес и финансы  Шаблоны для презентаций PowerPoi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Задача № 10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материке есть несколько стран, в каждой из которых правит либо партия правых, либо партия левых. Раз в месяц в одной из стран может поменяться власть. Это может произойти только в случае если в большинстве стран, граничащих с этой страной, правит другая партия. Докажите, что смены партий не могут продолжаться бесконечно.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умительный Сиреневый фон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Пусть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власть сменилась в некоторой стране A, в которой правят левые (для определенности). Пусть среди граничащих с ней стран было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стран, где правят левые, 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стран, где правят правые,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При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смене власти в стране A количество стран среди граничащих с ней стран, в которых правит та же партия, что и в A, возрастет на 2(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m−k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)&gt;0. Таким образом, после смены власти в какой-либо из стран число пар граничащих стран, имеющих одну и ту же партию у власти, возрастает. Это возрастание не может продолжаться бесконечно долго, поскольку число всех пар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граничащих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стран конечно.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552</Words>
  <PresentationFormat>Экран (4:3)</PresentationFormat>
  <Paragraphs>64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Математические раскраски</vt:lpstr>
      <vt:lpstr>Задача № 1</vt:lpstr>
      <vt:lpstr>Решение</vt:lpstr>
      <vt:lpstr>Слайд 4</vt:lpstr>
      <vt:lpstr>Решение</vt:lpstr>
      <vt:lpstr>Задача № 3</vt:lpstr>
      <vt:lpstr>Решение</vt:lpstr>
      <vt:lpstr>Задача № 4</vt:lpstr>
      <vt:lpstr>Решение </vt:lpstr>
      <vt:lpstr>Задача № 5</vt:lpstr>
      <vt:lpstr>Решение  </vt:lpstr>
      <vt:lpstr>Инвариант</vt:lpstr>
      <vt:lpstr>Задача № 6</vt:lpstr>
      <vt:lpstr>Решение</vt:lpstr>
      <vt:lpstr>Задача № 7</vt:lpstr>
      <vt:lpstr>Решение</vt:lpstr>
      <vt:lpstr>Задача № 8</vt:lpstr>
      <vt:lpstr>Решение</vt:lpstr>
      <vt:lpstr>Задача № 9</vt:lpstr>
      <vt:lpstr>Решение</vt:lpstr>
      <vt:lpstr>Задача № 10</vt:lpstr>
      <vt:lpstr>Решение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15</cp:revision>
  <dcterms:created xsi:type="dcterms:W3CDTF">2019-11-22T15:24:40Z</dcterms:created>
  <dcterms:modified xsi:type="dcterms:W3CDTF">2019-11-24T08:49:37Z</dcterms:modified>
</cp:coreProperties>
</file>