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1" r:id="rId16"/>
    <p:sldId id="272" r:id="rId17"/>
    <p:sldId id="270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10/13/21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4BA43A-D52B-CF4E-ADF9-B7E48A7911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8165" y="2536658"/>
            <a:ext cx="6815669" cy="663745"/>
          </a:xfrm>
        </p:spPr>
        <p:txBody>
          <a:bodyPr/>
          <a:lstStyle/>
          <a:p>
            <a:r>
              <a:rPr lang="ru-RU" dirty="0"/>
              <a:t>Виртуальная экскурсия на хлебозавод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AB5FE5F-047A-C04A-BBBA-58979A3902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1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dirty="0"/>
              <a:t>Откуда хлеб пришёл на стол….</a:t>
            </a:r>
          </a:p>
          <a:p>
            <a:pPr algn="r"/>
            <a:r>
              <a:rPr lang="ru-RU" sz="1900" dirty="0"/>
              <a:t>Подготовила воспитатель Лёшина Н.А.</a:t>
            </a:r>
          </a:p>
        </p:txBody>
      </p:sp>
    </p:spTree>
    <p:extLst>
      <p:ext uri="{BB962C8B-B14F-4D97-AF65-F5344CB8AC3E}">
        <p14:creationId xmlns:p14="http://schemas.microsoft.com/office/powerpoint/2010/main" val="2422039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DF34D8-9A69-D341-A90D-C08B8C1D8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Мы едим хлеб каждый день!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0D41F9B-806A-0D4A-9451-41E1CB01EC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285999"/>
            <a:ext cx="9601196" cy="3589868"/>
          </a:xfrm>
        </p:spPr>
      </p:pic>
    </p:spTree>
    <p:extLst>
      <p:ext uri="{BB962C8B-B14F-4D97-AF65-F5344CB8AC3E}">
        <p14:creationId xmlns:p14="http://schemas.microsoft.com/office/powerpoint/2010/main" val="701754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795CF6-C8F4-9E48-AF16-A88ADBBF4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Хлеб прошёл до нас долгий путь!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27499CBA-3E3A-BA42-A022-203C6D61F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 flipV="1">
            <a:off x="1295402" y="2285999"/>
            <a:ext cx="2528071" cy="3888636"/>
          </a:xfr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4528C7CF-E203-9C40-A4D0-B2D5746062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5106" y="2285999"/>
            <a:ext cx="7305344" cy="3829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29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B9952-8AF9-0042-B857-4641606EF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Зерна пшеницы посадили в землю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E3BEDB6-92E7-6141-980E-AEC2E8310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356289"/>
            <a:ext cx="3867483" cy="3586870"/>
          </a:xfr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995C8713-4C04-0449-85D9-E089A07DDA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7017" y="2356290"/>
            <a:ext cx="5157457" cy="358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9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992E6-0D82-DE4C-B363-2871AD99B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Из зёрен выросли зелёные колоски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392DCF2-10E6-9948-8559-8FE864A54F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364035"/>
            <a:ext cx="10168019" cy="3908536"/>
          </a:xfrm>
        </p:spPr>
      </p:pic>
    </p:spTree>
    <p:extLst>
      <p:ext uri="{BB962C8B-B14F-4D97-AF65-F5344CB8AC3E}">
        <p14:creationId xmlns:p14="http://schemas.microsoft.com/office/powerpoint/2010/main" val="2961721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2987AD-2213-8449-BB7C-D5F11A7C2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 когда колоски созрели и стали желтыми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1A33FA6-78B3-954C-96A5-4E28E843A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285999"/>
            <a:ext cx="9601196" cy="3930317"/>
          </a:xfrm>
        </p:spPr>
      </p:pic>
    </p:spTree>
    <p:extLst>
      <p:ext uri="{BB962C8B-B14F-4D97-AF65-F5344CB8AC3E}">
        <p14:creationId xmlns:p14="http://schemas.microsoft.com/office/powerpoint/2010/main" val="1147252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212D0-CA0F-C64C-8D60-6685810D1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Началась уборка урожая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1FB51325-4262-B146-99A1-FD2A35930D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2819" y="2580551"/>
            <a:ext cx="5253181" cy="3295317"/>
          </a:xfr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CB6A3B3B-1EAA-0141-92A8-A75108DE4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3038" y="2398785"/>
            <a:ext cx="4713560" cy="329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79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B5AA0C-9895-EA40-BD52-865B97911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Зерна пшеницы переехали на мельницу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8A156B2-BE94-C74D-BC5A-AB81108877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285999"/>
            <a:ext cx="9601195" cy="3930319"/>
          </a:xfrm>
        </p:spPr>
      </p:pic>
    </p:spTree>
    <p:extLst>
      <p:ext uri="{BB962C8B-B14F-4D97-AF65-F5344CB8AC3E}">
        <p14:creationId xmlns:p14="http://schemas.microsoft.com/office/powerpoint/2010/main" val="4046898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F32F45-E242-2846-94B8-79C0371A5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Прежние способы получения муки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E480E29-7B2F-154B-90F2-50410D430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V="1">
            <a:off x="401054" y="2312532"/>
            <a:ext cx="4865423" cy="2781838"/>
          </a:xfr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C874CD9A-1605-6C4A-AB5A-FA43D8A957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801" y="2384183"/>
            <a:ext cx="3295487" cy="4112808"/>
          </a:xfrm>
          <a:prstGeom prst="rect">
            <a:avLst/>
          </a:prstGeo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8E45D01B-4C95-114C-9DB1-04C73A13CB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66477" y="2372481"/>
            <a:ext cx="2832324" cy="4112808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D17D669E-4F5A-C34D-B287-4017AF3F04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054" y="3943683"/>
            <a:ext cx="5472968" cy="254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52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03543C-41BB-A949-A529-77A5A0B51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Современные мельницы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2AC605B-CAAC-C644-BDA2-BAC92DAAE6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1" y="2285999"/>
            <a:ext cx="5100052" cy="4084391"/>
          </a:xfr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E7583A54-5E2F-0A4B-9087-E7A604A16D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95945" y="2285999"/>
            <a:ext cx="5454315" cy="408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027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13E23B-9FC7-2944-A1F8-4CDB4FB7D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Мука отправляется на хлебозавод </a:t>
            </a:r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88EBB21F-5CF6-7842-AB07-C004737F10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382312"/>
            <a:ext cx="9365914" cy="3834003"/>
          </a:xfrm>
        </p:spPr>
      </p:pic>
    </p:spTree>
    <p:extLst>
      <p:ext uri="{BB962C8B-B14F-4D97-AF65-F5344CB8AC3E}">
        <p14:creationId xmlns:p14="http://schemas.microsoft.com/office/powerpoint/2010/main" val="1785983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CF52B4-8BC0-E640-A497-0B3E7664A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Щёлковский</a:t>
            </a:r>
            <a:r>
              <a:rPr lang="ru-RU" dirty="0"/>
              <a:t> хлебозавод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CF215A40-C885-5940-BF48-5F7199C1AD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 flipV="1">
            <a:off x="1295402" y="2344852"/>
            <a:ext cx="4564328" cy="3807943"/>
          </a:xfr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F33D7B46-DF61-2D4E-9C5B-8DE9F48F99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9730" y="2344852"/>
            <a:ext cx="5036868" cy="380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212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996D03-EB32-BF46-B3D4-4E5C79542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023131"/>
          </a:xfrm>
        </p:spPr>
        <p:txBody>
          <a:bodyPr/>
          <a:lstStyle/>
          <a:p>
            <a:r>
              <a:rPr lang="ru-RU" dirty="0"/>
              <a:t>Из муки замешивают тесто </a:t>
            </a:r>
          </a:p>
        </p:txBody>
      </p:sp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C007EA04-9160-E04C-A96A-1BC8FA3B4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7560" y="2339475"/>
            <a:ext cx="4800598" cy="3536393"/>
          </a:xfrm>
        </p:spPr>
      </p:pic>
      <p:pic>
        <p:nvPicPr>
          <p:cNvPr id="9" name="Рисунок 9">
            <a:extLst>
              <a:ext uri="{FF2B5EF4-FFF2-40B4-BE49-F238E27FC236}">
                <a16:creationId xmlns:a16="http://schemas.microsoft.com/office/drawing/2014/main" id="{76B64D8C-7D5C-5745-8F8F-4C34187E1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8158" y="2339474"/>
            <a:ext cx="5248440" cy="353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556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78E4FD-C5F5-2940-BCD8-6840AC9C8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Из теста формируют хлеб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58624947-6C2B-624F-9064-A112098C1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 flipH="1" flipV="1">
            <a:off x="1295402" y="2285999"/>
            <a:ext cx="5291215" cy="2441231"/>
          </a:xfrm>
        </p:spPr>
      </p:pic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AB49D8E3-D9E5-164F-9EAF-913A165431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095999" y="4492842"/>
            <a:ext cx="4831679" cy="2365158"/>
          </a:xfrm>
          <a:prstGeom prst="rect">
            <a:avLst/>
          </a:prstGeom>
        </p:spPr>
      </p:pic>
      <p:pic>
        <p:nvPicPr>
          <p:cNvPr id="7" name="Рисунок 7">
            <a:extLst>
              <a:ext uri="{FF2B5EF4-FFF2-40B4-BE49-F238E27FC236}">
                <a16:creationId xmlns:a16="http://schemas.microsoft.com/office/drawing/2014/main" id="{2C2ED696-04F3-E249-A060-A3997E4066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 flipV="1">
            <a:off x="6095999" y="2285999"/>
            <a:ext cx="4831679" cy="2441232"/>
          </a:xfrm>
          <a:prstGeom prst="rect">
            <a:avLst/>
          </a:prstGeom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82310AF9-5CFD-6C42-998B-D612452041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4321" y="4572002"/>
            <a:ext cx="5291216" cy="228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038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10A876-92AC-8C46-8040-A91F1954B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Хлеб выпекают в огромных печах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BD19CF0F-1A47-F649-A279-03CF43D173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285999"/>
            <a:ext cx="9601196" cy="3997159"/>
          </a:xfrm>
        </p:spPr>
      </p:pic>
    </p:spTree>
    <p:extLst>
      <p:ext uri="{BB962C8B-B14F-4D97-AF65-F5344CB8AC3E}">
        <p14:creationId xmlns:p14="http://schemas.microsoft.com/office/powerpoint/2010/main" val="847004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56307-C218-0A46-9081-511918E51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Остужают и упаковывают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5A28190F-CCB7-F948-A1C5-D59E290CE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1071518" y="2779841"/>
            <a:ext cx="5024482" cy="3096027"/>
          </a:xfr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973793DD-DE53-0145-8C95-DAAF79EEB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5263" y="2773947"/>
            <a:ext cx="5081335" cy="310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759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D5F18A-560C-7F4B-B23A-B3265AD45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Развозят хлеб </a:t>
            </a:r>
            <a:r>
              <a:rPr lang="ru-RU"/>
              <a:t>по магазинам 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DC45AF67-E3A8-ED4E-AC36-E1EE4CF95A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6579" y="2557463"/>
            <a:ext cx="7486316" cy="3317875"/>
          </a:xfrm>
        </p:spPr>
      </p:pic>
    </p:spTree>
    <p:extLst>
      <p:ext uri="{BB962C8B-B14F-4D97-AF65-F5344CB8AC3E}">
        <p14:creationId xmlns:p14="http://schemas.microsoft.com/office/powerpoint/2010/main" val="3987677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8A470C-379B-E54A-8555-16117DF91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Что бы мы купили и он был у нас на столе</a:t>
            </a:r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0B52AFF5-D43F-E543-8AD7-30F06A3C48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285999"/>
            <a:ext cx="9601195" cy="3896896"/>
          </a:xfrm>
        </p:spPr>
      </p:pic>
    </p:spTree>
    <p:extLst>
      <p:ext uri="{BB962C8B-B14F-4D97-AF65-F5344CB8AC3E}">
        <p14:creationId xmlns:p14="http://schemas.microsoft.com/office/powerpoint/2010/main" val="25602553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7794D3-7148-6A4E-A21D-1F824A6C5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6472E29-0211-1249-80E0-6EDCBB9C2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8948" y="701842"/>
            <a:ext cx="10393948" cy="5718171"/>
          </a:xfrm>
        </p:spPr>
      </p:pic>
    </p:spTree>
    <p:extLst>
      <p:ext uri="{BB962C8B-B14F-4D97-AF65-F5344CB8AC3E}">
        <p14:creationId xmlns:p14="http://schemas.microsoft.com/office/powerpoint/2010/main" val="33334602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19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Натуральные материалы</vt:lpstr>
      <vt:lpstr>Виртуальная экскурсия на хлебозавод</vt:lpstr>
      <vt:lpstr>Мы едим хлеб каждый день!</vt:lpstr>
      <vt:lpstr>Хлеб прошёл до нас долгий путь!</vt:lpstr>
      <vt:lpstr>Зерна пшеницы посадили в землю</vt:lpstr>
      <vt:lpstr>Из зёрен выросли зелёные колоски</vt:lpstr>
      <vt:lpstr>И когда колоски созрели и стали желтыми</vt:lpstr>
      <vt:lpstr>Началась уборка урожая</vt:lpstr>
      <vt:lpstr>Зерна пшеницы переехали на мельницу</vt:lpstr>
      <vt:lpstr>Прежние способы получения муки</vt:lpstr>
      <vt:lpstr>Современные мельницы</vt:lpstr>
      <vt:lpstr>Мука отправляется на хлебозавод </vt:lpstr>
      <vt:lpstr>Щёлковский хлебозавод </vt:lpstr>
      <vt:lpstr>Из муки замешивают тесто </vt:lpstr>
      <vt:lpstr>Из теста формируют хлеб</vt:lpstr>
      <vt:lpstr>Хлеб выпекают в огромных печах </vt:lpstr>
      <vt:lpstr>Остужают и упаковывают</vt:lpstr>
      <vt:lpstr>Развозят хлеб по магазинам </vt:lpstr>
      <vt:lpstr>Что бы мы купили и он был у нас на столе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Экскурсия на хлебозавод</dc:title>
  <dc:creator>Надежда Лёшина</dc:creator>
  <cp:lastModifiedBy>Надежда Лёшина</cp:lastModifiedBy>
  <cp:revision>8</cp:revision>
  <dcterms:created xsi:type="dcterms:W3CDTF">2021-09-16T11:05:12Z</dcterms:created>
  <dcterms:modified xsi:type="dcterms:W3CDTF">2021-10-13T20:56:43Z</dcterms:modified>
</cp:coreProperties>
</file>