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0"/>
  </p:notesMasterIdLst>
  <p:sldIdLst>
    <p:sldId id="286" r:id="rId2"/>
    <p:sldId id="285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</p:sldIdLst>
  <p:sldSz cx="9144000" cy="6858000" type="screen4x3"/>
  <p:notesSz cx="6858000" cy="9144000"/>
  <p:defaultTextStyle>
    <a:defPPr>
      <a:defRPr lang="ru-RU"/>
    </a:defPPr>
    <a:lvl1pPr marL="0" algn="l" defTabSz="9142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14" algn="l" defTabSz="9142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29" algn="l" defTabSz="9142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43" algn="l" defTabSz="9142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57" algn="l" defTabSz="9142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572" algn="l" defTabSz="9142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686" algn="l" defTabSz="9142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02" algn="l" defTabSz="9142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16" algn="l" defTabSz="9142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085" autoAdjust="0"/>
    <p:restoredTop sz="94662" autoAdjust="0"/>
  </p:normalViewPr>
  <p:slideViewPr>
    <p:cSldViewPr>
      <p:cViewPr>
        <p:scale>
          <a:sx n="100" d="100"/>
          <a:sy n="100" d="100"/>
        </p:scale>
        <p:origin x="-624" y="-222"/>
      </p:cViewPr>
      <p:guideLst>
        <p:guide orient="horz" pos="2161"/>
        <p:guide pos="28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325E4A-C5FD-4AAE-9312-8AFFC1ACBFC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E76591-F22F-42AF-BF4F-ECC2093FD3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89774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2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14" algn="l" defTabSz="91422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29" algn="l" defTabSz="91422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43" algn="l" defTabSz="91422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457" algn="l" defTabSz="91422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572" algn="l" defTabSz="91422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86" algn="l" defTabSz="91422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02" algn="l" defTabSz="91422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16" algn="l" defTabSz="91422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ru-RU" sz="6000" kern="1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/>
              </a:rPr>
              <a:t>Графический редактор</a:t>
            </a:r>
            <a:br>
              <a:rPr lang="ru-RU" sz="6000" kern="1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/>
              </a:rPr>
            </a:br>
            <a:r>
              <a:rPr lang="en-US" sz="6000" kern="1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/>
              </a:rPr>
              <a:t>PAINT</a:t>
            </a:r>
            <a:r>
              <a:rPr lang="ru-RU" sz="6000" kern="1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/>
              </a:rPr>
              <a:t> 3</a:t>
            </a:r>
            <a:r>
              <a:rPr lang="en-US" sz="6000" kern="1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/>
              </a:rPr>
              <a:t>D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sz="7200" kern="1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/>
              </a:rPr>
              <a:t>Пешеходный переход</a:t>
            </a:r>
            <a:endParaRPr lang="ru-RU" sz="7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l"/>
            <a:endParaRPr lang="ru-RU" sz="7200" kern="1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7030A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Impact"/>
            </a:endParaRPr>
          </a:p>
        </p:txBody>
      </p:sp>
      <p:pic>
        <p:nvPicPr>
          <p:cNvPr id="1026" name="Picture 2" descr="https://vignette.wikia.nocookie.net/smesharikiarhives/images/c/c1/%D0%9A%D1%80%D0%BE%D1%88_%D0%A2%D0%97.png/revision/latest?cb=20190330071155&amp;path-prefix=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22" y="2643182"/>
            <a:ext cx="2214578" cy="3419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857232"/>
            <a:ext cx="8305801" cy="65320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1 </a:t>
            </a:r>
            <a:r>
              <a:rPr lang="ru-RU" sz="3100" b="1" dirty="0" smtClean="0">
                <a:solidFill>
                  <a:srgbClr val="002060"/>
                </a:solidFill>
              </a:rPr>
              <a:t>Берем «маркер», толщину линии 15 </a:t>
            </a:r>
            <a:r>
              <a:rPr lang="ru-RU" sz="3100" b="1" dirty="0" err="1" smtClean="0">
                <a:solidFill>
                  <a:srgbClr val="002060"/>
                </a:solidFill>
              </a:rPr>
              <a:t>пкс</a:t>
            </a:r>
            <a:r>
              <a:rPr lang="ru-RU" sz="3100" b="1" dirty="0" smtClean="0">
                <a:solidFill>
                  <a:srgbClr val="002060"/>
                </a:solidFill>
              </a:rPr>
              <a:t>, цвет темно-серый, проводим прямую линию</a:t>
            </a:r>
            <a:endParaRPr lang="ru-RU" sz="3100" b="1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14488"/>
            <a:ext cx="7702373" cy="4538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1994" y="5715016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500042"/>
            <a:ext cx="8229602" cy="134704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>
                <a:solidFill>
                  <a:srgbClr val="002060"/>
                </a:solidFill>
              </a:rPr>
              <a:t>2 При помощи маркера закрасим нижнюю часть холста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928802"/>
            <a:ext cx="791158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3432" y="5715016"/>
            <a:ext cx="790568" cy="899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357166"/>
            <a:ext cx="8229602" cy="1500198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>
                <a:solidFill>
                  <a:srgbClr val="002060"/>
                </a:solidFill>
              </a:rPr>
              <a:t>3</a:t>
            </a:r>
            <a:r>
              <a:rPr lang="ru-RU" sz="3200" dirty="0" smtClean="0">
                <a:solidFill>
                  <a:srgbClr val="002060"/>
                </a:solidFill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</a:rPr>
              <a:t>Выбираем «Трехмерные фигуры», «куб», цвет «чёрный». Рисуем прямоугольник.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71612"/>
            <a:ext cx="8229600" cy="4691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8158" y="5929330"/>
            <a:ext cx="815841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4  </a:t>
            </a:r>
            <a:r>
              <a:rPr lang="ru-RU" sz="2700" b="1" dirty="0" smtClean="0">
                <a:solidFill>
                  <a:srgbClr val="002060"/>
                </a:solidFill>
              </a:rPr>
              <a:t>Используем «трёхмерные фигуры», из трехмерных объектов выбираем «сферу», рисуем светофор.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0"/>
            <a:ext cx="7286571" cy="3886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2462" y="5715016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5 Используем «трёхмерные фигуры», из трехмерных объектов выбираем «куб», рисуем ножку светофора.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00240"/>
            <a:ext cx="7643834" cy="4393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3900" y="5643578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704091"/>
            <a:ext cx="8229602" cy="938959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6 «Кисти», выбираем «маркер» и светло-серым цветом прямую линию</a:t>
            </a: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2797"/>
          <a:stretch>
            <a:fillRect/>
          </a:stretch>
        </p:blipFill>
        <p:spPr bwMode="auto">
          <a:xfrm>
            <a:off x="214282" y="1214422"/>
            <a:ext cx="8356509" cy="4895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1994" y="5876780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785793"/>
            <a:ext cx="8229602" cy="1500199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7 Используем «трёхмерные фигуры», из набросок в трехмерном формате выбираем «кисть-тюбик», рисуем пешеходную дорожку чёрным цветом. 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3116"/>
            <a:ext cx="7629484" cy="4186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1994" y="5715016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428605"/>
            <a:ext cx="7901009" cy="1643073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54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</a:rPr>
              <a:t>8  Используем «трёхмерные фигуры», из трехмерного объекта выбираем «куб», рисуем </a:t>
            </a:r>
            <a:r>
              <a:rPr lang="ru-RU" sz="3600" b="1" dirty="0" err="1" smtClean="0">
                <a:solidFill>
                  <a:srgbClr val="002060"/>
                </a:solidFill>
              </a:rPr>
              <a:t>бардюр</a:t>
            </a:r>
            <a:r>
              <a:rPr lang="ru-RU" sz="3600" b="1" dirty="0" smtClean="0">
                <a:solidFill>
                  <a:srgbClr val="002060"/>
                </a:solidFill>
              </a:rPr>
              <a:t> чёрным цветом.</a:t>
            </a:r>
            <a:br>
              <a:rPr lang="ru-RU" sz="3600" b="1" dirty="0" smtClean="0">
                <a:solidFill>
                  <a:srgbClr val="002060"/>
                </a:solidFill>
              </a:rPr>
            </a:b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7486630" cy="426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1994" y="5715016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714356"/>
            <a:ext cx="8229602" cy="121444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002060"/>
                </a:solidFill>
              </a:rPr>
              <a:t>9 </a:t>
            </a:r>
            <a:r>
              <a:rPr lang="ru-RU" sz="2800" b="1" dirty="0" smtClean="0">
                <a:solidFill>
                  <a:srgbClr val="002060"/>
                </a:solidFill>
              </a:rPr>
              <a:t>Полученный кубик копируем и вставляем до конца дороги 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00240"/>
            <a:ext cx="773430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44752" y="5786454"/>
            <a:ext cx="799247" cy="909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928670"/>
            <a:ext cx="8229602" cy="428628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002060"/>
                </a:solidFill>
              </a:rPr>
              <a:t>10 Выбираем «Кисти», «Баллончик с краской» светло-серым закрасим мостовую.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71612"/>
            <a:ext cx="7786742" cy="4575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3900" y="5643578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704091"/>
            <a:ext cx="8229602" cy="136758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11 Рисуем солнце. Используем «трёхмерные фигуры», из трехмерных объектов выбираем «сфера», цвет желтый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928802"/>
            <a:ext cx="7515915" cy="3581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5552380"/>
            <a:ext cx="1004882" cy="1143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12 Рисуем лучи солнца.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 Используем «трёхмерные фигуры», из «набросок в трехмерном формате» выбираем «кисть-тюбик», фигура труба</a:t>
            </a:r>
            <a:r>
              <a:rPr lang="ru-RU" sz="2700" b="1" dirty="0" smtClean="0">
                <a:solidFill>
                  <a:srgbClr val="002060"/>
                </a:solidFill>
              </a:rPr>
              <a:t>.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8484"/>
          <a:stretch>
            <a:fillRect/>
          </a:stretch>
        </p:blipFill>
        <p:spPr bwMode="auto">
          <a:xfrm>
            <a:off x="357158" y="1500174"/>
            <a:ext cx="7705734" cy="5107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1994" y="5572140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857232"/>
            <a:ext cx="8229602" cy="107157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13 Рисуем облака.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 Используем «трёхмерные фигуры», из «набросок в трехмерном формате» выбираем ровные края, цвет березовый.</a:t>
            </a:r>
            <a:endParaRPr lang="ru-RU" sz="3200" b="1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214554"/>
            <a:ext cx="7394452" cy="4262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3900" y="5643578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704090"/>
            <a:ext cx="8229602" cy="1510463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002060"/>
                </a:solidFill>
              </a:rPr>
              <a:t>14 Раскрасим небо.</a:t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«Кисти», «Баллончик», выбираем цвет морской волны.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b="14285"/>
          <a:stretch>
            <a:fillRect/>
          </a:stretch>
        </p:blipFill>
        <p:spPr bwMode="auto">
          <a:xfrm>
            <a:off x="571472" y="1643050"/>
            <a:ext cx="7867669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704090"/>
            <a:ext cx="8229602" cy="1653339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15 Вставить машину из «Библиотеки 3</a:t>
            </a:r>
            <a:r>
              <a:rPr lang="en-US" sz="3200" b="1" dirty="0" smtClean="0">
                <a:solidFill>
                  <a:srgbClr val="002060"/>
                </a:solidFill>
              </a:rPr>
              <a:t>D</a:t>
            </a:r>
            <a:r>
              <a:rPr lang="ru-RU" sz="3200" b="1" dirty="0" smtClean="0">
                <a:solidFill>
                  <a:srgbClr val="002060"/>
                </a:solidFill>
              </a:rPr>
              <a:t>».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00174"/>
            <a:ext cx="8202036" cy="418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5715016"/>
            <a:ext cx="862006" cy="9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16 Разместим нашу машину на дороге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 b="5172"/>
          <a:stretch>
            <a:fillRect/>
          </a:stretch>
        </p:blipFill>
        <p:spPr bwMode="auto">
          <a:xfrm>
            <a:off x="428596" y="2071678"/>
            <a:ext cx="7011995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4643446"/>
            <a:ext cx="1290634" cy="1469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62814" y="2071678"/>
            <a:ext cx="481837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Спасибо</a:t>
            </a:r>
            <a:b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за внимание!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0079" y="4153464"/>
            <a:ext cx="1957756" cy="208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516</TotalTime>
  <Words>143</Words>
  <Application>Microsoft Office PowerPoint</Application>
  <PresentationFormat>Экран (4:3)</PresentationFormat>
  <Paragraphs>19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Графический редактор PAINT 3D</vt:lpstr>
      <vt:lpstr>1 Берем «маркер», толщину линии 15 пкс, цвет темно-серый, проводим прямую линию</vt:lpstr>
      <vt:lpstr>  2 При помощи маркера закрасим нижнюю часть холста</vt:lpstr>
      <vt:lpstr>     3 Выбираем «Трехмерные фигуры», «куб», цвет «чёрный». Рисуем прямоугольник. </vt:lpstr>
      <vt:lpstr>4  Используем «трёхмерные фигуры», из трехмерных объектов выбираем «сферу», рисуем светофор. </vt:lpstr>
      <vt:lpstr>5 Используем «трёхмерные фигуры», из трехмерных объектов выбираем «куб», рисуем ножку светофора.</vt:lpstr>
      <vt:lpstr>6 «Кисти», выбираем «маркер» и светло-серым цветом прямую линию </vt:lpstr>
      <vt:lpstr>7 Используем «трёхмерные фигуры», из набросок в трехмерном формате выбираем «кисть-тюбик», рисуем пешеходную дорожку чёрным цветом.  </vt:lpstr>
      <vt:lpstr>           8  Используем «трёхмерные фигуры», из трехмерного объекта выбираем «куб», рисуем бардюр чёрным цветом. </vt:lpstr>
      <vt:lpstr>9 Полученный кубик копируем и вставляем до конца дороги  </vt:lpstr>
      <vt:lpstr>  10 Выбираем «Кисти», «Баллончик с краской» светло-серым закрасим мостовую.</vt:lpstr>
      <vt:lpstr>11 Рисуем солнце. Используем «трёхмерные фигуры», из трехмерных объектов выбираем «сфера», цвет желтый </vt:lpstr>
      <vt:lpstr>12 Рисуем лучи солнца.   Используем «трёхмерные фигуры», из «набросок в трехмерном формате» выбираем «кисть-тюбик», фигура труба. </vt:lpstr>
      <vt:lpstr>13 Рисуем облака.  Используем «трёхмерные фигуры», из «набросок в трехмерном формате» выбираем ровные края, цвет березовый.</vt:lpstr>
      <vt:lpstr>14 Раскрасим небо. «Кисти», «Баллончик», выбираем цвет морской волны. </vt:lpstr>
      <vt:lpstr>15 Вставить машину из «Библиотеки 3D».   </vt:lpstr>
      <vt:lpstr>16 Разместим нашу машину на дороге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volotskova@inbox.ru</cp:lastModifiedBy>
  <cp:revision>89</cp:revision>
  <dcterms:created xsi:type="dcterms:W3CDTF">2018-12-20T11:15:24Z</dcterms:created>
  <dcterms:modified xsi:type="dcterms:W3CDTF">2021-12-18T11:27:20Z</dcterms:modified>
</cp:coreProperties>
</file>