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5" r:id="rId6"/>
    <p:sldId id="260" r:id="rId7"/>
    <p:sldId id="262" r:id="rId8"/>
    <p:sldId id="266" r:id="rId9"/>
    <p:sldId id="263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38" autoAdjust="0"/>
  </p:normalViewPr>
  <p:slideViewPr>
    <p:cSldViewPr showGuides="1">
      <p:cViewPr varScale="1">
        <p:scale>
          <a:sx n="80" d="100"/>
          <a:sy n="80" d="100"/>
        </p:scale>
        <p:origin x="-1578" y="-90"/>
      </p:cViewPr>
      <p:guideLst>
        <p:guide orient="horz" pos="4319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2F188B-C7D8-4F11-B1E0-70BE2D284BFE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1BD638-A837-435D-A14A-7E774C96CAF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BD638-A837-435D-A14A-7E774C96CAFF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2339-C696-4728-8E04-A4D5441CB739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9C827-380C-4726-803D-92B78CA2B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2339-C696-4728-8E04-A4D5441CB739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9C827-380C-4726-803D-92B78CA2B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2339-C696-4728-8E04-A4D5441CB739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9C827-380C-4726-803D-92B78CA2B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2339-C696-4728-8E04-A4D5441CB739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9C827-380C-4726-803D-92B78CA2B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2339-C696-4728-8E04-A4D5441CB739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9C827-380C-4726-803D-92B78CA2B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2339-C696-4728-8E04-A4D5441CB739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9C827-380C-4726-803D-92B78CA2B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2339-C696-4728-8E04-A4D5441CB739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9C827-380C-4726-803D-92B78CA2B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2339-C696-4728-8E04-A4D5441CB739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9C827-380C-4726-803D-92B78CA2B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2339-C696-4728-8E04-A4D5441CB739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9C827-380C-4726-803D-92B78CA2B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2339-C696-4728-8E04-A4D5441CB739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9C827-380C-4726-803D-92B78CA2B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2339-C696-4728-8E04-A4D5441CB739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9C827-380C-4726-803D-92B78CA2B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32339-C696-4728-8E04-A4D5441CB739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79C827-380C-4726-803D-92B78CA2B32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Трудности при подготовке обучающихся </a:t>
            </a:r>
            <a:br>
              <a:rPr lang="ru-RU" dirty="0" smtClean="0"/>
            </a:br>
            <a:r>
              <a:rPr lang="ru-RU" dirty="0" smtClean="0"/>
              <a:t>к устной части ОГЭ по </a:t>
            </a:r>
            <a:br>
              <a:rPr lang="ru-RU" dirty="0" smtClean="0"/>
            </a:br>
            <a:r>
              <a:rPr lang="ru-RU" dirty="0" smtClean="0"/>
              <a:t>английскому языку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Задание 1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Прочтите вслух текст научно-публицистического характера. Подготовка – 1.5 мин, ответ – 2 мин. Пример текста:</a:t>
            </a:r>
          </a:p>
          <a:p>
            <a:endParaRPr lang="ru-RU" sz="1800" dirty="0"/>
          </a:p>
          <a:p>
            <a:endParaRPr lang="ru-RU" sz="1800" dirty="0" smtClean="0"/>
          </a:p>
          <a:p>
            <a:pPr>
              <a:buNone/>
            </a:pPr>
            <a:r>
              <a:rPr lang="ru-RU" sz="1800" dirty="0" smtClean="0"/>
              <a:t>       </a:t>
            </a:r>
            <a:r>
              <a:rPr lang="en-US" sz="1800" dirty="0" smtClean="0"/>
              <a:t>Computers </a:t>
            </a:r>
            <a:r>
              <a:rPr lang="en-US" sz="1800" dirty="0"/>
              <a:t>have been around for over sixty years and they have changed our lives. It is a well-known fact that the first modern computer began operating in the USA in 1945. This huge machine was the size of a large room. It was also very slow and so complicated to use that only an expert could operate it. That’s very different from modern PCs which are so user-friendly that anyone can use them.</a:t>
            </a:r>
          </a:p>
          <a:p>
            <a:pPr>
              <a:buNone/>
            </a:pPr>
            <a:r>
              <a:rPr lang="ru-RU" sz="1800" dirty="0" smtClean="0"/>
              <a:t>       </a:t>
            </a:r>
            <a:r>
              <a:rPr lang="en-US" sz="1800" dirty="0" smtClean="0"/>
              <a:t>During </a:t>
            </a:r>
            <a:r>
              <a:rPr lang="en-US" sz="1800" dirty="0"/>
              <a:t>the 1970s, tiny electronic microchips became more common. By the 1980s and 90s, home computers were becoming smaller, faster and cheaper. As a result, more people bought them, so computers became more wide-spread.</a:t>
            </a:r>
          </a:p>
          <a:p>
            <a:pPr>
              <a:buNone/>
            </a:pPr>
            <a:endParaRPr lang="ru-RU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3224" y="260648"/>
            <a:ext cx="8147248" cy="604867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dirty="0"/>
          </a:p>
          <a:p>
            <a:r>
              <a:rPr lang="ru-RU" dirty="0"/>
              <a:t>Ученик </a:t>
            </a:r>
            <a:r>
              <a:rPr lang="ru-RU" dirty="0" smtClean="0"/>
              <a:t>читает негромко, для себя, </a:t>
            </a:r>
            <a:r>
              <a:rPr lang="ru-RU" dirty="0"/>
              <a:t>думая над незнакомыми словами и где поставить паузу (</a:t>
            </a:r>
            <a:r>
              <a:rPr lang="ru-RU" dirty="0" smtClean="0"/>
              <a:t>даем </a:t>
            </a:r>
            <a:r>
              <a:rPr lang="ru-RU" dirty="0"/>
              <a:t>1.5 минуты, как и на ОГЭ).</a:t>
            </a:r>
          </a:p>
          <a:p>
            <a:r>
              <a:rPr lang="ru-RU" dirty="0"/>
              <a:t>Читает вслух, </a:t>
            </a:r>
            <a:r>
              <a:rPr lang="ru-RU" dirty="0" smtClean="0"/>
              <a:t>корректируем </a:t>
            </a:r>
            <a:r>
              <a:rPr lang="ru-RU" dirty="0"/>
              <a:t>правильность, потом вместе разбираем деление фрагмента на смысловые паузы. </a:t>
            </a:r>
            <a:r>
              <a:rPr lang="ru-RU" dirty="0" smtClean="0"/>
              <a:t>Обращаем </a:t>
            </a:r>
            <a:r>
              <a:rPr lang="ru-RU" dirty="0"/>
              <a:t>внимание ученика, за сколько он прочитал текст первый раз.</a:t>
            </a:r>
          </a:p>
          <a:p>
            <a:r>
              <a:rPr lang="ru-RU" dirty="0"/>
              <a:t>Затем следует предпоследнее чтение, красивое и правильное, </a:t>
            </a:r>
            <a:r>
              <a:rPr lang="ru-RU" dirty="0" smtClean="0"/>
              <a:t>где </a:t>
            </a:r>
            <a:r>
              <a:rPr lang="ru-RU" dirty="0"/>
              <a:t>не </a:t>
            </a:r>
            <a:r>
              <a:rPr lang="ru-RU" dirty="0" smtClean="0"/>
              <a:t>обращаем </a:t>
            </a:r>
            <a:r>
              <a:rPr lang="ru-RU" dirty="0"/>
              <a:t>внимания на скорость.</a:t>
            </a:r>
          </a:p>
          <a:p>
            <a:r>
              <a:rPr lang="ru-RU" dirty="0"/>
              <a:t>А в последний раз ученик должен и прочитать правильно, и уложиться в 2 минуты. </a:t>
            </a:r>
            <a:r>
              <a:rPr lang="ru-RU" dirty="0" smtClean="0"/>
              <a:t>Если не достигли результата, повторяем манипуляции еще раз.</a:t>
            </a:r>
            <a:endParaRPr lang="ru-RU" dirty="0"/>
          </a:p>
          <a:p>
            <a:pPr>
              <a:buNone/>
            </a:pPr>
            <a:r>
              <a:rPr lang="ru-RU" dirty="0" smtClean="0"/>
              <a:t>     Кстати</a:t>
            </a:r>
            <a:r>
              <a:rPr lang="ru-RU" dirty="0"/>
              <a:t>, чтение вслух и говорение тесно связаны. Чем быстрее темп речи, тем лучше читаешь вслух. Поэтому крайне полезно пересказывать все, </a:t>
            </a:r>
            <a:r>
              <a:rPr lang="ru-RU" dirty="0" smtClean="0"/>
              <a:t>что нравится </a:t>
            </a:r>
            <a:r>
              <a:rPr lang="ru-RU" dirty="0"/>
              <a:t>— </a:t>
            </a:r>
            <a:r>
              <a:rPr lang="ru-RU" dirty="0" smtClean="0"/>
              <a:t>биографию знаменитостей, </a:t>
            </a:r>
            <a:r>
              <a:rPr lang="ru-RU" dirty="0"/>
              <a:t>содержание интересной </a:t>
            </a:r>
            <a:r>
              <a:rPr lang="ru-RU" dirty="0" smtClean="0"/>
              <a:t>книги, сериала, фильма.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Задание 2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sz="2200" dirty="0" smtClean="0"/>
              <a:t>      Во </a:t>
            </a:r>
            <a:r>
              <a:rPr lang="ru-RU" sz="2200" dirty="0"/>
              <a:t>втором задании устной части нового формата ученику предлагается </a:t>
            </a:r>
            <a:r>
              <a:rPr lang="ru-RU" sz="2200" dirty="0" smtClean="0"/>
              <a:t>принять участие </a:t>
            </a:r>
            <a:r>
              <a:rPr lang="ru-RU" sz="2200" dirty="0"/>
              <a:t>в телефонном опросе, где у него есть </a:t>
            </a:r>
            <a:r>
              <a:rPr lang="ru-RU" sz="2200" b="1" dirty="0"/>
              <a:t>40 секунд</a:t>
            </a:r>
            <a:r>
              <a:rPr lang="ru-RU" sz="2200" dirty="0"/>
              <a:t>, чтобы ответить на каждый из </a:t>
            </a:r>
            <a:r>
              <a:rPr lang="ru-RU" sz="2200" b="1" dirty="0"/>
              <a:t>6 вопросов</a:t>
            </a:r>
            <a:r>
              <a:rPr lang="ru-RU" sz="2200" dirty="0" smtClean="0"/>
              <a:t>.</a:t>
            </a:r>
          </a:p>
          <a:p>
            <a:pPr>
              <a:buNone/>
            </a:pPr>
            <a:r>
              <a:rPr lang="ru-RU" sz="1800" dirty="0" smtClean="0"/>
              <a:t>Примеры вопросов: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2000" b="1" dirty="0"/>
              <a:t>Electronic assistant</a:t>
            </a:r>
            <a:r>
              <a:rPr lang="en-US" sz="2000" dirty="0"/>
              <a:t>: </a:t>
            </a:r>
            <a:r>
              <a:rPr lang="en-US" sz="2000" u="sng" dirty="0"/>
              <a:t>How old</a:t>
            </a:r>
            <a:r>
              <a:rPr lang="en-US" sz="2000" dirty="0"/>
              <a:t> are you?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b="1" dirty="0"/>
              <a:t>Electronic assistant</a:t>
            </a:r>
            <a:r>
              <a:rPr lang="en-US" sz="2000" dirty="0"/>
              <a:t>: </a:t>
            </a:r>
            <a:r>
              <a:rPr lang="en-US" sz="2000" u="sng" dirty="0"/>
              <a:t>What</a:t>
            </a:r>
            <a:r>
              <a:rPr lang="en-US" sz="2000" dirty="0"/>
              <a:t> is your hobby and </a:t>
            </a:r>
            <a:r>
              <a:rPr lang="en-US" sz="2000" u="sng" dirty="0"/>
              <a:t>why</a:t>
            </a:r>
            <a:r>
              <a:rPr lang="en-US" sz="2000" dirty="0"/>
              <a:t> are you interested in it?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b="1" dirty="0"/>
              <a:t>Electronic assistant</a:t>
            </a:r>
            <a:r>
              <a:rPr lang="en-US" sz="2000" dirty="0"/>
              <a:t>: </a:t>
            </a:r>
            <a:r>
              <a:rPr lang="en-US" sz="2000" u="sng" dirty="0"/>
              <a:t>How much time</a:t>
            </a:r>
            <a:r>
              <a:rPr lang="en-US" sz="2000" dirty="0"/>
              <a:t> a week do you spend on your hobby?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b="1" dirty="0"/>
              <a:t>Electronic assistant</a:t>
            </a:r>
            <a:r>
              <a:rPr lang="en-US" sz="2000" dirty="0"/>
              <a:t>:</a:t>
            </a:r>
            <a:r>
              <a:rPr lang="en-US" sz="2000" u="sng" dirty="0"/>
              <a:t> What hobbies are the most popular</a:t>
            </a:r>
            <a:r>
              <a:rPr lang="en-US" sz="2000" dirty="0"/>
              <a:t> with teenagers nowadays?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b="1" dirty="0"/>
              <a:t>Electronic assistant</a:t>
            </a:r>
            <a:r>
              <a:rPr lang="en-US" sz="2000" dirty="0"/>
              <a:t>: </a:t>
            </a:r>
            <a:r>
              <a:rPr lang="en-US" sz="2000" u="sng" dirty="0"/>
              <a:t>Why</a:t>
            </a:r>
            <a:r>
              <a:rPr lang="en-US" sz="2000" dirty="0"/>
              <a:t> do you think people take up hobbies?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b="1" dirty="0"/>
              <a:t>Electronic assistant</a:t>
            </a:r>
            <a:r>
              <a:rPr lang="en-US" sz="2000" dirty="0"/>
              <a:t>: </a:t>
            </a:r>
            <a:r>
              <a:rPr lang="en-US" sz="2000" u="sng" dirty="0"/>
              <a:t>What would you advise a person</a:t>
            </a:r>
            <a:r>
              <a:rPr lang="en-US" sz="2000" dirty="0"/>
              <a:t> who wants to start a hobby?</a:t>
            </a:r>
            <a:r>
              <a:rPr lang="en-US" sz="2000" dirty="0" smtClean="0"/>
              <a:t/>
            </a:r>
            <a:br>
              <a:rPr lang="en-US" sz="2000" dirty="0" smtClean="0"/>
            </a:br>
            <a:endParaRPr lang="ru-RU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Стратегия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Стараемся уловить вопросительное слово, а также подлежащее и сказуемое, чтобы использовать для ответа. На первоначальном этапе это позволяет грамотно составить ответ.</a:t>
            </a:r>
          </a:p>
          <a:p>
            <a:r>
              <a:rPr lang="ru-RU" dirty="0" smtClean="0"/>
              <a:t>Вводим фразы-связки, которые позволяют речи звучать более естественно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Personally I think …</a:t>
            </a:r>
          </a:p>
          <a:p>
            <a:r>
              <a:rPr lang="en-US" dirty="0"/>
              <a:t>I prefer …</a:t>
            </a:r>
          </a:p>
          <a:p>
            <a:r>
              <a:rPr lang="en-US" dirty="0"/>
              <a:t>I’m not very keen on …</a:t>
            </a:r>
          </a:p>
          <a:p>
            <a:r>
              <a:rPr lang="en-US" dirty="0"/>
              <a:t>In my </a:t>
            </a:r>
            <a:r>
              <a:rPr lang="en-US" dirty="0" smtClean="0"/>
              <a:t>opinion </a:t>
            </a:r>
            <a:r>
              <a:rPr lang="en-US" dirty="0"/>
              <a:t>…</a:t>
            </a:r>
          </a:p>
          <a:p>
            <a:r>
              <a:rPr lang="en-US" dirty="0"/>
              <a:t>My advice would be …</a:t>
            </a:r>
          </a:p>
          <a:p>
            <a:r>
              <a:rPr lang="en-US" dirty="0"/>
              <a:t>You should/could …</a:t>
            </a:r>
          </a:p>
          <a:p>
            <a:r>
              <a:rPr lang="en-US" dirty="0"/>
              <a:t>You’d better …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Задание 3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Монолог с опорой на косвенные вопросы. Подготовка – 1.5мин, ответ – не более 2 мин.</a:t>
            </a:r>
          </a:p>
          <a:p>
            <a:pPr>
              <a:buNone/>
            </a:pPr>
            <a:r>
              <a:rPr lang="ru-RU" dirty="0" smtClean="0"/>
              <a:t>     П</a:t>
            </a:r>
            <a:r>
              <a:rPr lang="en-US" dirty="0" err="1" smtClean="0"/>
              <a:t>ример</a:t>
            </a:r>
            <a:r>
              <a:rPr lang="ru-RU" dirty="0" smtClean="0"/>
              <a:t>:</a:t>
            </a:r>
            <a:endParaRPr lang="en-US" dirty="0" smtClean="0"/>
          </a:p>
          <a:p>
            <a:r>
              <a:rPr lang="en-US" b="1" dirty="0" smtClean="0"/>
              <a:t>Task 3.</a:t>
            </a:r>
            <a:r>
              <a:rPr lang="en-US" dirty="0" smtClean="0"/>
              <a:t> You are going to give a talk about photography. You will have to start in 1.5 minutes and speak for not more than 2 minutes.</a:t>
            </a:r>
            <a:br>
              <a:rPr lang="en-US" dirty="0" smtClean="0"/>
            </a:br>
            <a:r>
              <a:rPr lang="en-US" dirty="0" smtClean="0"/>
              <a:t>Remember to say:</a:t>
            </a:r>
            <a:br>
              <a:rPr lang="en-US" dirty="0" smtClean="0"/>
            </a:br>
            <a:r>
              <a:rPr lang="ru-RU" dirty="0" smtClean="0"/>
              <a:t>   </a:t>
            </a:r>
            <a:r>
              <a:rPr lang="en-US" dirty="0" smtClean="0"/>
              <a:t>why people like taking pictures</a:t>
            </a:r>
            <a:br>
              <a:rPr lang="en-US" dirty="0" smtClean="0"/>
            </a:br>
            <a:r>
              <a:rPr lang="ru-RU" dirty="0" smtClean="0"/>
              <a:t>   </a:t>
            </a:r>
            <a:r>
              <a:rPr lang="en-US" dirty="0" smtClean="0"/>
              <a:t>why taking photos is more popular today than it was in the past</a:t>
            </a:r>
            <a:br>
              <a:rPr lang="en-US" dirty="0" smtClean="0"/>
            </a:br>
            <a:r>
              <a:rPr lang="ru-RU" dirty="0" smtClean="0"/>
              <a:t>   </a:t>
            </a:r>
            <a:r>
              <a:rPr lang="en-US" dirty="0" smtClean="0"/>
              <a:t>what the best photo you have ever taken </a:t>
            </a:r>
            <a:r>
              <a:rPr lang="en-US" dirty="0" smtClean="0"/>
              <a:t>is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        </a:t>
            </a:r>
            <a:r>
              <a:rPr lang="en-US" dirty="0" smtClean="0"/>
              <a:t>your attitude to taking pictures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You have to talk continuously.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4525963"/>
          </a:xfrm>
        </p:spPr>
        <p:txBody>
          <a:bodyPr>
            <a:noAutofit/>
          </a:bodyPr>
          <a:lstStyle/>
          <a:p>
            <a:r>
              <a:rPr lang="ru-RU" sz="3000" dirty="0" smtClean="0"/>
              <a:t>Находим в косвенных вопросах подлежащее и сказуемое. Начинаем ответ с них.</a:t>
            </a:r>
          </a:p>
          <a:p>
            <a:r>
              <a:rPr lang="ru-RU" sz="3000" dirty="0" smtClean="0"/>
              <a:t>Структуру вопроса берем за основу для ответа, используя синонимы и синонимичные устойчивые выражения.</a:t>
            </a:r>
          </a:p>
          <a:p>
            <a:r>
              <a:rPr lang="ru-RU" sz="3000" dirty="0" smtClean="0"/>
              <a:t>Темы монологов известны заранее, обдумываем свое мнение заранее, вспоминаем любимый фильм, книгу, лучший отпуск и т.д. Это сэкономит время на экзамене.</a:t>
            </a:r>
          </a:p>
          <a:p>
            <a:r>
              <a:rPr lang="ru-RU" sz="3000" dirty="0" smtClean="0"/>
              <a:t>Не забываем использовать фразы-связки.</a:t>
            </a:r>
            <a:endParaRPr lang="ru-RU" sz="3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19256" cy="1156990"/>
          </a:xfrm>
        </p:spPr>
        <p:txBody>
          <a:bodyPr/>
          <a:lstStyle/>
          <a:p>
            <a:r>
              <a:rPr lang="ru-RU" smtClean="0"/>
              <a:t>Темы </a:t>
            </a:r>
            <a:r>
              <a:rPr lang="ru-RU" dirty="0" smtClean="0"/>
              <a:t>для 9 класса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Взаимоотношения в семье</a:t>
            </a:r>
          </a:p>
          <a:p>
            <a:r>
              <a:rPr lang="ru-RU" dirty="0" smtClean="0"/>
              <a:t>Взаимоотношения с друзьями и в школе</a:t>
            </a:r>
          </a:p>
          <a:p>
            <a:r>
              <a:rPr lang="ru-RU" dirty="0" smtClean="0"/>
              <a:t>Внешность и характеристики человека</a:t>
            </a:r>
          </a:p>
          <a:p>
            <a:r>
              <a:rPr lang="ru-RU" dirty="0" smtClean="0"/>
              <a:t>Досуг и увлечения (спорт, музыка, чтение, посещение театра, кинотеатра, дискотеки, кафе). Молодежная мода</a:t>
            </a:r>
          </a:p>
          <a:p>
            <a:r>
              <a:rPr lang="ru-RU" dirty="0" smtClean="0"/>
              <a:t>Покупки. Карманные деньги</a:t>
            </a:r>
          </a:p>
          <a:p>
            <a:r>
              <a:rPr lang="ru-RU" dirty="0" smtClean="0"/>
              <a:t>Переписка</a:t>
            </a:r>
          </a:p>
          <a:p>
            <a:r>
              <a:rPr lang="ru-RU" dirty="0" smtClean="0"/>
              <a:t>Школьная жизнь. Изучаемые предметы и отношение к ним. Каникулы. Школьные обмены</a:t>
            </a:r>
          </a:p>
          <a:p>
            <a:r>
              <a:rPr lang="ru-RU" dirty="0" smtClean="0"/>
              <a:t>Проблемы выбора профессии и роль иностранного языка</a:t>
            </a:r>
          </a:p>
          <a:p>
            <a:r>
              <a:rPr lang="ru-RU" dirty="0" smtClean="0"/>
              <a:t>Страна/страны изучаемого языка и родная страна. Их географическое положение, климат, население, города и села, достопримечательности.</a:t>
            </a:r>
          </a:p>
          <a:p>
            <a:r>
              <a:rPr lang="ru-RU" dirty="0" smtClean="0"/>
              <a:t>Страна/страны изучаемого языка и родная страна. Их культурные особенности (национальные праздники, знаменательные даты, традиции, обычаи)</a:t>
            </a:r>
          </a:p>
          <a:p>
            <a:r>
              <a:rPr lang="ru-RU" dirty="0" smtClean="0"/>
              <a:t>Выдающиеся люди родной страны и стран изучаемого языка, их вклад в науку и мировую культуру</a:t>
            </a:r>
          </a:p>
          <a:p>
            <a:r>
              <a:rPr lang="ru-RU" dirty="0" smtClean="0"/>
              <a:t>Путешествие по странам изучаемого языка и по России</a:t>
            </a:r>
            <a:br>
              <a:rPr lang="ru-RU" dirty="0" smtClean="0"/>
            </a:br>
            <a:r>
              <a:rPr lang="ru-RU" dirty="0" smtClean="0"/>
              <a:t>Технический прогресс</a:t>
            </a:r>
          </a:p>
          <a:p>
            <a:r>
              <a:rPr lang="ru-RU" dirty="0" smtClean="0"/>
              <a:t>Глобальные проблемы современности</a:t>
            </a:r>
          </a:p>
          <a:p>
            <a:r>
              <a:rPr lang="ru-RU" dirty="0" smtClean="0"/>
              <a:t>Средства массовой информации (пресса, телевидение, радио, Интернет)</a:t>
            </a:r>
          </a:p>
          <a:p>
            <a:r>
              <a:rPr lang="ru-RU" dirty="0" smtClean="0"/>
              <a:t>Природа и проблемы экологии. Здоровый образ жизни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8000" dirty="0" smtClean="0"/>
              <a:t>Благодарю </a:t>
            </a:r>
          </a:p>
          <a:p>
            <a:pPr algn="ctr">
              <a:buNone/>
            </a:pPr>
            <a:r>
              <a:rPr lang="ru-RU" sz="8000" dirty="0" smtClean="0"/>
              <a:t>за</a:t>
            </a:r>
          </a:p>
          <a:p>
            <a:pPr>
              <a:buNone/>
            </a:pPr>
            <a:r>
              <a:rPr lang="ru-RU" sz="8000" dirty="0" smtClean="0"/>
              <a:t>              внимание!</a:t>
            </a:r>
            <a:endParaRPr lang="ru-RU" sz="8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1495</TotalTime>
  <Words>369</Words>
  <Application>Microsoft Office PowerPoint</Application>
  <PresentationFormat>Экран (4:3)</PresentationFormat>
  <Paragraphs>55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Трудности при подготовке обучающихся  к устной части ОГЭ по  английскому языку</vt:lpstr>
      <vt:lpstr>Задание 1</vt:lpstr>
      <vt:lpstr>Слайд 3</vt:lpstr>
      <vt:lpstr>Задание 2</vt:lpstr>
      <vt:lpstr>Стратегия</vt:lpstr>
      <vt:lpstr>Слайд 6</vt:lpstr>
      <vt:lpstr>Задание 3</vt:lpstr>
      <vt:lpstr>Слайд 8</vt:lpstr>
      <vt:lpstr>Темы для 9 класса</vt:lpstr>
      <vt:lpstr>Слайд 10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Трудности при подготовке обучающихся  к устной части ОГЭ по  английскому языку</dc:title>
  <dc:creator>Леонид</dc:creator>
  <cp:lastModifiedBy>Леонид</cp:lastModifiedBy>
  <cp:revision>28</cp:revision>
  <dcterms:created xsi:type="dcterms:W3CDTF">2016-08-19T11:01:45Z</dcterms:created>
  <dcterms:modified xsi:type="dcterms:W3CDTF">2021-11-07T14:21:58Z</dcterms:modified>
</cp:coreProperties>
</file>