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7" autoAdjust="0"/>
  </p:normalViewPr>
  <p:slideViewPr>
    <p:cSldViewPr>
      <p:cViewPr varScale="1">
        <p:scale>
          <a:sx n="30" d="100"/>
          <a:sy n="30" d="100"/>
        </p:scale>
        <p:origin x="-1138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753422E-7949-451F-8BE0-BA4666C749ED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E209751-AE02-492B-B5FE-D9CB85643A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dissolve/>
    <p:sndAc>
      <p:stSnd>
        <p:snd r:embed="rId13" name="chimes.wav"/>
      </p:stSnd>
    </p:sndAc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628904"/>
          </a:xfrm>
        </p:spPr>
        <p:txBody>
          <a:bodyPr>
            <a:noAutofit/>
          </a:bodyPr>
          <a:lstStyle/>
          <a:p>
            <a:r>
              <a:rPr lang="ru-RU" sz="8000" dirty="0" smtClean="0">
                <a:solidFill>
                  <a:srgbClr val="FF0000"/>
                </a:solidFill>
                <a:latin typeface="Monotype Corsiva" pitchFamily="66" charset="0"/>
              </a:rPr>
              <a:t>Осень Красавица</a:t>
            </a:r>
            <a:endParaRPr lang="ru-RU" sz="80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4929198"/>
            <a:ext cx="4833154" cy="1752600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bg1"/>
                </a:solidFill>
              </a:rPr>
              <a:t>Выполнила </a:t>
            </a:r>
          </a:p>
          <a:p>
            <a:pPr algn="r"/>
            <a:r>
              <a:rPr lang="ru-RU" sz="2000" dirty="0" smtClean="0">
                <a:solidFill>
                  <a:schemeClr val="bg1"/>
                </a:solidFill>
              </a:rPr>
              <a:t>Воспитатель </a:t>
            </a:r>
            <a:r>
              <a:rPr lang="ru-RU" sz="2000" dirty="0" smtClean="0">
                <a:solidFill>
                  <a:schemeClr val="bg1"/>
                </a:solidFill>
              </a:rPr>
              <a:t>МАОУ СОШ № 7 ДП  </a:t>
            </a:r>
            <a:r>
              <a:rPr lang="ru-RU" sz="2000" dirty="0" smtClean="0">
                <a:solidFill>
                  <a:schemeClr val="bg1"/>
                </a:solidFill>
              </a:rPr>
              <a:t>№ 1</a:t>
            </a:r>
          </a:p>
          <a:p>
            <a:pPr algn="r"/>
            <a:r>
              <a:rPr lang="ru-RU" sz="2000" dirty="0" smtClean="0">
                <a:solidFill>
                  <a:schemeClr val="bg1"/>
                </a:solidFill>
              </a:rPr>
              <a:t>Худякова В.С.</a:t>
            </a:r>
          </a:p>
          <a:p>
            <a:pPr algn="r"/>
            <a:r>
              <a:rPr lang="ru-RU" sz="2000" dirty="0" smtClean="0">
                <a:solidFill>
                  <a:schemeClr val="bg1"/>
                </a:solidFill>
              </a:rPr>
              <a:t>г. Боровичи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ля презентации осень\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80"/>
            <a:ext cx="9144000" cy="68359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Для презентации осень\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Для презентации осень\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5171"/>
            <a:ext cx="9144000" cy="69883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ля презентации осень\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Для презентации осень\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043"/>
            <a:ext cx="9144000" cy="681095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Для презентации осень\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910"/>
            <a:ext cx="9144000" cy="68659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Для презентации осень\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Для презентации осень\1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503"/>
            <a:ext cx="9143999" cy="684449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Для презентации осень\1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Для презентации осень\1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2896" y="0"/>
            <a:ext cx="92497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Для презентации осень\1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Для презентации осень\2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18" y="0"/>
            <a:ext cx="916951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Для презентации осень\1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" y="0"/>
            <a:ext cx="91440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14620"/>
            <a:ext cx="8229600" cy="1143000"/>
          </a:xfrm>
        </p:spPr>
        <p:txBody>
          <a:bodyPr>
            <a:noAutofit/>
          </a:bodyPr>
          <a:lstStyle/>
          <a:p>
            <a:r>
              <a:rPr lang="ru-RU" sz="6600" dirty="0" smtClean="0">
                <a:solidFill>
                  <a:srgbClr val="FF0000"/>
                </a:solidFill>
                <a:latin typeface="+mn-lt"/>
              </a:rPr>
              <a:t>Спасибо за внимание</a:t>
            </a:r>
            <a:endParaRPr lang="ru-RU" sz="6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2">
      <a:dk1>
        <a:srgbClr val="FFFF00"/>
      </a:dk1>
      <a:lt1>
        <a:srgbClr val="1BA808"/>
      </a:lt1>
      <a:dk2>
        <a:srgbClr val="FFFF00"/>
      </a:dk2>
      <a:lt2>
        <a:srgbClr val="00ADDC"/>
      </a:lt2>
      <a:accent1>
        <a:srgbClr val="7FD13B"/>
      </a:accent1>
      <a:accent2>
        <a:srgbClr val="EA157A"/>
      </a:accent2>
      <a:accent3>
        <a:srgbClr val="FFFF00"/>
      </a:accent3>
      <a:accent4>
        <a:srgbClr val="007DEA"/>
      </a:accent4>
      <a:accent5>
        <a:srgbClr val="738AC8"/>
      </a:accent5>
      <a:accent6>
        <a:srgbClr val="007DEA"/>
      </a:accent6>
      <a:hlink>
        <a:srgbClr val="EB8803"/>
      </a:hlink>
      <a:folHlink>
        <a:srgbClr val="5F77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216</TotalTime>
  <Words>20</Words>
  <Application>Microsoft Office PowerPoint</Application>
  <PresentationFormat>Экран (4:3)</PresentationFormat>
  <Paragraphs>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Осень Красавица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Осень Красавица</dc:title>
  <dc:creator>Пользователь</dc:creator>
  <cp:lastModifiedBy>ADMIN</cp:lastModifiedBy>
  <cp:revision>23</cp:revision>
  <dcterms:created xsi:type="dcterms:W3CDTF">2018-10-10T08:54:16Z</dcterms:created>
  <dcterms:modified xsi:type="dcterms:W3CDTF">2021-01-24T15:41:02Z</dcterms:modified>
</cp:coreProperties>
</file>