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581" autoAdjust="0"/>
  </p:normalViewPr>
  <p:slideViewPr>
    <p:cSldViewPr>
      <p:cViewPr varScale="1">
        <p:scale>
          <a:sx n="87" d="100"/>
          <a:sy n="87" d="100"/>
        </p:scale>
        <p:origin x="666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46" name="Рисунок 45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7" name="Рисунок 46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89" name="Рисунок 88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90" name="Рисунок 89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7"/>
          <p:cNvPicPr/>
          <p:nvPr/>
        </p:nvPicPr>
        <p:blipFill>
          <a:blip r:embed="rId15"/>
          <a:stretch/>
        </p:blipFill>
        <p:spPr>
          <a:xfrm>
            <a:off x="0" y="0"/>
            <a:ext cx="12188520" cy="6855840"/>
          </a:xfrm>
          <a:prstGeom prst="rect">
            <a:avLst/>
          </a:prstGeom>
          <a:ln>
            <a:noFill/>
          </a:ln>
        </p:spPr>
      </p:pic>
      <p:sp>
        <p:nvSpPr>
          <p:cNvPr id="15" name="CustomShape 1"/>
          <p:cNvSpPr/>
          <p:nvPr/>
        </p:nvSpPr>
        <p:spPr>
          <a:xfrm>
            <a:off x="608040" y="609480"/>
            <a:ext cx="10972440" cy="5638320"/>
          </a:xfrm>
          <a:prstGeom prst="rect">
            <a:avLst/>
          </a:prstGeom>
          <a:noFill/>
          <a:ln w="15840">
            <a:miter/>
          </a:ln>
          <a:effectLst>
            <a:innerShdw blurRad="25400" dist="12700" dir="135000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" name="Picture 9"/>
          <p:cNvPicPr/>
          <p:nvPr/>
        </p:nvPicPr>
        <p:blipFill>
          <a:blip r:embed="rId16"/>
          <a:stretch/>
        </p:blipFill>
        <p:spPr>
          <a:xfrm>
            <a:off x="-15840" y="3153960"/>
            <a:ext cx="776880" cy="606240"/>
          </a:xfrm>
          <a:prstGeom prst="rect">
            <a:avLst/>
          </a:prstGeom>
          <a:ln>
            <a:noFill/>
          </a:ln>
        </p:spPr>
      </p:pic>
      <p:pic>
        <p:nvPicPr>
          <p:cNvPr id="3" name="Picture 10"/>
          <p:cNvPicPr/>
          <p:nvPr/>
        </p:nvPicPr>
        <p:blipFill>
          <a:blip r:embed="rId16"/>
          <a:stretch/>
        </p:blipFill>
        <p:spPr>
          <a:xfrm>
            <a:off x="11436840" y="3153960"/>
            <a:ext cx="776880" cy="606240"/>
          </a:xfrm>
          <a:prstGeom prst="rect">
            <a:avLst/>
          </a:prstGeom>
          <a:ln>
            <a:noFill/>
          </a:ln>
        </p:spPr>
      </p:pic>
      <p:pic>
        <p:nvPicPr>
          <p:cNvPr id="4" name="Picture 15"/>
          <p:cNvPicPr/>
          <p:nvPr/>
        </p:nvPicPr>
        <p:blipFill>
          <a:blip r:embed="rId17"/>
          <a:stretch/>
        </p:blipFill>
        <p:spPr>
          <a:xfrm>
            <a:off x="0" y="0"/>
            <a:ext cx="12188520" cy="6855840"/>
          </a:xfrm>
          <a:prstGeom prst="rect">
            <a:avLst/>
          </a:prstGeom>
          <a:ln>
            <a:noFill/>
          </a:ln>
        </p:spPr>
      </p:pic>
      <p:sp>
        <p:nvSpPr>
          <p:cNvPr id="5" name="CustomShape 2"/>
          <p:cNvSpPr/>
          <p:nvPr/>
        </p:nvSpPr>
        <p:spPr>
          <a:xfrm>
            <a:off x="2328480" y="1540800"/>
            <a:ext cx="7543440" cy="3835080"/>
          </a:xfrm>
          <a:prstGeom prst="rect">
            <a:avLst/>
          </a:prstGeom>
          <a:noFill/>
          <a:ln w="15840">
            <a:miter/>
          </a:ln>
          <a:effectLst>
            <a:innerShdw blurRad="25400" dist="12700" dir="135000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6" name="Picture 16"/>
          <p:cNvPicPr/>
          <p:nvPr/>
        </p:nvPicPr>
        <p:blipFill>
          <a:blip r:embed="rId18"/>
          <a:stretch/>
        </p:blipFill>
        <p:spPr>
          <a:xfrm>
            <a:off x="-16920" y="3147480"/>
            <a:ext cx="2477520" cy="612360"/>
          </a:xfrm>
          <a:prstGeom prst="rect">
            <a:avLst/>
          </a:prstGeom>
          <a:ln>
            <a:noFill/>
          </a:ln>
        </p:spPr>
      </p:pic>
      <p:pic>
        <p:nvPicPr>
          <p:cNvPr id="7" name="Picture 19"/>
          <p:cNvPicPr/>
          <p:nvPr/>
        </p:nvPicPr>
        <p:blipFill>
          <a:blip r:embed="rId18"/>
          <a:stretch/>
        </p:blipFill>
        <p:spPr>
          <a:xfrm>
            <a:off x="9736200" y="3147480"/>
            <a:ext cx="2477520" cy="612360"/>
          </a:xfrm>
          <a:prstGeom prst="rect">
            <a:avLst/>
          </a:prstGeom>
          <a:ln>
            <a:noFill/>
          </a:ln>
        </p:spPr>
      </p:pic>
      <p:sp>
        <p:nvSpPr>
          <p:cNvPr id="8" name="PlaceHolder 3"/>
          <p:cNvSpPr>
            <a:spLocks noGrp="1"/>
          </p:cNvSpPr>
          <p:nvPr>
            <p:ph type="title"/>
          </p:nvPr>
        </p:nvSpPr>
        <p:spPr>
          <a:xfrm>
            <a:off x="2692440" y="1871280"/>
            <a:ext cx="6815160" cy="151524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ru-RU" sz="5400" strike="noStrike">
                <a:solidFill>
                  <a:srgbClr val="262626"/>
                </a:solidFill>
                <a:latin typeface="Garamond"/>
              </a:rPr>
              <a:t>Для правки текста заголовка щёлкните мышьюОбразец заголовка</a:t>
            </a:r>
            <a:endParaRPr/>
          </a:p>
        </p:txBody>
      </p:sp>
      <p:sp>
        <p:nvSpPr>
          <p:cNvPr id="9" name="PlaceHolder 4"/>
          <p:cNvSpPr>
            <a:spLocks noGrp="1"/>
          </p:cNvSpPr>
          <p:nvPr>
            <p:ph type="dt"/>
          </p:nvPr>
        </p:nvSpPr>
        <p:spPr>
          <a:xfrm>
            <a:off x="7983360" y="5037840"/>
            <a:ext cx="897120" cy="27900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ru-RU" sz="1000" strike="noStrike">
                <a:solidFill>
                  <a:srgbClr val="000000"/>
                </a:solidFill>
                <a:latin typeface="Garamond"/>
              </a:rPr>
              <a:t>21.12.16</a:t>
            </a:r>
            <a:endParaRPr/>
          </a:p>
        </p:txBody>
      </p:sp>
      <p:sp>
        <p:nvSpPr>
          <p:cNvPr id="10" name="PlaceHolder 5"/>
          <p:cNvSpPr>
            <a:spLocks noGrp="1"/>
          </p:cNvSpPr>
          <p:nvPr>
            <p:ph type="ftr"/>
          </p:nvPr>
        </p:nvSpPr>
        <p:spPr>
          <a:xfrm>
            <a:off x="2692440" y="5037840"/>
            <a:ext cx="5214240" cy="27900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11" name="PlaceHolder 6"/>
          <p:cNvSpPr>
            <a:spLocks noGrp="1"/>
          </p:cNvSpPr>
          <p:nvPr>
            <p:ph type="sldNum"/>
          </p:nvPr>
        </p:nvSpPr>
        <p:spPr>
          <a:xfrm>
            <a:off x="8956800" y="5037840"/>
            <a:ext cx="550800" cy="27900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2E452BA5-4959-4FBD-8E68-A475328DE3DB}" type="slidenum">
              <a:rPr lang="ru-RU" sz="1000" strike="noStrike">
                <a:solidFill>
                  <a:srgbClr val="000000"/>
                </a:solidFill>
                <a:latin typeface="Garamond"/>
              </a:rPr>
              <a:t>‹#›</a:t>
            </a:fld>
            <a:endParaRPr/>
          </a:p>
        </p:txBody>
      </p:sp>
      <p:sp>
        <p:nvSpPr>
          <p:cNvPr id="12" name="Line 7"/>
          <p:cNvSpPr/>
          <p:nvPr/>
        </p:nvSpPr>
        <p:spPr>
          <a:xfrm>
            <a:off x="2692080" y="3521880"/>
            <a:ext cx="6815880" cy="0"/>
          </a:xfrm>
          <a:prstGeom prst="line">
            <a:avLst/>
          </a:prstGeom>
          <a:ln>
            <a:round/>
          </a:ln>
        </p:spPr>
      </p:sp>
      <p:sp>
        <p:nvSpPr>
          <p:cNvPr id="13" name="PlaceHolder 8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ru-RU" sz="2400">
                <a:latin typeface="Garamond"/>
              </a:rPr>
              <a:t>Для правки структуры щёлкните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>
                <a:latin typeface="Garamond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 sz="1600">
                <a:latin typeface="Garamond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 sz="1400">
                <a:latin typeface="Garamond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 sz="2000">
                <a:latin typeface="Garamond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 sz="2000">
                <a:latin typeface="Garamond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 sz="2000">
                <a:latin typeface="Garamond"/>
              </a:rPr>
              <a:t>Седьмой уровень структуры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7"/>
          <p:cNvPicPr/>
          <p:nvPr/>
        </p:nvPicPr>
        <p:blipFill>
          <a:blip r:embed="rId15"/>
          <a:stretch/>
        </p:blipFill>
        <p:spPr>
          <a:xfrm>
            <a:off x="0" y="0"/>
            <a:ext cx="12188520" cy="6855840"/>
          </a:xfrm>
          <a:prstGeom prst="rect">
            <a:avLst/>
          </a:prstGeom>
          <a:ln>
            <a:noFill/>
          </a:ln>
        </p:spPr>
      </p:pic>
      <p:sp>
        <p:nvSpPr>
          <p:cNvPr id="49" name="CustomShape 1"/>
          <p:cNvSpPr/>
          <p:nvPr/>
        </p:nvSpPr>
        <p:spPr>
          <a:xfrm>
            <a:off x="608040" y="609480"/>
            <a:ext cx="10972440" cy="5638320"/>
          </a:xfrm>
          <a:prstGeom prst="rect">
            <a:avLst/>
          </a:prstGeom>
          <a:noFill/>
          <a:ln w="15840">
            <a:miter/>
          </a:ln>
          <a:effectLst>
            <a:innerShdw blurRad="25400" dist="12700" dir="135000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50" name="Picture 9"/>
          <p:cNvPicPr/>
          <p:nvPr/>
        </p:nvPicPr>
        <p:blipFill>
          <a:blip r:embed="rId16"/>
          <a:stretch/>
        </p:blipFill>
        <p:spPr>
          <a:xfrm>
            <a:off x="-15840" y="3153960"/>
            <a:ext cx="776880" cy="606240"/>
          </a:xfrm>
          <a:prstGeom prst="rect">
            <a:avLst/>
          </a:prstGeom>
          <a:ln>
            <a:noFill/>
          </a:ln>
        </p:spPr>
      </p:pic>
      <p:pic>
        <p:nvPicPr>
          <p:cNvPr id="51" name="Picture 10"/>
          <p:cNvPicPr/>
          <p:nvPr/>
        </p:nvPicPr>
        <p:blipFill>
          <a:blip r:embed="rId16"/>
          <a:stretch/>
        </p:blipFill>
        <p:spPr>
          <a:xfrm>
            <a:off x="11436840" y="3153960"/>
            <a:ext cx="776880" cy="606240"/>
          </a:xfrm>
          <a:prstGeom prst="rect">
            <a:avLst/>
          </a:prstGeom>
          <a:ln>
            <a:noFill/>
          </a:ln>
        </p:spPr>
      </p:pic>
      <p:sp>
        <p:nvSpPr>
          <p:cNvPr id="52" name="PlaceHolder 2"/>
          <p:cNvSpPr>
            <a:spLocks noGrp="1"/>
          </p:cNvSpPr>
          <p:nvPr>
            <p:ph type="dt"/>
          </p:nvPr>
        </p:nvSpPr>
        <p:spPr>
          <a:xfrm>
            <a:off x="8677440" y="5969160"/>
            <a:ext cx="1599840" cy="27900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ru-RU" sz="1000" strike="noStrike">
                <a:solidFill>
                  <a:srgbClr val="000000"/>
                </a:solidFill>
                <a:latin typeface="Garamond"/>
              </a:rPr>
              <a:t>21.12.16</a:t>
            </a:r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ftr"/>
          </p:nvPr>
        </p:nvSpPr>
        <p:spPr>
          <a:xfrm>
            <a:off x="1295280" y="5969160"/>
            <a:ext cx="7305480" cy="27900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sldNum"/>
          </p:nvPr>
        </p:nvSpPr>
        <p:spPr>
          <a:xfrm>
            <a:off x="10353960" y="5969160"/>
            <a:ext cx="542160" cy="27900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7E229280-910E-4B88-B179-81237818FC72}" type="slidenum">
              <a:rPr lang="ru-RU" sz="1000" strike="noStrike">
                <a:solidFill>
                  <a:srgbClr val="000000"/>
                </a:solidFill>
                <a:latin typeface="Garamond"/>
              </a:rPr>
              <a:t>‹#›</a:t>
            </a:fld>
            <a:endParaRPr/>
          </a:p>
        </p:txBody>
      </p:sp>
      <p:sp>
        <p:nvSpPr>
          <p:cNvPr id="55" name="PlaceHolder 5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>
                <a:latin typeface="Garamond"/>
              </a:rPr>
              <a:t>Для правки текста заголовка щёлкните мышью</a:t>
            </a:r>
            <a:endParaRPr/>
          </a:p>
        </p:txBody>
      </p:sp>
      <p:sp>
        <p:nvSpPr>
          <p:cNvPr id="56" name="PlaceHolder 6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ru-RU" sz="2400">
                <a:latin typeface="Garamond"/>
              </a:rPr>
              <a:t>Для правки структуры щёлкните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>
                <a:latin typeface="Garamond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 sz="1600">
                <a:latin typeface="Garamond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 sz="1400">
                <a:latin typeface="Garamond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 sz="2000">
                <a:latin typeface="Garamond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 sz="2000">
                <a:latin typeface="Garamond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 sz="2000">
                <a:latin typeface="Garamond"/>
              </a:rPr>
              <a:t>Седьмой уровень структуры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Shape 1"/>
          <p:cNvSpPr txBox="1"/>
          <p:nvPr/>
        </p:nvSpPr>
        <p:spPr>
          <a:xfrm>
            <a:off x="1134720" y="716040"/>
            <a:ext cx="9532800" cy="27936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ru-RU" sz="5400" b="1" strike="noStrike">
                <a:solidFill>
                  <a:srgbClr val="002060"/>
                </a:solidFill>
                <a:latin typeface="Garamond"/>
              </a:rPr>
              <a:t>ЦИТАТЫ И АФОРИЗМЫ О ФИЗИЧЕСКОЙ КУЛЬТУРЕ И СПОРТЕ</a:t>
            </a:r>
            <a:endParaRPr/>
          </a:p>
        </p:txBody>
      </p:sp>
      <p:sp>
        <p:nvSpPr>
          <p:cNvPr id="92" name="TextShape 2"/>
          <p:cNvSpPr txBox="1"/>
          <p:nvPr/>
        </p:nvSpPr>
        <p:spPr>
          <a:xfrm>
            <a:off x="2692440" y="3657600"/>
            <a:ext cx="6815160" cy="132048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lnSpc>
                <a:spcPct val="100000"/>
              </a:lnSpc>
            </a:pPr>
            <a:endParaRPr dirty="0"/>
          </a:p>
          <a:p>
            <a:pPr algn="r">
              <a:lnSpc>
                <a:spcPct val="100000"/>
              </a:lnSpc>
            </a:pPr>
            <a:r>
              <a:rPr lang="ru-RU" sz="2100" strike="noStrike" dirty="0">
                <a:solidFill>
                  <a:srgbClr val="000000"/>
                </a:solidFill>
                <a:latin typeface="Garamond"/>
              </a:rPr>
              <a:t>ВАСИЛЬЕВА ИННА АЛНЕКСАНДРОВНА</a:t>
            </a:r>
            <a:endParaRPr dirty="0"/>
          </a:p>
          <a:p>
            <a:pPr algn="r">
              <a:lnSpc>
                <a:spcPct val="100000"/>
              </a:lnSpc>
            </a:pPr>
            <a:r>
              <a:rPr lang="ru-RU" sz="2100" strike="noStrike" dirty="0">
                <a:solidFill>
                  <a:srgbClr val="000000"/>
                </a:solidFill>
                <a:latin typeface="Garamond"/>
              </a:rPr>
              <a:t>УЧИТЕЛЬ ФИЗИЧЕСКОЙ </a:t>
            </a:r>
            <a:r>
              <a:rPr lang="ru-RU" sz="2100" strike="noStrike" dirty="0" smtClean="0">
                <a:solidFill>
                  <a:srgbClr val="000000"/>
                </a:solidFill>
                <a:latin typeface="Garamond"/>
              </a:rPr>
              <a:t>КУЛЬТУРЫ</a:t>
            </a:r>
            <a:endParaRPr dirty="0"/>
          </a:p>
          <a:p>
            <a:pPr algn="r">
              <a:lnSpc>
                <a:spcPct val="100000"/>
              </a:lnSpc>
            </a:pPr>
            <a:r>
              <a:rPr lang="ru-RU" sz="2100" strike="noStrike" dirty="0" smtClean="0">
                <a:solidFill>
                  <a:srgbClr val="000000"/>
                </a:solidFill>
                <a:latin typeface="Garamond"/>
              </a:rPr>
              <a:t>МБОУ </a:t>
            </a:r>
            <a:r>
              <a:rPr lang="ru-RU" sz="2100" strike="noStrike" dirty="0">
                <a:solidFill>
                  <a:srgbClr val="000000"/>
                </a:solidFill>
                <a:latin typeface="Garamond"/>
              </a:rPr>
              <a:t>«ЛИЦЕЙ № 2»</a:t>
            </a:r>
            <a:endParaRPr dirty="0"/>
          </a:p>
          <a:p>
            <a:pPr algn="r">
              <a:lnSpc>
                <a:spcPct val="100000"/>
              </a:lnSpc>
            </a:pPr>
            <a:r>
              <a:rPr lang="ru-RU" sz="2100" strike="noStrike" dirty="0">
                <a:solidFill>
                  <a:srgbClr val="000000"/>
                </a:solidFill>
                <a:latin typeface="Garamond"/>
              </a:rPr>
              <a:t>Г. ЧЕБОКСАРЫ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Рисунок 1"/>
          <p:cNvPicPr/>
          <p:nvPr/>
        </p:nvPicPr>
        <p:blipFill>
          <a:blip r:embed="rId2"/>
          <a:stretch/>
        </p:blipFill>
        <p:spPr>
          <a:xfrm>
            <a:off x="8655120" y="960120"/>
            <a:ext cx="2297160" cy="3369240"/>
          </a:xfrm>
          <a:prstGeom prst="rect">
            <a:avLst/>
          </a:prstGeom>
          <a:ln>
            <a:noFill/>
          </a:ln>
        </p:spPr>
      </p:pic>
      <p:sp>
        <p:nvSpPr>
          <p:cNvPr id="94" name="CustomShape 1"/>
          <p:cNvSpPr/>
          <p:nvPr/>
        </p:nvSpPr>
        <p:spPr>
          <a:xfrm>
            <a:off x="1399320" y="1111680"/>
            <a:ext cx="7326000" cy="2771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4400" strike="noStrike">
                <a:solidFill>
                  <a:srgbClr val="000000"/>
                </a:solidFill>
                <a:latin typeface="Arial"/>
                <a:ea typeface="Calibri"/>
              </a:rPr>
              <a:t>Как суконщики чистят сукно, выбивая его от пыли, так гимнастика очищает организм</a:t>
            </a:r>
            <a:endParaRPr/>
          </a:p>
        </p:txBody>
      </p:sp>
      <p:sp>
        <p:nvSpPr>
          <p:cNvPr id="95" name="CustomShape 2"/>
          <p:cNvSpPr/>
          <p:nvPr/>
        </p:nvSpPr>
        <p:spPr>
          <a:xfrm>
            <a:off x="8625960" y="4329720"/>
            <a:ext cx="231300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600" strike="noStrike">
                <a:solidFill>
                  <a:srgbClr val="000000"/>
                </a:solidFill>
                <a:latin typeface="Arial"/>
                <a:ea typeface="Calibri"/>
              </a:rPr>
              <a:t>Гиппократ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Shape 1"/>
          <p:cNvSpPr txBox="1"/>
          <p:nvPr/>
        </p:nvSpPr>
        <p:spPr>
          <a:xfrm>
            <a:off x="1176840" y="5133240"/>
            <a:ext cx="3719160" cy="14187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ru-RU" sz="3600" strike="noStrike">
                <a:solidFill>
                  <a:srgbClr val="262626"/>
                </a:solidFill>
                <a:latin typeface="Arial"/>
              </a:rPr>
              <a:t>Д. Голсуорси</a:t>
            </a:r>
            <a:endParaRPr/>
          </a:p>
        </p:txBody>
      </p:sp>
      <p:sp>
        <p:nvSpPr>
          <p:cNvPr id="97" name="TextShape 2"/>
          <p:cNvSpPr txBox="1"/>
          <p:nvPr/>
        </p:nvSpPr>
        <p:spPr>
          <a:xfrm>
            <a:off x="5807160" y="1043640"/>
            <a:ext cx="5470200" cy="4892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ru-RU" sz="3200" strike="noStrike">
                <a:solidFill>
                  <a:srgbClr val="262626"/>
                </a:solidFill>
                <a:latin typeface="Arial"/>
              </a:rPr>
              <a:t>Спасительной силой в нашем мире является спорт - над ним по-прежнему реет флаг оптимизма, здесь соблюдают правила и уважают противника независимо от того, на чьей стороне победа</a:t>
            </a:r>
            <a:endParaRPr/>
          </a:p>
        </p:txBody>
      </p:sp>
      <p:sp>
        <p:nvSpPr>
          <p:cNvPr id="98" name="TextShape 3"/>
          <p:cNvSpPr txBox="1"/>
          <p:nvPr/>
        </p:nvSpPr>
        <p:spPr>
          <a:xfrm>
            <a:off x="3039120" y="3253320"/>
            <a:ext cx="1928880" cy="346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ru-RU">
                <a:latin typeface="Arial"/>
              </a:rPr>
              <a:t> </a:t>
            </a:r>
            <a:endParaRPr/>
          </a:p>
        </p:txBody>
      </p:sp>
      <p:pic>
        <p:nvPicPr>
          <p:cNvPr id="99" name="Рисунок 98"/>
          <p:cNvPicPr/>
          <p:nvPr/>
        </p:nvPicPr>
        <p:blipFill>
          <a:blip r:embed="rId2"/>
          <a:stretch/>
        </p:blipFill>
        <p:spPr>
          <a:xfrm>
            <a:off x="1440000" y="1027080"/>
            <a:ext cx="2808000" cy="3796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7314120" y="4090680"/>
            <a:ext cx="3719160" cy="13712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ru-RU" sz="3600" strike="noStrike">
                <a:solidFill>
                  <a:srgbClr val="262626"/>
                </a:solidFill>
                <a:latin typeface="Arial"/>
              </a:rPr>
              <a:t> Анджело Моссо </a:t>
            </a:r>
            <a:endParaRPr/>
          </a:p>
        </p:txBody>
      </p:sp>
      <p:sp>
        <p:nvSpPr>
          <p:cNvPr id="101" name="TextShape 2"/>
          <p:cNvSpPr txBox="1"/>
          <p:nvPr/>
        </p:nvSpPr>
        <p:spPr>
          <a:xfrm>
            <a:off x="1199456" y="1584000"/>
            <a:ext cx="4741560" cy="3722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ru-RU" sz="3200" strike="noStrike" dirty="0" smtClean="0">
                <a:solidFill>
                  <a:srgbClr val="262626"/>
                </a:solidFill>
                <a:latin typeface="Arial"/>
              </a:rPr>
              <a:t>Физические </a:t>
            </a:r>
            <a:r>
              <a:rPr lang="ru-RU" sz="3200" strike="noStrike" dirty="0">
                <a:solidFill>
                  <a:srgbClr val="262626"/>
                </a:solidFill>
                <a:latin typeface="Arial"/>
              </a:rPr>
              <a:t>упражнения могут заменить множество лекарств, но ни одно лекарство в мире не может заменить физические упражнения</a:t>
            </a:r>
            <a:endParaRPr sz="3200" dirty="0"/>
          </a:p>
        </p:txBody>
      </p:sp>
      <p:pic>
        <p:nvPicPr>
          <p:cNvPr id="102" name="Рисунок 101"/>
          <p:cNvPicPr/>
          <p:nvPr/>
        </p:nvPicPr>
        <p:blipFill>
          <a:blip r:embed="rId2"/>
          <a:stretch/>
        </p:blipFill>
        <p:spPr>
          <a:xfrm>
            <a:off x="7962480" y="1080000"/>
            <a:ext cx="2117520" cy="331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Shape 1"/>
          <p:cNvSpPr txBox="1"/>
          <p:nvPr/>
        </p:nvSpPr>
        <p:spPr>
          <a:xfrm>
            <a:off x="6091560" y="1965240"/>
            <a:ext cx="5470200" cy="4892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ru-RU" sz="3200" strike="noStrike">
                <a:solidFill>
                  <a:srgbClr val="262626"/>
                </a:solidFill>
                <a:latin typeface="Arial"/>
              </a:rPr>
              <a:t>Спорт становится средством воспитания тогда, когда он - любимое занятие каждого</a:t>
            </a:r>
            <a:endParaRPr/>
          </a:p>
        </p:txBody>
      </p:sp>
      <p:sp>
        <p:nvSpPr>
          <p:cNvPr id="104" name="TextShape 2"/>
          <p:cNvSpPr txBox="1"/>
          <p:nvPr/>
        </p:nvSpPr>
        <p:spPr>
          <a:xfrm>
            <a:off x="1322280" y="4680000"/>
            <a:ext cx="3717720" cy="896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pic>
        <p:nvPicPr>
          <p:cNvPr id="105" name="Рисунок 104"/>
          <p:cNvPicPr/>
          <p:nvPr/>
        </p:nvPicPr>
        <p:blipFill>
          <a:blip r:embed="rId2"/>
          <a:stretch/>
        </p:blipFill>
        <p:spPr>
          <a:xfrm>
            <a:off x="2160000" y="1532520"/>
            <a:ext cx="2716920" cy="3723480"/>
          </a:xfrm>
          <a:prstGeom prst="rect">
            <a:avLst/>
          </a:prstGeom>
          <a:ln>
            <a:noFill/>
          </a:ln>
        </p:spPr>
      </p:pic>
      <p:sp>
        <p:nvSpPr>
          <p:cNvPr id="106" name="TextShape 3"/>
          <p:cNvSpPr txBox="1"/>
          <p:nvPr/>
        </p:nvSpPr>
        <p:spPr>
          <a:xfrm>
            <a:off x="1955160" y="5433840"/>
            <a:ext cx="3519720" cy="9979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262626"/>
                </a:solidFill>
                <a:latin typeface="Arial"/>
              </a:rPr>
              <a:t>В. Сухомлинский </a:t>
            </a:r>
            <a:r>
              <a:rPr lang="ru-RU" sz="3200" strike="noStrike">
                <a:solidFill>
                  <a:srgbClr val="262626"/>
                </a:solidFill>
                <a:latin typeface="Garamond"/>
              </a:rPr>
              <a:t>
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extShape 1"/>
          <p:cNvSpPr txBox="1"/>
          <p:nvPr/>
        </p:nvSpPr>
        <p:spPr>
          <a:xfrm>
            <a:off x="839416" y="1631504"/>
            <a:ext cx="5468400" cy="48938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endParaRPr dirty="0"/>
          </a:p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ru-RU" sz="3200" strike="noStrike" dirty="0">
                <a:solidFill>
                  <a:srgbClr val="262626"/>
                </a:solidFill>
                <a:latin typeface="Arial"/>
              </a:rPr>
              <a:t>При помощи физических упражнений и воздержанности большая часть людей может обойтись без медицины</a:t>
            </a:r>
            <a:endParaRPr dirty="0"/>
          </a:p>
        </p:txBody>
      </p:sp>
      <p:sp>
        <p:nvSpPr>
          <p:cNvPr id="108" name="TextShape 2"/>
          <p:cNvSpPr txBox="1"/>
          <p:nvPr/>
        </p:nvSpPr>
        <p:spPr>
          <a:xfrm>
            <a:off x="6696000" y="4536000"/>
            <a:ext cx="3717720" cy="106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endParaRPr/>
          </a:p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ru-RU" sz="3200" strike="noStrike">
                <a:solidFill>
                  <a:srgbClr val="262626"/>
                </a:solidFill>
                <a:latin typeface="Arial"/>
              </a:rPr>
              <a:t>Аддисон Джозеф</a:t>
            </a:r>
            <a:endParaRPr/>
          </a:p>
        </p:txBody>
      </p:sp>
      <p:pic>
        <p:nvPicPr>
          <p:cNvPr id="109" name="Рисунок 108"/>
          <p:cNvPicPr/>
          <p:nvPr/>
        </p:nvPicPr>
        <p:blipFill>
          <a:blip r:embed="rId2"/>
          <a:stretch/>
        </p:blipFill>
        <p:spPr>
          <a:xfrm>
            <a:off x="6892920" y="1008000"/>
            <a:ext cx="3115080" cy="3816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Shape 1"/>
          <p:cNvSpPr txBox="1"/>
          <p:nvPr/>
        </p:nvSpPr>
        <p:spPr>
          <a:xfrm>
            <a:off x="5482080" y="1268760"/>
            <a:ext cx="5470200" cy="48924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ru-RU" sz="3200" strike="noStrike">
                <a:solidFill>
                  <a:srgbClr val="262626"/>
                </a:solidFill>
                <a:latin typeface="Arial"/>
              </a:rPr>
              <a:t>Умеренно и своевременно занимающийся физическими упражнениями человек не нуждается ни в каком лечении, направленном на устранение болезни</a:t>
            </a:r>
            <a:endParaRPr/>
          </a:p>
        </p:txBody>
      </p:sp>
      <p:sp>
        <p:nvSpPr>
          <p:cNvPr id="111" name="TextShape 2"/>
          <p:cNvSpPr txBox="1"/>
          <p:nvPr/>
        </p:nvSpPr>
        <p:spPr>
          <a:xfrm>
            <a:off x="1898280" y="4176000"/>
            <a:ext cx="3717720" cy="13028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endParaRPr/>
          </a:p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ru-RU" sz="3200" strike="noStrike">
                <a:solidFill>
                  <a:srgbClr val="262626"/>
                </a:solidFill>
                <a:latin typeface="Arial"/>
              </a:rPr>
              <a:t>Авиценна</a:t>
            </a:r>
            <a:endParaRPr/>
          </a:p>
        </p:txBody>
      </p:sp>
      <p:pic>
        <p:nvPicPr>
          <p:cNvPr id="112" name="Рисунок 111"/>
          <p:cNvPicPr/>
          <p:nvPr/>
        </p:nvPicPr>
        <p:blipFill>
          <a:blip r:embed="rId2"/>
          <a:stretch/>
        </p:blipFill>
        <p:spPr>
          <a:xfrm>
            <a:off x="1944000" y="1154520"/>
            <a:ext cx="2448000" cy="33973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CustomShape 1"/>
          <p:cNvSpPr/>
          <p:nvPr/>
        </p:nvSpPr>
        <p:spPr>
          <a:xfrm>
            <a:off x="944640" y="2351880"/>
            <a:ext cx="4815360" cy="2040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Я хочу при помощи гимнастики всего тела сделать его более уравновешенным</a:t>
            </a:r>
            <a:endParaRPr/>
          </a:p>
        </p:txBody>
      </p:sp>
      <p:sp>
        <p:nvSpPr>
          <p:cNvPr id="114" name="CustomShape 2"/>
          <p:cNvSpPr/>
          <p:nvPr/>
        </p:nvSpPr>
        <p:spPr>
          <a:xfrm>
            <a:off x="7315200" y="4785480"/>
            <a:ext cx="3250800" cy="1065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Сократ
</a:t>
            </a:r>
            <a:endParaRPr/>
          </a:p>
        </p:txBody>
      </p:sp>
      <p:pic>
        <p:nvPicPr>
          <p:cNvPr id="115" name="Рисунок 114"/>
          <p:cNvPicPr/>
          <p:nvPr/>
        </p:nvPicPr>
        <p:blipFill>
          <a:blip r:embed="rId2"/>
          <a:stretch/>
        </p:blipFill>
        <p:spPr>
          <a:xfrm>
            <a:off x="6480000" y="1296000"/>
            <a:ext cx="3096000" cy="352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ustomShape 1"/>
          <p:cNvSpPr/>
          <p:nvPr/>
        </p:nvSpPr>
        <p:spPr>
          <a:xfrm>
            <a:off x="6042960" y="2266920"/>
            <a:ext cx="5544720" cy="1552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Спорт формирует культуру оптимизма, культуру бодрости</a:t>
            </a:r>
            <a:endParaRPr/>
          </a:p>
        </p:txBody>
      </p:sp>
      <p:sp>
        <p:nvSpPr>
          <p:cNvPr id="117" name="CustomShape 2"/>
          <p:cNvSpPr/>
          <p:nvPr/>
        </p:nvSpPr>
        <p:spPr>
          <a:xfrm>
            <a:off x="1413720" y="4800240"/>
            <a:ext cx="6553080" cy="1339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Анатолий Васильевич Луначарский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118" name="Рисунок 117"/>
          <p:cNvPicPr/>
          <p:nvPr/>
        </p:nvPicPr>
        <p:blipFill>
          <a:blip r:embed="rId2"/>
          <a:stretch/>
        </p:blipFill>
        <p:spPr>
          <a:xfrm>
            <a:off x="1872000" y="1100520"/>
            <a:ext cx="2736000" cy="37234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934560" y="2074680"/>
            <a:ext cx="5811120" cy="2040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Тысячи и тысячи раз я возвращал здоровье своим больным посредством физических упражнений</a:t>
            </a:r>
            <a:endParaRPr/>
          </a:p>
        </p:txBody>
      </p:sp>
      <p:sp>
        <p:nvSpPr>
          <p:cNvPr id="120" name="CustomShape 2"/>
          <p:cNvSpPr/>
          <p:nvPr/>
        </p:nvSpPr>
        <p:spPr>
          <a:xfrm>
            <a:off x="7845840" y="4727520"/>
            <a:ext cx="129204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Гален</a:t>
            </a:r>
            <a:endParaRPr/>
          </a:p>
        </p:txBody>
      </p:sp>
      <p:pic>
        <p:nvPicPr>
          <p:cNvPr id="121" name="Рисунок 120"/>
          <p:cNvPicPr/>
          <p:nvPr/>
        </p:nvPicPr>
        <p:blipFill>
          <a:blip r:embed="rId2"/>
          <a:stretch/>
        </p:blipFill>
        <p:spPr>
          <a:xfrm>
            <a:off x="6624000" y="1296000"/>
            <a:ext cx="3456000" cy="331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CustomShape 1"/>
          <p:cNvSpPr/>
          <p:nvPr/>
        </p:nvSpPr>
        <p:spPr>
          <a:xfrm>
            <a:off x="5019120" y="1870200"/>
            <a:ext cx="6095520" cy="3502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Если в 30, 40 и даже 50 лет не занимаются физкультурой, то это предрассудок, унаследованный от былых времен, когда праздная жизнь считалась идеалом благополучия</a:t>
            </a:r>
            <a:endParaRPr/>
          </a:p>
        </p:txBody>
      </p:sp>
      <p:sp>
        <p:nvSpPr>
          <p:cNvPr id="123" name="CustomShape 2"/>
          <p:cNvSpPr/>
          <p:nvPr/>
        </p:nvSpPr>
        <p:spPr>
          <a:xfrm>
            <a:off x="1127880" y="4373640"/>
            <a:ext cx="4835880" cy="1552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Валентин Владиславович Гориневский</a:t>
            </a:r>
            <a:endParaRPr/>
          </a:p>
        </p:txBody>
      </p:sp>
      <p:pic>
        <p:nvPicPr>
          <p:cNvPr id="124" name="Рисунок 123"/>
          <p:cNvPicPr/>
          <p:nvPr/>
        </p:nvPicPr>
        <p:blipFill>
          <a:blip r:embed="rId2"/>
          <a:stretch/>
        </p:blipFill>
        <p:spPr>
          <a:xfrm>
            <a:off x="1127880" y="1152000"/>
            <a:ext cx="2688120" cy="3221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CustomShape 1"/>
          <p:cNvSpPr/>
          <p:nvPr/>
        </p:nvSpPr>
        <p:spPr>
          <a:xfrm>
            <a:off x="861120" y="1744200"/>
            <a:ext cx="5286240" cy="3015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Я чувствую после прогулок и плавания, что молодею, а главное, что телесными движениями промассировал и освежил свой мозг</a:t>
            </a:r>
            <a:endParaRPr/>
          </a:p>
        </p:txBody>
      </p:sp>
      <p:sp>
        <p:nvSpPr>
          <p:cNvPr id="126" name="CustomShape 2"/>
          <p:cNvSpPr/>
          <p:nvPr/>
        </p:nvSpPr>
        <p:spPr>
          <a:xfrm>
            <a:off x="6798960" y="4791240"/>
            <a:ext cx="4921560" cy="1065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Константин Эдуардович Циолковский</a:t>
            </a:r>
            <a:endParaRPr/>
          </a:p>
        </p:txBody>
      </p:sp>
      <p:pic>
        <p:nvPicPr>
          <p:cNvPr id="127" name="Рисунок 126"/>
          <p:cNvPicPr/>
          <p:nvPr/>
        </p:nvPicPr>
        <p:blipFill>
          <a:blip r:embed="rId2"/>
          <a:stretch/>
        </p:blipFill>
        <p:spPr>
          <a:xfrm>
            <a:off x="6900480" y="1080000"/>
            <a:ext cx="2747520" cy="367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CustomShape 1"/>
          <p:cNvSpPr/>
          <p:nvPr/>
        </p:nvSpPr>
        <p:spPr>
          <a:xfrm>
            <a:off x="914400" y="1609560"/>
            <a:ext cx="6095520" cy="398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Жалкое заблуждение — воображать, что телесные упражнения вредят умственным занятиям! Как будто эти два дела не должны идти рядом, как будто одним не должно направляться другое!</a:t>
            </a:r>
            <a:endParaRPr/>
          </a:p>
        </p:txBody>
      </p:sp>
      <p:sp>
        <p:nvSpPr>
          <p:cNvPr id="129" name="CustomShape 2"/>
          <p:cNvSpPr/>
          <p:nvPr/>
        </p:nvSpPr>
        <p:spPr>
          <a:xfrm>
            <a:off x="7712640" y="5074200"/>
            <a:ext cx="326736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Жан-Жак Руссо </a:t>
            </a:r>
            <a:endParaRPr/>
          </a:p>
        </p:txBody>
      </p:sp>
      <p:pic>
        <p:nvPicPr>
          <p:cNvPr id="130" name="Рисунок 129"/>
          <p:cNvPicPr/>
          <p:nvPr/>
        </p:nvPicPr>
        <p:blipFill>
          <a:blip r:embed="rId2"/>
          <a:stretch/>
        </p:blipFill>
        <p:spPr>
          <a:xfrm>
            <a:off x="7632000" y="1224000"/>
            <a:ext cx="3024000" cy="3744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CustomShape 1"/>
          <p:cNvSpPr/>
          <p:nvPr/>
        </p:nvSpPr>
        <p:spPr>
          <a:xfrm>
            <a:off x="5283360" y="2520360"/>
            <a:ext cx="6095520" cy="2527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Для сохранения здравия, а иначе, для предупреждения нормальных болезней, нет ничего лучше упражнений телесных или движений.</a:t>
            </a:r>
            <a:endParaRPr/>
          </a:p>
        </p:txBody>
      </p:sp>
      <p:sp>
        <p:nvSpPr>
          <p:cNvPr id="132" name="CustomShape 2"/>
          <p:cNvSpPr/>
          <p:nvPr/>
        </p:nvSpPr>
        <p:spPr>
          <a:xfrm>
            <a:off x="1286640" y="5349600"/>
            <a:ext cx="358956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Arial"/>
              </a:rPr>
              <a:t>Матвей Мудров</a:t>
            </a:r>
            <a:endParaRPr/>
          </a:p>
        </p:txBody>
      </p:sp>
      <p:pic>
        <p:nvPicPr>
          <p:cNvPr id="133" name="Рисунок 132"/>
          <p:cNvPicPr/>
          <p:nvPr/>
        </p:nvPicPr>
        <p:blipFill>
          <a:blip r:embed="rId2"/>
          <a:stretch/>
        </p:blipFill>
        <p:spPr>
          <a:xfrm>
            <a:off x="1368000" y="1080000"/>
            <a:ext cx="3168000" cy="424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CustomShape 1"/>
          <p:cNvSpPr/>
          <p:nvPr/>
        </p:nvSpPr>
        <p:spPr>
          <a:xfrm>
            <a:off x="1056600" y="1426680"/>
            <a:ext cx="6095520" cy="4477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Garamond"/>
              </a:rPr>
              <a:t>Дерево также нуждается в испарении и частом освежении при помощи ветров, дождей, холодов, иначе оно легко слабеет и вянет. Точно так же человеческому телу необходимы вообще сильные движения, деятельность и серьезные упражнения.</a:t>
            </a:r>
            <a:endParaRPr/>
          </a:p>
        </p:txBody>
      </p:sp>
      <p:sp>
        <p:nvSpPr>
          <p:cNvPr id="135" name="CustomShape 2"/>
          <p:cNvSpPr/>
          <p:nvPr/>
        </p:nvSpPr>
        <p:spPr>
          <a:xfrm>
            <a:off x="8067600" y="5020200"/>
            <a:ext cx="269136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Garamond"/>
              </a:rPr>
              <a:t>Ян Коменский</a:t>
            </a:r>
            <a:endParaRPr/>
          </a:p>
        </p:txBody>
      </p:sp>
      <p:pic>
        <p:nvPicPr>
          <p:cNvPr id="136" name="Рисунок 135"/>
          <p:cNvPicPr/>
          <p:nvPr/>
        </p:nvPicPr>
        <p:blipFill>
          <a:blip r:embed="rId2"/>
          <a:stretch/>
        </p:blipFill>
        <p:spPr>
          <a:xfrm>
            <a:off x="7848000" y="1008000"/>
            <a:ext cx="2592000" cy="36835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ustomShape 1"/>
          <p:cNvSpPr/>
          <p:nvPr/>
        </p:nvSpPr>
        <p:spPr>
          <a:xfrm>
            <a:off x="694080" y="2366640"/>
            <a:ext cx="6095520" cy="2526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Garamond"/>
              </a:rPr>
              <a:t>Яко упражнения в телодвижениях укрепляют телесные силы, тако упражнения в размышлениях укрепляют силы разумные.</a:t>
            </a:r>
            <a:endParaRPr/>
          </a:p>
        </p:txBody>
      </p:sp>
      <p:sp>
        <p:nvSpPr>
          <p:cNvPr id="138" name="CustomShape 2"/>
          <p:cNvSpPr/>
          <p:nvPr/>
        </p:nvSpPr>
        <p:spPr>
          <a:xfrm>
            <a:off x="7182360" y="4794120"/>
            <a:ext cx="366336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Garamond"/>
              </a:rPr>
              <a:t>Александр Радищев</a:t>
            </a:r>
            <a:endParaRPr/>
          </a:p>
        </p:txBody>
      </p:sp>
      <p:pic>
        <p:nvPicPr>
          <p:cNvPr id="139" name="Рисунок 138"/>
          <p:cNvPicPr/>
          <p:nvPr/>
        </p:nvPicPr>
        <p:blipFill>
          <a:blip r:embed="rId2"/>
          <a:stretch/>
        </p:blipFill>
        <p:spPr>
          <a:xfrm>
            <a:off x="7392960" y="1008000"/>
            <a:ext cx="2903040" cy="3744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CustomShape 1"/>
          <p:cNvSpPr/>
          <p:nvPr/>
        </p:nvSpPr>
        <p:spPr>
          <a:xfrm>
            <a:off x="6768000" y="2623320"/>
            <a:ext cx="4578120" cy="1552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Garamond"/>
              </a:rPr>
              <a:t>Чтение для ума — то же, что физические упражнения для тела.</a:t>
            </a:r>
            <a:endParaRPr/>
          </a:p>
        </p:txBody>
      </p:sp>
      <p:sp>
        <p:nvSpPr>
          <p:cNvPr id="141" name="CustomShape 2"/>
          <p:cNvSpPr/>
          <p:nvPr/>
        </p:nvSpPr>
        <p:spPr>
          <a:xfrm>
            <a:off x="1539360" y="4530600"/>
            <a:ext cx="317268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Garamond"/>
              </a:rPr>
              <a:t>Джозеф Аддисон</a:t>
            </a:r>
            <a:endParaRPr/>
          </a:p>
        </p:txBody>
      </p:sp>
      <p:pic>
        <p:nvPicPr>
          <p:cNvPr id="142" name="Рисунок 141"/>
          <p:cNvPicPr/>
          <p:nvPr/>
        </p:nvPicPr>
        <p:blipFill>
          <a:blip r:embed="rId2"/>
          <a:stretch/>
        </p:blipFill>
        <p:spPr>
          <a:xfrm>
            <a:off x="1636920" y="1094040"/>
            <a:ext cx="2611080" cy="34419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ustomShape 1"/>
          <p:cNvSpPr/>
          <p:nvPr/>
        </p:nvSpPr>
        <p:spPr>
          <a:xfrm>
            <a:off x="869040" y="2169720"/>
            <a:ext cx="6095520" cy="2527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Garamond"/>
              </a:rPr>
              <a:t>Важнейшим условием, повышающим работу памяти, является здоровое состояние нервов, для чего необходимы физические упражнения.</a:t>
            </a:r>
            <a:endParaRPr/>
          </a:p>
        </p:txBody>
      </p:sp>
      <p:sp>
        <p:nvSpPr>
          <p:cNvPr id="144" name="CustomShape 2"/>
          <p:cNvSpPr/>
          <p:nvPr/>
        </p:nvSpPr>
        <p:spPr>
          <a:xfrm>
            <a:off x="6547680" y="4720320"/>
            <a:ext cx="415260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Garamond"/>
              </a:rPr>
              <a:t>Константин Ушинский</a:t>
            </a:r>
            <a:endParaRPr/>
          </a:p>
        </p:txBody>
      </p:sp>
      <p:pic>
        <p:nvPicPr>
          <p:cNvPr id="145" name="Рисунок 144"/>
          <p:cNvPicPr/>
          <p:nvPr/>
        </p:nvPicPr>
        <p:blipFill>
          <a:blip r:embed="rId2"/>
          <a:stretch/>
        </p:blipFill>
        <p:spPr>
          <a:xfrm>
            <a:off x="6880320" y="1371600"/>
            <a:ext cx="3055680" cy="33084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CustomShape 1"/>
          <p:cNvSpPr/>
          <p:nvPr/>
        </p:nvSpPr>
        <p:spPr>
          <a:xfrm>
            <a:off x="6752160" y="2883240"/>
            <a:ext cx="4512240" cy="1065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Garamond"/>
              </a:rPr>
              <a:t>Гимнастика удлиняет молодость человека</a:t>
            </a:r>
            <a:r>
              <a:rPr lang="ru-RU" strike="noStrike">
                <a:solidFill>
                  <a:srgbClr val="000000"/>
                </a:solidFill>
                <a:latin typeface="Garamond"/>
              </a:rPr>
              <a:t>.</a:t>
            </a:r>
            <a:endParaRPr/>
          </a:p>
        </p:txBody>
      </p:sp>
      <p:sp>
        <p:nvSpPr>
          <p:cNvPr id="147" name="CustomShape 2"/>
          <p:cNvSpPr/>
          <p:nvPr/>
        </p:nvSpPr>
        <p:spPr>
          <a:xfrm>
            <a:off x="1995480" y="4761720"/>
            <a:ext cx="211680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Garamond"/>
              </a:rPr>
              <a:t>Джон Локк</a:t>
            </a:r>
            <a:endParaRPr/>
          </a:p>
        </p:txBody>
      </p:sp>
      <p:pic>
        <p:nvPicPr>
          <p:cNvPr id="148" name="Рисунок 147"/>
          <p:cNvPicPr/>
          <p:nvPr/>
        </p:nvPicPr>
        <p:blipFill>
          <a:blip r:embed="rId2"/>
          <a:stretch/>
        </p:blipFill>
        <p:spPr>
          <a:xfrm>
            <a:off x="1788480" y="1187280"/>
            <a:ext cx="2531520" cy="33487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385</Words>
  <Application>Microsoft Office PowerPoint</Application>
  <PresentationFormat>Широкоэкранный</PresentationFormat>
  <Paragraphs>46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DejaVu Sans</vt:lpstr>
      <vt:lpstr>Garamond</vt:lpstr>
      <vt:lpstr>StarSymbol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Инна Васильева</cp:lastModifiedBy>
  <cp:revision>3</cp:revision>
  <dcterms:modified xsi:type="dcterms:W3CDTF">2019-11-07T18:33:54Z</dcterms:modified>
</cp:coreProperties>
</file>