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  <p:sldId id="259" r:id="rId5"/>
    <p:sldId id="260" r:id="rId6"/>
    <p:sldId id="265" r:id="rId7"/>
    <p:sldId id="261" r:id="rId8"/>
    <p:sldId id="262" r:id="rId9"/>
    <p:sldId id="263" r:id="rId10"/>
    <p:sldId id="264" r:id="rId11"/>
    <p:sldId id="266" r:id="rId12"/>
    <p:sldId id="267" r:id="rId13"/>
    <p:sldId id="268" r:id="rId14"/>
    <p:sldId id="269" r:id="rId15"/>
    <p:sldId id="270" r:id="rId16"/>
    <p:sldId id="273" r:id="rId17"/>
    <p:sldId id="271" r:id="rId18"/>
    <p:sldId id="277" r:id="rId19"/>
    <p:sldId id="272" r:id="rId20"/>
    <p:sldId id="275" r:id="rId21"/>
    <p:sldId id="286" r:id="rId22"/>
    <p:sldId id="274" r:id="rId23"/>
    <p:sldId id="276" r:id="rId24"/>
    <p:sldId id="279" r:id="rId25"/>
    <p:sldId id="278" r:id="rId26"/>
    <p:sldId id="283" r:id="rId27"/>
    <p:sldId id="282" r:id="rId28"/>
    <p:sldId id="281" r:id="rId29"/>
    <p:sldId id="280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25" autoAdjust="0"/>
    <p:restoredTop sz="94660"/>
  </p:normalViewPr>
  <p:slideViewPr>
    <p:cSldViewPr>
      <p:cViewPr varScale="1">
        <p:scale>
          <a:sx n="83" d="100"/>
          <a:sy n="83" d="100"/>
        </p:scale>
        <p:origin x="-1354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7F301-9416-4BC3-A143-731FC78409AB}" type="datetimeFigureOut">
              <a:rPr lang="ru-RU" smtClean="0"/>
              <a:pPr/>
              <a:t>29.03.2026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2A202-7FB3-4479-8E80-E9C665A9BA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7F301-9416-4BC3-A143-731FC78409AB}" type="datetimeFigureOut">
              <a:rPr lang="ru-RU" smtClean="0"/>
              <a:pPr/>
              <a:t>29.03.2026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2A202-7FB3-4479-8E80-E9C665A9BA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7F301-9416-4BC3-A143-731FC78409AB}" type="datetimeFigureOut">
              <a:rPr lang="ru-RU" smtClean="0"/>
              <a:pPr/>
              <a:t>29.03.2026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2A202-7FB3-4479-8E80-E9C665A9BA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7F301-9416-4BC3-A143-731FC78409AB}" type="datetimeFigureOut">
              <a:rPr lang="ru-RU" smtClean="0"/>
              <a:pPr/>
              <a:t>29.03.2026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2A202-7FB3-4479-8E80-E9C665A9BA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7F301-9416-4BC3-A143-731FC78409AB}" type="datetimeFigureOut">
              <a:rPr lang="ru-RU" smtClean="0"/>
              <a:pPr/>
              <a:t>29.03.2026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2A202-7FB3-4479-8E80-E9C665A9BA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7F301-9416-4BC3-A143-731FC78409AB}" type="datetimeFigureOut">
              <a:rPr lang="ru-RU" smtClean="0"/>
              <a:pPr/>
              <a:t>29.03.2026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2A202-7FB3-4479-8E80-E9C665A9BA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7F301-9416-4BC3-A143-731FC78409AB}" type="datetimeFigureOut">
              <a:rPr lang="ru-RU" smtClean="0"/>
              <a:pPr/>
              <a:t>29.03.2026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2A202-7FB3-4479-8E80-E9C665A9BA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7F301-9416-4BC3-A143-731FC78409AB}" type="datetimeFigureOut">
              <a:rPr lang="ru-RU" smtClean="0"/>
              <a:pPr/>
              <a:t>29.03.2026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2A202-7FB3-4479-8E80-E9C665A9BA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7F301-9416-4BC3-A143-731FC78409AB}" type="datetimeFigureOut">
              <a:rPr lang="ru-RU" smtClean="0"/>
              <a:pPr/>
              <a:t>29.03.2026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2A202-7FB3-4479-8E80-E9C665A9BA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7F301-9416-4BC3-A143-731FC78409AB}" type="datetimeFigureOut">
              <a:rPr lang="ru-RU" smtClean="0"/>
              <a:pPr/>
              <a:t>29.03.2026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2A202-7FB3-4479-8E80-E9C665A9BA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7F301-9416-4BC3-A143-731FC78409AB}" type="datetimeFigureOut">
              <a:rPr lang="ru-RU" smtClean="0"/>
              <a:pPr/>
              <a:t>29.03.2026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2A202-7FB3-4479-8E80-E9C665A9BA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E7F301-9416-4BC3-A143-731FC78409AB}" type="datetimeFigureOut">
              <a:rPr lang="ru-RU" smtClean="0"/>
              <a:pPr/>
              <a:t>29.03.2026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2A202-7FB3-4479-8E80-E9C665A9BA2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_92378_93ecbbe7_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91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Геодезия и картограф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357166"/>
            <a:ext cx="8597209" cy="61436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500034" y="714356"/>
            <a:ext cx="8001056" cy="184665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ranklin Gothic Demi Cond" pitchFamily="34" charset="0"/>
              </a:rPr>
              <a:t>ГЕОГРАФЫ.ОСОБОЕ ОРУЖИЕ</a:t>
            </a:r>
            <a:endParaRPr lang="ru-RU" sz="48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ranklin Gothic Demi Cond" pitchFamily="34" charset="0"/>
            </a:endParaRPr>
          </a:p>
          <a:p>
            <a:pPr algn="ctr"/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0_92378_93ecbbe7_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9ma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357166"/>
            <a:ext cx="8481585" cy="61436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571472" y="500042"/>
            <a:ext cx="807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Основные задачи географии в годы войны:</a:t>
            </a:r>
            <a:endParaRPr lang="ru-RU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0034" y="1785926"/>
            <a:ext cx="792961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определение территории развития военных действий, проходимости дорог, погодно-климатических условий военных действий и их военная оценка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изучение природного и культурного ландшафта для маскировки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комплексный учет и анализ природных и экономических ресурсов, оценка этих условий, научная разработка перспектив экономического развития тыловых территорий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0_92378_93ecbbe7_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27853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357166"/>
            <a:ext cx="5522292" cy="607223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6072198" y="357166"/>
            <a:ext cx="285752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Топографы были глазами армии, ведь не одна военная операция не проходила без карт. С июля по декабрь 1941 г. геодезисты, топографы и картографы осуществили съемку местности на площади более 500 тыс. км</a:t>
            </a:r>
            <a:r>
              <a:rPr lang="ru-RU" sz="2400" baseline="30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</a:t>
            </a:r>
            <a: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 составили более 2 тыс. листов карт разного масштаба.</a:t>
            </a:r>
            <a:endParaRPr lang="ru-RU" sz="2400" baseline="30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0_92378_93ecbbe7_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428596" y="214290"/>
            <a:ext cx="82153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ОСНОВНЫЕ ЗАДАЧИ ВОЕННО-ГЕОЛОГИЧЕСКИХ ОТРЯДОВ: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обеспечение армии сведением о рельефе, почвах, залегании подземных вод, источниках водоснабжения и местными строительными материалами.</a:t>
            </a:r>
          </a:p>
        </p:txBody>
      </p:sp>
      <p:pic>
        <p:nvPicPr>
          <p:cNvPr id="6" name="Рисунок 5" descr="23-shtabnie_uchenia_pod_krsk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1785926"/>
            <a:ext cx="7951817" cy="478634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0_92378_93ecbbe7_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285720" y="285728"/>
            <a:ext cx="842968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Во время воин пользовались гидрологическими обстановками, одной из которых была битва Александра  Невского на льду Чудского озера. Это поле битвы выбрано для того , чтобы потопить под лед тевтонских рыцарей, ведь они были очень тяжело вооружены.</a:t>
            </a:r>
          </a:p>
          <a:p>
            <a:endParaRPr lang="ru-RU" dirty="0"/>
          </a:p>
        </p:txBody>
      </p:sp>
      <p:pic>
        <p:nvPicPr>
          <p:cNvPr id="5" name="Рисунок 4" descr="8375281f9a929db92e500adb25be56f0b51dc51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1643050"/>
            <a:ext cx="8215347" cy="492920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0_92378_93ecbbe7_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285720" y="214290"/>
            <a:ext cx="8358246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9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Во время Гражданской войны М.В. Фрунзе осуществил при сгонном ветре неожиданное для противника форсирование обычно непроходимого Сиваша в обход сильно укрепленной обороны </a:t>
            </a:r>
            <a:r>
              <a:rPr lang="ru-RU" sz="19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врангелевских</a:t>
            </a:r>
            <a:r>
              <a:rPr lang="ru-RU" sz="19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войск на </a:t>
            </a:r>
            <a:r>
              <a:rPr lang="ru-RU" sz="19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Перекопском</a:t>
            </a:r>
            <a:r>
              <a:rPr lang="ru-RU" sz="19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перешейке.</a:t>
            </a:r>
            <a:endParaRPr lang="ru-RU" sz="19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5" name="Рисунок 4" descr="237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242793">
            <a:off x="431177" y="1429756"/>
            <a:ext cx="5026567" cy="30662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age04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189818">
            <a:off x="2897160" y="4129145"/>
            <a:ext cx="5894832" cy="22189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0_92378_93ecbbe7_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571472" y="285728"/>
            <a:ext cx="83582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Гидрометеослужба</a:t>
            </a:r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Ленинградского фронта и Ладожской военной флотилии обеспечила прокладку через Ладожское озеро «Дороги жизни». Это служба давала возможность использовать ледяную дорогу в течении максимально возможного времени.</a:t>
            </a: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5" name="Рисунок 4" descr="tracks-road-of-lif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1643050"/>
            <a:ext cx="7572428" cy="490776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0_92378_93ecbbe7_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Рисунок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357166"/>
            <a:ext cx="8429684" cy="6073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0_92378_93ecbbe7_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642910" y="214290"/>
            <a:ext cx="77153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При форсировании рек гидрологи устанавливали  ширину и глубину реки, наличие бродов, скорость течения, характер берегов и дна, заболоченность поймы и другие.</a:t>
            </a:r>
            <a:endParaRPr lang="ru-RU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5" name="Рисунок 4" descr="3636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1500174"/>
            <a:ext cx="7358114" cy="501390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0_92378_93ecbbe7_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857224" y="214290"/>
            <a:ext cx="77867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 ходе войны гидрологи помогали преодолеть водные рубежи и болота. Множество операций наших войск производился с учетом ошибочного представления противника о непроходимости болот для тяжелой военной техники.</a:t>
            </a: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5" name="Рисунок 4" descr="Trojka_le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0101" y="1571612"/>
            <a:ext cx="7000923" cy="49841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_92378_93ecbbe7_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ln>
            <a:solidFill>
              <a:schemeClr val="accent1"/>
            </a:solidFill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714348" y="285728"/>
            <a:ext cx="85725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 первого дня войны и до последнего Советский флот вел активные действия на морях, озерах и реках. Ведь моряки имеют непосредственное отношение к географии.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pic>
        <p:nvPicPr>
          <p:cNvPr id="5" name="Рисунок 4" descr="9876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662" y="1500174"/>
            <a:ext cx="7429520" cy="495301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_92378_93ecbbe7_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Bundesarchiv_Bild_146-1970-033-04,_Russland,_Kaukasus,_Gebirgsj_g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1538" y="1357298"/>
            <a:ext cx="7215206" cy="514277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928662" y="285728"/>
            <a:ext cx="778674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1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Наши войска воевали не только  на равнинах, но и высоко в горах. Альпинисты вели жестокие и упорные битвы за перевалы.</a:t>
            </a:r>
            <a:endParaRPr lang="ru-RU" sz="21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_92378_93ecbbe7_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SAM_20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571480"/>
            <a:ext cx="4166743" cy="57150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4929190" y="357166"/>
            <a:ext cx="407196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Семенов Александр Сидорович родился 26 апреля 1922 года  Закончив учебу в родной школе, поступил учиться в село </a:t>
            </a:r>
            <a:r>
              <a:rPr lang="ru-RU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Тойси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Батыревского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района.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_92378_93ecbbe7_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SAM_20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500042"/>
            <a:ext cx="2508016" cy="592935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3500430" y="357166"/>
            <a:ext cx="514353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 1940 году был призван в армию и направлен в училище </a:t>
            </a:r>
            <a:r>
              <a:rPr lang="ru-RU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аэрофотограмматики</a:t>
            </a: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в г. </a:t>
            </a:r>
            <a:r>
              <a:rPr lang="ru-RU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Давлекано</a:t>
            </a: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Республики Башкирия. Учили по сокращенной программе: место 2-х лет обучения, пройдено за 1 год. Учились по 12 часов в день. После окончания училища получил специальность </a:t>
            </a:r>
            <a:r>
              <a:rPr lang="ru-RU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фотограмматист-дешифровщик</a:t>
            </a: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и был </a:t>
            </a:r>
            <a:r>
              <a:rPr lang="ru-RU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напрвлен</a:t>
            </a: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в г. Чита.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_92378_93ecbbe7_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SAM_20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500042"/>
            <a:ext cx="8343900" cy="421005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285720" y="5143512"/>
            <a:ext cx="86439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i="1" dirty="0" smtClean="0">
                <a:solidFill>
                  <a:schemeClr val="bg1"/>
                </a:solidFill>
              </a:rPr>
              <a:t>Передвижная станция возле населенного  пункта </a:t>
            </a:r>
            <a:r>
              <a:rPr lang="ru-RU" sz="3600" i="1" dirty="0" err="1" smtClean="0">
                <a:solidFill>
                  <a:schemeClr val="bg1"/>
                </a:solidFill>
              </a:rPr>
              <a:t>Чиндант</a:t>
            </a:r>
            <a:endParaRPr lang="ru-RU" sz="3600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_92378_93ecbbe7_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500034" y="357166"/>
            <a:ext cx="8286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Определение маршрута полета </a:t>
            </a:r>
            <a:r>
              <a:rPr lang="ru-RU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аэрофоторазведки</a:t>
            </a:r>
            <a:endParaRPr lang="ru-RU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5" name="Рисунок 4" descr="SAM_20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1142984"/>
            <a:ext cx="7929618" cy="529352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_92378_93ecbbe7_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SAM_203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97719">
            <a:off x="6022173" y="2038865"/>
            <a:ext cx="2714644" cy="39164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SAM_203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53000">
            <a:off x="471684" y="1221080"/>
            <a:ext cx="2313586" cy="5143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SAM_204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347096">
            <a:off x="2948444" y="2707201"/>
            <a:ext cx="2786082" cy="19455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1071538" y="285728"/>
            <a:ext cx="7000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Перед вылетом на </a:t>
            </a:r>
            <a:r>
              <a:rPr lang="ru-RU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аэрофоторазведку</a:t>
            </a:r>
            <a:endParaRPr lang="ru-RU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_92378_93ecbbe7_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SAM_20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71604" y="928670"/>
            <a:ext cx="6286544" cy="55102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1428728" y="214290"/>
            <a:ext cx="64294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Расшифровка аэрофотоснимков</a:t>
            </a:r>
            <a:endParaRPr lang="ru-RU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_92378_93ecbbe7_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SAM_20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500042"/>
            <a:ext cx="8215370" cy="578863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_92378_93ecbbe7_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SAM_204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714356"/>
            <a:ext cx="8121286" cy="54292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_92378_93ecbbe7_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SAM_20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1142984"/>
            <a:ext cx="7929618" cy="529352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561168" y="396524"/>
            <a:ext cx="8286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Ознакомление с съемочным аппаратом</a:t>
            </a:r>
            <a:endParaRPr lang="ru-RU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8" name="Picture 2" descr="C:\Users\комп\Desktop\Файлы\НПК\Семенов АС\spring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24744"/>
            <a:ext cx="8856984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5658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_92378_93ecbbe7_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SAM_203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785794"/>
            <a:ext cx="8226054" cy="564360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357158" y="142852"/>
            <a:ext cx="84296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Технические занятия</a:t>
            </a:r>
            <a:endParaRPr lang="ru-RU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_92378_93ecbbe7_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SAM_20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662" y="1000108"/>
            <a:ext cx="7215238" cy="54235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571472" y="214290"/>
            <a:ext cx="78581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Привет из Забайкалья</a:t>
            </a:r>
            <a:endParaRPr lang="ru-RU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_92378_93ecbbe7_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SAM_203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2425" y="557212"/>
            <a:ext cx="8439150" cy="57435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_92378_93ecbbe7_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SAM_205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1285860"/>
            <a:ext cx="8367741" cy="39329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_92378_93ecbbe7_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SAM_20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857232"/>
            <a:ext cx="7652689" cy="53729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_92378_93ecbbe7_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SAM_20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785794"/>
            <a:ext cx="7639080" cy="55141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_92378_93ecbbe7_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SAM_20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728" y="1285860"/>
            <a:ext cx="6000792" cy="51799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357158" y="214290"/>
            <a:ext cx="85011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 мирное время работал фотокорреспондентом в редакции газеты </a:t>
            </a:r>
            <a:endParaRPr lang="ru-RU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_92378_93ecbbe7_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SAM_205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28926" y="1500174"/>
            <a:ext cx="3571900" cy="49216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428596" y="285728"/>
            <a:ext cx="85011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Семенов А.С. не расставался своим фотоаппаратом даже в свои 90 лет</a:t>
            </a:r>
            <a:endParaRPr lang="ru-RU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</TotalTime>
  <Words>454</Words>
  <Application>Microsoft Office PowerPoint</Application>
  <PresentationFormat>Экран (4:3)</PresentationFormat>
  <Paragraphs>26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System disc 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WinXPProSP3</dc:creator>
  <cp:lastModifiedBy>комп</cp:lastModifiedBy>
  <cp:revision>51</cp:revision>
  <dcterms:created xsi:type="dcterms:W3CDTF">2015-02-03T13:08:27Z</dcterms:created>
  <dcterms:modified xsi:type="dcterms:W3CDTF">2026-03-29T15:59:07Z</dcterms:modified>
</cp:coreProperties>
</file>