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png" ContentType="image/png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3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59" r:id="rId5"/>
    <p:sldId id="257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89" d="100"/>
          <a:sy n="89" d="100"/>
        </p:scale>
        <p:origin x="114" y="324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tableStyles" Target="tableStyles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  <a:p>
            <a:endParaRPr lang="en-US"/>
          </a:p>
        </p:txBody>
      </p:sp>
      <p:sp>
        <p:nvSpPr>
          <p:cNvPr id="3" name="Заполнитель даты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0B76E4-B1FE-4B82-9EB1-E3A8C6BA832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Заполнитель изображения слайда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  <a:p>
            <a:endParaRPr lang="en-US"/>
          </a:p>
        </p:txBody>
      </p:sp>
      <p:sp>
        <p:nvSpPr>
          <p:cNvPr id="5" name="Заполнитель заметок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alt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CE6FA6-B9E3-43B2-A709-DE1AD533F08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FC7B1A2B-BB70-4A70-9B8D-160D10BE2E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05B31B3F-CF47-44F3-8BEB-456712202EA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3F06946A-6998-45EB-AAE1-E222D29C39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45366EC5-5282-42E5-A8F1-B1348664A7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2B94F781-D28F-477F-BB0F-F01476FE12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Подзаголовок 2"/>
          <p:cNvSpPr>
            <a:spLocks noGrp="1" noEditPoint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ru-RU" altLang="en-US"/>
              <a:t>Щелкните для изменения стиля основного подзаголовка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ние и контен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контен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контента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контента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5" name="Заполнитель даты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4" name="Заполнитель контента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5" name="Заполнитель текста 4"/>
          <p:cNvSpPr>
            <a:spLocks noGrp="1" noEditPoints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6" name="Заполнитель контента 5"/>
          <p:cNvSpPr>
            <a:spLocks noGrp="1" noEditPoints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7" name="Заполнитель даты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8" name="Заполнитель нижнего колонтитула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9" name="Заполнитель номера слайда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назв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даты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Заполнитель нижнего колонтитула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Заполнитель номера слайда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даты 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3" name="Заполнитель нижнего колонтитула 2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Контен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текста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5" name="Заполнитель даты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Изображение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изображения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en-US"/>
              <a:t>Щелкните значок, чтобы добавить рисунок</a:t>
            </a:r>
          </a:p>
        </p:txBody>
      </p:sp>
      <p:sp>
        <p:nvSpPr>
          <p:cNvPr id="4" name="Заполнитель текста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en-US"/>
              <a:t>Щелкните для изменения стиля основного текста</a:t>
            </a:r>
          </a:p>
        </p:txBody>
      </p:sp>
      <p:sp>
        <p:nvSpPr>
          <p:cNvPr id="5" name="Заполнитель даты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Название и текст по вертикал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по вертикали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Название по вертикали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по вертикали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названия 1"/>
          <p:cNvSpPr>
            <a:spLocks noGrp="1" noEditPoints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altLang="en-US"/>
              <a:t>Щелкните для изменения стиля основного заголовка</a:t>
            </a:r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 noEditPoints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D7FF2-845F-41B9-944F-35B90659B7D6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Заполнитель нижнего колонтитула 4"/>
          <p:cNvSpPr>
            <a:spLocks noGrp="1" noEditPoints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altLang="en-US"/>
          </a:p>
        </p:txBody>
      </p:sp>
      <p:sp>
        <p:nvSpPr>
          <p:cNvPr id="6" name="Заполнитель номера слайда 5"/>
          <p:cNvSpPr>
            <a:spLocks noGrp="1" noEditPoints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E345D-6FE0-4977-A3DF-5875ED8E59A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 panose="020B0604020202020204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hyperlink" Target="https://cloud.mail.ru/public/dkrm/Dfe7AruMT" TargetMode="Externa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ctr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Подзаголовок 2"/>
          <p:cNvSpPr>
            <a:spLocks noGrp="1" noEditPoints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Текст. поле 4"/>
          <p:cNvSpPr txBox="1"/>
          <p:nvPr/>
        </p:nvSpPr>
        <p:spPr>
          <a:xfrm>
            <a:off x="3737761" y="233028"/>
            <a:ext cx="7643302" cy="10012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Муниципальное общеобразовательное учреждение</a:t>
            </a:r>
          </a:p>
          <a:p>
            <a:r>
              <a:rPr lang="ru-RU" sz="20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              "Первомайская средняя школа"</a:t>
            </a:r>
          </a:p>
          <a:p>
            <a:r>
              <a:rPr lang="ru-RU" sz="20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                   Ясногорского района Тульской области</a:t>
            </a:r>
          </a:p>
        </p:txBody>
      </p:sp>
      <p:sp>
        <p:nvSpPr>
          <p:cNvPr id="6" name="Текст. поле 5"/>
          <p:cNvSpPr txBox="1"/>
          <p:nvPr/>
        </p:nvSpPr>
        <p:spPr>
          <a:xfrm>
            <a:off x="2665835" y="1547303"/>
            <a:ext cx="9395670" cy="3994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/>
              <a:t>                       </a:t>
            </a:r>
            <a:r>
              <a:rPr lang="ru-RU" sz="3200" b="1">
                <a:solidFill>
                  <a:schemeClr val="accent1">
                    <a:lumMod val="75000"/>
                  </a:schemeClr>
                </a:solidFill>
              </a:rPr>
              <a:t> СЦЕНАРИЙ МЕРОПРИЯТИЯ</a:t>
            </a:r>
          </a:p>
          <a:p>
            <a:r>
              <a:rPr lang="ru-RU" sz="3600" b="1">
                <a:solidFill>
                  <a:schemeClr val="accent1">
                    <a:lumMod val="75000"/>
                  </a:schemeClr>
                </a:solidFill>
              </a:rPr>
              <a:t>                                 ФЛЕШМОБ</a:t>
            </a:r>
          </a:p>
          <a:p>
            <a:r>
              <a:rPr lang="ru-RU" sz="6600" b="1">
                <a:solidFill>
                  <a:schemeClr val="accent1">
                    <a:lumMod val="75000"/>
                  </a:schemeClr>
                </a:solidFill>
              </a:rPr>
              <a:t>      "Мы за здоровый</a:t>
            </a:r>
          </a:p>
          <a:p>
            <a:r>
              <a:rPr lang="ru-RU" sz="6600" b="1">
                <a:solidFill>
                  <a:schemeClr val="accent1">
                    <a:lumMod val="75000"/>
                  </a:schemeClr>
                </a:solidFill>
              </a:rPr>
              <a:t>          образ жизни!"</a:t>
            </a:r>
          </a:p>
          <a:p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    Подготовили и провели: Семянчикова Яна Валерьевна,</a:t>
            </a:r>
          </a:p>
          <a:p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                                                  Хохлова Светлана Ивановна.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/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Текст. поле 9"/>
          <p:cNvSpPr txBox="1"/>
          <p:nvPr/>
        </p:nvSpPr>
        <p:spPr>
          <a:xfrm>
            <a:off x="913468" y="652477"/>
            <a:ext cx="10747230" cy="5892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Цель мероприятия:  </a:t>
            </a:r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en-US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1.Формирование потребности у подростков в здоровом образе жизни.  </a:t>
            </a:r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en-US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2.Создание духовной, творческой атмосферы, способствующей развитию  творческого потенциала ребёнка.  </a:t>
            </a:r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en-US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3. Пропаганда и привитие интереса к различным видам спорта. </a:t>
            </a:r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en-US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 Задачи: </a:t>
            </a:r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en-US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1.Пропаганда ЗОЖ.  </a:t>
            </a:r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en-US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2.Формирование здорового отношения к природе.  </a:t>
            </a:r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en-US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3.Выработка потребности заботиться о своём здоровье.</a:t>
            </a:r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ru-RU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Место проведения: актовый зал МОУ "Первомайская СШ"</a:t>
            </a:r>
          </a:p>
          <a:p>
            <a:endParaRPr lang="ru-RU" sz="2000" b="1" i="0" u="none" strike="noStrike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  <a:p>
            <a:r>
              <a:rPr lang="ru-RU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Оборудование: музыкальный центр, ленты, коврики, степ платформы, флаги, плакаты.</a:t>
            </a:r>
          </a:p>
          <a:p>
            <a:r>
              <a:rPr lang="ru-RU" sz="2000" b="1" i="0" u="none" strike="noStrike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Ссылка на просмотр мероприятия: </a:t>
            </a:r>
            <a:r>
              <a:rPr lang="ru-RU" sz="2400" b="0" i="0" u="sng" strike="noStrike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hlinkClick r:id="rId2"/>
              </a:rPr>
              <a:t>https://cloud.mail.ru/public/dkrm/Dfe7AruMT</a:t>
            </a:r>
            <a:endParaRPr lang="ru-RU" sz="2400" b="0" i="0" u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sz="2000" b="1" i="0" u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endParaRPr lang="ru-RU" sz="1800" b="0" i="0" u="none" strike="noStrike">
              <a:solidFill>
                <a:srgbClr val="000000"/>
              </a:solidFill>
              <a:latin typeface="times new roman" charset="0"/>
              <a:ea typeface="+mn-ea"/>
              <a:cs typeface="+mn-cs"/>
            </a:endParaRPr>
          </a:p>
          <a:p>
            <a:r>
              <a:rPr lang="en-US" sz="1800" b="0" i="0" u="none" strike="noStrike">
                <a:solidFill>
                  <a:srgbClr val="000000"/>
                </a:solidFill>
                <a:latin typeface="times new roman" charset="0"/>
                <a:ea typeface="+mn-ea"/>
                <a:cs typeface="+mn-cs"/>
              </a:rPr>
              <a:t> </a:t>
            </a:r>
            <a:r>
              <a:rPr lang="en-US" sz="1620" b="0" i="0" u="none" strike="noStrike">
                <a:solidFill>
                  <a:srgbClr val="000000"/>
                </a:solidFill>
                <a:latin typeface="Segoe UI" charset="0"/>
                <a:ea typeface="+mn-ea"/>
                <a:cs typeface="+mn-cs"/>
              </a:rPr>
              <a:t> </a:t>
            </a: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/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Текст. поле 4"/>
          <p:cNvSpPr txBox="1"/>
          <p:nvPr/>
        </p:nvSpPr>
        <p:spPr>
          <a:xfrm>
            <a:off x="922789" y="643156"/>
            <a:ext cx="10626055" cy="557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>
                <a:solidFill>
                  <a:schemeClr val="accent1">
                    <a:lumMod val="75000"/>
                  </a:schemeClr>
                </a:solidFill>
              </a:rPr>
              <a:t>                      Приветствие команды </a:t>
            </a:r>
          </a:p>
          <a:p>
            <a:r>
              <a:rPr lang="ru-RU" sz="3600" b="1">
                <a:solidFill>
                  <a:schemeClr val="accent1">
                    <a:lumMod val="75000"/>
                  </a:schemeClr>
                </a:solidFill>
              </a:rPr>
              <a:t>                                   РЕЧЕВКА</a:t>
            </a:r>
          </a:p>
          <a:p>
            <a:r>
              <a:rPr lang="ru-RU" sz="2800" b="1">
                <a:solidFill>
                  <a:srgbClr val="C00000"/>
                </a:solidFill>
              </a:rPr>
              <a:t>Наша команда: </a:t>
            </a:r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(хором) Улыбка</a:t>
            </a:r>
          </a:p>
          <a:p>
            <a:r>
              <a:rPr lang="ru-RU" sz="2800" b="1">
                <a:solidFill>
                  <a:srgbClr val="C00000"/>
                </a:solidFill>
              </a:rPr>
              <a:t>Наш девиз: </a:t>
            </a:r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(хором) Максимум спорта, максимум смеха!</a:t>
            </a:r>
          </a:p>
          <a:p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                                       Так мы быстрее добьёмся успеха!</a:t>
            </a:r>
          </a:p>
          <a:p>
            <a:r>
              <a:rPr lang="ru-RU" sz="2800" b="1">
                <a:solidFill>
                  <a:srgbClr val="C00000"/>
                </a:solidFill>
              </a:rPr>
              <a:t>Ученик: </a:t>
            </a:r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Спорт, ребята, всем нам нужен.</a:t>
            </a:r>
          </a:p>
          <a:p>
            <a:r>
              <a:rPr lang="ru-RU" sz="2800" b="1">
                <a:solidFill>
                  <a:srgbClr val="C00000"/>
                </a:solidFill>
              </a:rPr>
              <a:t>Ученик: </a:t>
            </a:r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Мы со спортом крепко дружим.</a:t>
            </a:r>
          </a:p>
          <a:p>
            <a:r>
              <a:rPr lang="ru-RU" sz="2800" b="1">
                <a:solidFill>
                  <a:srgbClr val="C00000"/>
                </a:solidFill>
              </a:rPr>
              <a:t>Спорт-</a:t>
            </a:r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 (хором) помощник!</a:t>
            </a:r>
          </a:p>
          <a:p>
            <a:r>
              <a:rPr lang="ru-RU" sz="2800" b="1">
                <a:solidFill>
                  <a:srgbClr val="C00000"/>
                </a:solidFill>
              </a:rPr>
              <a:t>Спорт-</a:t>
            </a:r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(хором) здоровье!</a:t>
            </a:r>
          </a:p>
          <a:p>
            <a:r>
              <a:rPr lang="ru-RU" sz="2800" b="1">
                <a:solidFill>
                  <a:srgbClr val="C00000"/>
                </a:solidFill>
              </a:rPr>
              <a:t>Спорт-</a:t>
            </a:r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(хором) игра!</a:t>
            </a:r>
          </a:p>
          <a:p>
            <a:r>
              <a:rPr lang="ru-RU" sz="2800" b="1">
                <a:solidFill>
                  <a:srgbClr val="C00000"/>
                </a:solidFill>
              </a:rPr>
              <a:t>Хором:</a:t>
            </a:r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 Всем физкульт-ура!</a:t>
            </a:r>
          </a:p>
          <a:p>
            <a:endParaRPr lang="ru-RU" sz="3600" b="1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/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Текст. поле 4"/>
          <p:cNvSpPr txBox="1"/>
          <p:nvPr/>
        </p:nvSpPr>
        <p:spPr>
          <a:xfrm>
            <a:off x="1463413" y="568587"/>
            <a:ext cx="9600734" cy="9465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           ВЫПОЛНЕНИЕ ФИЗИЧЕСКИХ УПРАЖНЕНИЙ</a:t>
            </a:r>
          </a:p>
          <a:p>
            <a:r>
              <a:rPr lang="ru-RU" sz="2800" b="1">
                <a:solidFill>
                  <a:schemeClr val="accent1">
                    <a:lumMod val="75000"/>
                  </a:schemeClr>
                </a:solidFill>
              </a:rPr>
              <a:t>                 НА СТЕП ПЛАТФОРМЕ ПОД МУЗЫКУ</a:t>
            </a: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167488" y="1577324"/>
            <a:ext cx="3252399" cy="2360564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263780" y="1577325"/>
            <a:ext cx="3758428" cy="2310606"/>
          </a:xfrm>
          <a:prstGeom prst="rect">
            <a:avLst/>
          </a:prstGeom>
        </p:spPr>
      </p:pic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67488" y="4017276"/>
            <a:ext cx="3252399" cy="2239075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376396" y="4001294"/>
            <a:ext cx="3758429" cy="225505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Заполнитель контента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/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0"/>
            <a:ext cx="12192000" cy="6960533"/>
          </a:xfrm>
          <a:prstGeom prst="rect">
            <a:avLst/>
          </a:prstGeom>
        </p:spPr>
      </p:pic>
      <p:sp>
        <p:nvSpPr>
          <p:cNvPr id="5" name="Текст. поле 4"/>
          <p:cNvSpPr txBox="1"/>
          <p:nvPr/>
        </p:nvSpPr>
        <p:spPr>
          <a:xfrm>
            <a:off x="1165138" y="596550"/>
            <a:ext cx="9414312" cy="1068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/>
              <a:t>     </a:t>
            </a:r>
            <a:r>
              <a:rPr lang="ru-RU" sz="3200" b="1">
                <a:solidFill>
                  <a:srgbClr val="C00000"/>
                </a:solidFill>
              </a:rPr>
              <a:t>Хором:  </a:t>
            </a:r>
            <a:r>
              <a:rPr lang="ru-RU" sz="3200" b="1">
                <a:solidFill>
                  <a:schemeClr val="accent1">
                    <a:lumMod val="75000"/>
                  </a:schemeClr>
                </a:solidFill>
              </a:rPr>
              <a:t>Мы молодые, мы духом сильны,</a:t>
            </a:r>
          </a:p>
          <a:p>
            <a:r>
              <a:rPr lang="ru-RU" sz="3200" b="1">
                <a:solidFill>
                  <a:schemeClr val="accent1">
                    <a:lumMod val="75000"/>
                  </a:schemeClr>
                </a:solidFill>
              </a:rPr>
              <a:t>                    Мы выбираем здоровье страны!</a:t>
            </a: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000672" y="1665201"/>
            <a:ext cx="5743247" cy="451176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По умолчанию">
  <a:themeElements>
    <a:clrScheme name="Офис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исная">
      <a:majorFont>
        <a:latin typeface="Calibri Light" panose="020F0302020204030204"/>
        <a:ea typeface=""/>
        <a:cs typeface=""/>
        <a:font script="Arab" typeface="Times New Roman"/>
        <a:font script="Armn" typeface="Arial"/>
        <a:font script="Beng" typeface="Vrinda"/>
        <a:font script="Bopo" typeface="Microsoft JhengHei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Times New Roman"/>
        <a:font script="Knda" typeface="Tunga"/>
        <a:font script="Khmr" typeface="MoolBoran"/>
        <a:font script="Laoo" typeface="DokChampa"/>
        <a:font script="Mlym" typeface="Kartika"/>
        <a:font script="Mong" typeface="Mongolian Baiti"/>
        <a:font script="Mymr" typeface="Myanmar Text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Angsana New"/>
        <a:font script="Tibt" typeface="Microsoft Himalaya"/>
        <a:font script="Cans" typeface="Euphemia"/>
        <a:font script="Yiii" typeface="Microsoft Yi Baiti"/>
        <a:font script="Osma" typeface="Ebrima"/>
        <a:font script="Tale" typeface="Microsoft Tai Le"/>
        <a:font script="Bugi" typeface="Leelawadee UI"/>
        <a:font script="Talu" typeface="Microsoft New Tai Lue"/>
        <a:font script="Tfng" typeface="Ebrima"/>
        <a:font script="Hans" typeface="等线 Light"/>
        <a:font script="Hant" typeface="新細明體"/>
        <a:font script="Java" typeface="Javanese Text"/>
        <a:font script="Nkoo" typeface="Ebrima"/>
        <a:font script="Phag" typeface="Phagspa"/>
        <a:font script="Syre" typeface="Estrangelo Edessa"/>
        <a:font script="Syrj" typeface="Estrangelo Edessa"/>
        <a:font script="Syrn" typeface="Estrangelo Edessa"/>
        <a:font script="Jpan" typeface="游ゴシック Light"/>
        <a:font script="Olck" typeface="Nirmala UI"/>
        <a:font script="Lisu" typeface="Segoe UI"/>
        <a:font script="Sora" typeface="Nirmala UI"/>
      </a:majorFont>
      <a:minorFont>
        <a:latin typeface="Calibri" panose="020F0502020204030204"/>
        <a:ea typeface=""/>
        <a:cs typeface=""/>
        <a:font script="Arab" typeface="Arial"/>
        <a:font script="Armn" typeface="Arial"/>
        <a:font script="Beng" typeface="Vrinda"/>
        <a:font script="Bopo" typeface="Microsoft JhengHei"/>
        <a:font script="Cher" typeface="Plantagenet Cherokee"/>
        <a:font script="Deva" typeface="Mangal"/>
        <a:font script="Ethi" typeface="Nyala"/>
        <a:font script="Geor" typeface="Sylfaen"/>
        <a:font script="Gujr" typeface="Shruti"/>
        <a:font script="Guru" typeface="Raavi"/>
        <a:font script="Hang" typeface="맑은 고딕"/>
        <a:font script="Hebr" typeface="Arial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Mymr" typeface="Myanmar Text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Cordia New"/>
        <a:font script="Tibt" typeface="Microsoft Himalaya"/>
        <a:font script="Cans" typeface="Euphemia"/>
        <a:font script="Yiii" typeface="Microsoft Yi Baiti"/>
        <a:font script="Osma" typeface="Ebrima"/>
        <a:font script="Tale" typeface="Microsoft Tai Le"/>
        <a:font script="Bugi" typeface="Leelawadee UI"/>
        <a:font script="Talu" typeface="Microsoft New Tai Lue"/>
        <a:font script="Tfng" typeface="Ebrima"/>
        <a:font script="Hans" typeface="等线"/>
        <a:font script="Hant" typeface="新細明體"/>
        <a:font script="Java" typeface="Javanese Text"/>
        <a:font script="Nkoo" typeface="Ebrima"/>
        <a:font script="Phag" typeface="Phagspa"/>
        <a:font script="Syre" typeface="Estrangelo Edessa"/>
        <a:font script="Syrj" typeface="Estrangelo Edessa"/>
        <a:font script="Syrn" typeface="Estrangelo Edessa"/>
        <a:font script="Jpan" typeface="游ゴシック"/>
        <a:font script="Olck" typeface="Nirmala UI"/>
        <a:font script="Lisu" typeface="Segoe UI"/>
        <a:font script="Sora" typeface="Nirmala UI"/>
      </a:minorFont>
    </a:fontScheme>
    <a:fmtScheme name="Офис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Mobile Systems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</cp:revision>
  <dcterms:created xsi:type="dcterms:W3CDTF">2023-11-28T14:56:40Z</dcterms:created>
  <dcterms:modified xsi:type="dcterms:W3CDTF">2023-11-29T12:19:51Z</dcterms:modified>
</cp:coreProperties>
</file>