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5" d="100"/>
          <a:sy n="155" d="100"/>
        </p:scale>
        <p:origin x="472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FEE459-6793-447D-BCFC-B2268FA4F7E3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1CD438-188C-4BBA-9923-E2570DE94AE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482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1CD438-188C-4BBA-9923-E2570DE94AE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29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582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188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4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535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02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17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9954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03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050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109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133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809263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0438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173803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028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8953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402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7682660-8BE3-4246-9330-C05F79595A1F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A71D08A-550E-4D1B-9F17-7455701B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4844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CB2244-9322-4ED8-AC1D-0F1DB71EBC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51911" y="102511"/>
            <a:ext cx="6208078" cy="2624286"/>
          </a:xfrm>
        </p:spPr>
        <p:txBody>
          <a:bodyPr>
            <a:normAutofit/>
          </a:bodyPr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Накормим зимующих птиц.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9E1F38B-7036-4501-B37A-52F02659BA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8508" y="3149144"/>
            <a:ext cx="6684136" cy="3587893"/>
          </a:xfrm>
        </p:spPr>
        <p:txBody>
          <a:bodyPr>
            <a:normAutofit/>
          </a:bodyPr>
          <a:lstStyle/>
          <a:p>
            <a:r>
              <a:rPr lang="ru-RU" dirty="0"/>
              <a:t>Семья </a:t>
            </a:r>
            <a:r>
              <a:rPr lang="ru-RU" dirty="0" err="1"/>
              <a:t>Вакульской</a:t>
            </a:r>
            <a:r>
              <a:rPr lang="ru-RU" dirty="0"/>
              <a:t> Дарьи</a:t>
            </a:r>
          </a:p>
          <a:p>
            <a:r>
              <a:rPr lang="ru-RU" dirty="0"/>
              <a:t>МАДОУ №151</a:t>
            </a:r>
          </a:p>
          <a:p>
            <a:r>
              <a:rPr lang="ru-RU" dirty="0"/>
              <a:t>Средняя группа « Ягодка»</a:t>
            </a:r>
          </a:p>
          <a:p>
            <a:r>
              <a:rPr lang="ru-RU" dirty="0"/>
              <a:t>Куратор Жилинская Оксана Владимировна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2F58E22-904E-4A23-A719-983BA01F1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98349" cy="2829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8D689F8-E1C2-4A41-8D78-51439E843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464" y="3429000"/>
            <a:ext cx="2424733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248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5995964-00C6-410E-A971-6BC308800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Зимнее время – это самое суровое время года, зимующим птицам приходится очень трудно. Мы решили им помочь, и сделать кормушку. Наша кормушка не совсем обычная, это эко кормушка. Сделана она из желатина и смеси семян.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0963687-D27F-4C55-B13B-F2E04AA848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7949" y="49205"/>
            <a:ext cx="2534846" cy="337979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03BEC48-265B-4D58-8957-DE51AFBAC8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08" y="3993838"/>
            <a:ext cx="3731408" cy="279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500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6F5585-138A-4605-9758-2C81FB40D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6813F7-BCAA-48F8-8F7F-EABD75B5A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Приготовить такую кормушку очень просто. Нужен желатин, формочка для кормушки, смесь зерен (пшено, лен, семечки). И немного свободного времени.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8DD817F-CEFC-497B-ABA4-D6128FA4A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2441" y="3120467"/>
            <a:ext cx="4416183" cy="364937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0007DD0-2765-457F-A1FD-21F954A6B2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13" y="3120467"/>
            <a:ext cx="5264975" cy="364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426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DCCF23-DC8C-40D6-9061-85F0F7129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512462-EF74-433F-A5F2-B2BC2CAC33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Во всем процессе изготовления кормушки, нам помогала маленькая сестричка. Она зорко за всем следила, и старалась помочь.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9F2D7BA-A791-4DBA-87B7-45330E519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9896" y="2504115"/>
            <a:ext cx="6932103" cy="435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9902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473E85-35DA-4D7E-822D-AAFEE1ECA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1D89AE-D6E2-45CC-BBC7-3089324649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7922" y="75501"/>
            <a:ext cx="7000613" cy="1969411"/>
          </a:xfrm>
        </p:spPr>
        <p:txBody>
          <a:bodyPr/>
          <a:lstStyle/>
          <a:p>
            <a:r>
              <a:rPr lang="ru-RU" dirty="0"/>
              <a:t>В самом начале, мы залили желатин водой, и добавили смесь наших зерен. Затем, мы влили получившуюся смесь в формочку, и поставили в холодильник для застывания на 10 часов. А, формочку мы взяли в виде домика.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CEF8607-460F-4773-8A72-184A96087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99" y="2044911"/>
            <a:ext cx="6343474" cy="4737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894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5D4FD1-459A-4DA6-9B0C-D47D51AB5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394E21-85D5-4F3A-9259-F5E38A00D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F737D00-BA0E-4BD6-B702-703952041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06" y="133264"/>
            <a:ext cx="10438375" cy="67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520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E909D3-5B46-4DF1-8AC4-CAC9AFEA7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564D1C-D3BB-4132-B4EA-52B0A133A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05" y="49205"/>
            <a:ext cx="6683730" cy="1435157"/>
          </a:xfrm>
        </p:spPr>
        <p:txBody>
          <a:bodyPr/>
          <a:lstStyle/>
          <a:p>
            <a:r>
              <a:rPr lang="ru-RU" dirty="0"/>
              <a:t>Вот такая чудесная кормушка у нас получилась.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7958022-3E9E-4F64-9072-A07F8552A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3604" y="246027"/>
            <a:ext cx="5412592" cy="650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217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EB11ED-0C2B-4B61-B3BB-9356A7727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EB6491-8CAC-407B-94C4-7BB188FDC3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2142" y="143518"/>
            <a:ext cx="5301880" cy="2718596"/>
          </a:xfrm>
        </p:spPr>
        <p:txBody>
          <a:bodyPr/>
          <a:lstStyle/>
          <a:p>
            <a:r>
              <a:rPr lang="ru-RU" dirty="0"/>
              <a:t>Мы очень постарались, и у нас все получилось. Теперь мы можем быть спокойны, птицы не будут голодать. Осталось только найти место для кормушки.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C22F086-1E6A-4F51-89B7-E93A7CBE6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" y="102511"/>
            <a:ext cx="5350831" cy="672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3961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407BAD-BDB5-4023-9C13-0DE17ECB6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9EEC91-4E4C-47A3-96B8-202005FE8D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9009" y="111169"/>
            <a:ext cx="8045081" cy="1906708"/>
          </a:xfrm>
        </p:spPr>
        <p:txBody>
          <a:bodyPr/>
          <a:lstStyle/>
          <a:p>
            <a:r>
              <a:rPr lang="ru-RU" dirty="0"/>
              <a:t>Кормушка размещена и ждет первых своих посетителей.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05E4CF5-EFBC-49D7-8E82-837B96551C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4624" y="1365449"/>
            <a:ext cx="5140287" cy="5444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319582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78</TotalTime>
  <Words>197</Words>
  <Application>Microsoft Office PowerPoint</Application>
  <PresentationFormat>Широкоэкранный</PresentationFormat>
  <Paragraphs>13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Calibri</vt:lpstr>
      <vt:lpstr>Century Gothic</vt:lpstr>
      <vt:lpstr>Times New Roman</vt:lpstr>
      <vt:lpstr>Wingdings 3</vt:lpstr>
      <vt:lpstr>Сектор</vt:lpstr>
      <vt:lpstr>Накормим зимующих птиц.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Накормим зимующих птиц.</dc:title>
  <dc:creator>Aleksey Zhilinskiy</dc:creator>
  <cp:lastModifiedBy>Aleksey Zhilinskiy</cp:lastModifiedBy>
  <cp:revision>2</cp:revision>
  <dcterms:created xsi:type="dcterms:W3CDTF">2021-11-23T17:51:25Z</dcterms:created>
  <dcterms:modified xsi:type="dcterms:W3CDTF">2021-11-24T14:03:51Z</dcterms:modified>
</cp:coreProperties>
</file>