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70" y="-10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3BF7267-7340-431E-8EFC-CD6E552A7EE6}" type="datetimeFigureOut">
              <a:rPr lang="ru-RU" smtClean="0"/>
              <a:pPr/>
              <a:t>09.06.2022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C45E3B1-9D50-4A7B-BE91-467690F794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184118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7267-7340-431E-8EFC-CD6E552A7EE6}" type="datetimeFigureOut">
              <a:rPr lang="ru-RU" smtClean="0"/>
              <a:pPr/>
              <a:t>09.06.2022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E3B1-9D50-4A7B-BE91-467690F794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4712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3BF7267-7340-431E-8EFC-CD6E552A7EE6}" type="datetimeFigureOut">
              <a:rPr lang="ru-RU" smtClean="0"/>
              <a:pPr/>
              <a:t>09.06.2022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C45E3B1-9D50-4A7B-BE91-467690F794C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xmlns="" val="10054326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7267-7340-431E-8EFC-CD6E552A7EE6}" type="datetimeFigureOut">
              <a:rPr lang="ru-RU" smtClean="0"/>
              <a:pPr/>
              <a:t>09.06.2022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E3B1-9D50-4A7B-BE91-467690F794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1477700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7267-7340-431E-8EFC-CD6E552A7EE6}" type="datetimeFigureOut">
              <a:rPr lang="ru-RU" smtClean="0"/>
              <a:pPr/>
              <a:t>09.06.2022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E3B1-9D50-4A7B-BE91-467690F794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2784994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7267-7340-431E-8EFC-CD6E552A7EE6}" type="datetimeFigureOut">
              <a:rPr lang="ru-RU" smtClean="0"/>
              <a:pPr/>
              <a:t>09.06.2022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E3B1-9D50-4A7B-BE91-467690F794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4176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7267-7340-431E-8EFC-CD6E552A7EE6}" type="datetimeFigureOut">
              <a:rPr lang="ru-RU" smtClean="0"/>
              <a:pPr/>
              <a:t>09.06.2022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E3B1-9D50-4A7B-BE91-467690F794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4139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E3BF7267-7340-431E-8EFC-CD6E552A7EE6}" type="datetimeFigureOut">
              <a:rPr lang="ru-RU" smtClean="0"/>
              <a:pPr/>
              <a:t>09.06.2022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5C45E3B1-9D50-4A7B-BE91-467690F794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63845028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E3BF7267-7340-431E-8EFC-CD6E552A7EE6}" type="datetimeFigureOut">
              <a:rPr lang="ru-RU" smtClean="0"/>
              <a:pPr/>
              <a:t>09.06.2022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5C45E3B1-9D50-4A7B-BE91-467690F794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8592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7267-7340-431E-8EFC-CD6E552A7EE6}" type="datetimeFigureOut">
              <a:rPr lang="ru-RU" smtClean="0"/>
              <a:pPr/>
              <a:t>09.06.2022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E3B1-9D50-4A7B-BE91-467690F794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3621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BF7267-7340-431E-8EFC-CD6E552A7EE6}" type="datetimeFigureOut">
              <a:rPr lang="ru-RU" smtClean="0"/>
              <a:pPr/>
              <a:t>09.06.2022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E3B1-9D50-4A7B-BE91-467690F794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9534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3BF7267-7340-431E-8EFC-CD6E552A7EE6}" type="datetimeFigureOut">
              <a:rPr lang="ru-RU" smtClean="0"/>
              <a:pPr/>
              <a:t>09.06.2022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C45E3B1-9D50-4A7B-BE91-467690F794C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Freeform 6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3881185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Мастер-класс</a:t>
            </a:r>
            <a:br>
              <a:rPr lang="ru-RU" dirty="0" smtClean="0"/>
            </a:br>
            <a:r>
              <a:rPr lang="ru-RU" dirty="0" smtClean="0"/>
              <a:t>Поделки </a:t>
            </a:r>
            <a:r>
              <a:rPr lang="ru-RU" dirty="0" smtClean="0"/>
              <a:t>из помпонов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8164286" y="5447212"/>
            <a:ext cx="5042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Ахметова </a:t>
            </a:r>
            <a:r>
              <a:rPr lang="ru-RU" sz="2000" b="1" dirty="0" err="1" smtClean="0"/>
              <a:t>Алия</a:t>
            </a:r>
            <a:r>
              <a:rPr lang="ru-RU" sz="2000" b="1" dirty="0" smtClean="0"/>
              <a:t> А. </a:t>
            </a:r>
          </a:p>
          <a:p>
            <a:r>
              <a:rPr lang="ru-RU" sz="2000" b="1" dirty="0" smtClean="0"/>
              <a:t>МАОУ Зареченская СОШ </a:t>
            </a:r>
          </a:p>
          <a:p>
            <a:r>
              <a:rPr lang="ru-RU" sz="2000" b="1" dirty="0" smtClean="0"/>
              <a:t>Одинцовский г.о 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xmlns="" val="1078182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5053" y="0"/>
            <a:ext cx="10178322" cy="1492132"/>
          </a:xfrm>
        </p:spPr>
        <p:txBody>
          <a:bodyPr/>
          <a:lstStyle/>
          <a:p>
            <a:pPr algn="ctr"/>
            <a:r>
              <a:rPr lang="ru-RU" dirty="0"/>
              <a:t>Закладки</a:t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 descr="http://img.7ya.ru/pub/img/18758/yarn-pom-pom-ball-bookmark-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43554" y="806335"/>
            <a:ext cx="3939826" cy="5909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закладка из помпонов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73000" y="806335"/>
            <a:ext cx="4541116" cy="5898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01123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шарф</a:t>
            </a:r>
            <a:endParaRPr lang="ru-RU" dirty="0"/>
          </a:p>
        </p:txBody>
      </p:sp>
      <p:pic>
        <p:nvPicPr>
          <p:cNvPr id="2050" name="Picture 2" descr="Картинки по запросу шарфиз помпонов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0395" y="1384987"/>
            <a:ext cx="6963198" cy="522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img.7ya.ru/pub/img/18758/pompom_scarfl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32969" y="1384987"/>
            <a:ext cx="3712605" cy="522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020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991" y="174567"/>
            <a:ext cx="10178322" cy="1492132"/>
          </a:xfrm>
        </p:spPr>
        <p:txBody>
          <a:bodyPr/>
          <a:lstStyle/>
          <a:p>
            <a:pPr algn="ctr"/>
            <a:r>
              <a:rPr lang="ru-RU" dirty="0"/>
              <a:t>Коврик из помпонов</a:t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 descr="http://img.7ya.ru/pub/img/18758/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6971" y="920633"/>
            <a:ext cx="4308359" cy="580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артинки по запросу коврик из помпонов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9394" y="1666699"/>
            <a:ext cx="6068919" cy="4035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3794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6245" y="199505"/>
            <a:ext cx="10178322" cy="1492132"/>
          </a:xfrm>
        </p:spPr>
        <p:txBody>
          <a:bodyPr/>
          <a:lstStyle/>
          <a:p>
            <a:pPr algn="ctr"/>
            <a:r>
              <a:rPr lang="ru-RU" dirty="0"/>
              <a:t>Украшение окна</a:t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 descr="Картинки по запросу украшение окна из помпонов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1990" y="1833964"/>
            <a:ext cx="5671357" cy="377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img.7ya.ru/pub/img/18758/pompom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87894" y="1252073"/>
            <a:ext cx="3618403" cy="540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3751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8303" y="99753"/>
            <a:ext cx="10178322" cy="1492132"/>
          </a:xfrm>
        </p:spPr>
        <p:txBody>
          <a:bodyPr/>
          <a:lstStyle/>
          <a:p>
            <a:pPr algn="ctr"/>
            <a:r>
              <a:rPr lang="ru-RU" dirty="0"/>
              <a:t>Произведение искусства</a:t>
            </a:r>
            <a:br>
              <a:rPr lang="ru-RU" dirty="0"/>
            </a:br>
            <a:endParaRPr lang="ru-RU" dirty="0"/>
          </a:p>
        </p:txBody>
      </p:sp>
      <p:pic>
        <p:nvPicPr>
          <p:cNvPr id="5122" name="Picture 2" descr="http://img.7ya.ru/pub/img/18758/il_570x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04179" y="1178964"/>
            <a:ext cx="4567231" cy="5419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64024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116377"/>
            <a:ext cx="10178322" cy="1492132"/>
          </a:xfrm>
        </p:spPr>
        <p:txBody>
          <a:bodyPr/>
          <a:lstStyle/>
          <a:p>
            <a:pPr algn="ctr"/>
            <a:r>
              <a:rPr lang="ru-RU" dirty="0"/>
              <a:t>Занавеска</a:t>
            </a:r>
            <a:br>
              <a:rPr lang="ru-RU" dirty="0"/>
            </a:br>
            <a:endParaRPr lang="ru-RU" dirty="0"/>
          </a:p>
        </p:txBody>
      </p:sp>
      <p:pic>
        <p:nvPicPr>
          <p:cNvPr id="6146" name="Picture 2" descr="http://img.7ya.ru/pub/img/18758/07367582eedd7a978d4507048db8c9b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49144" y="1003758"/>
            <a:ext cx="7517531" cy="562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2129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5052" y="83127"/>
            <a:ext cx="10178322" cy="1492132"/>
          </a:xfrm>
        </p:spPr>
        <p:txBody>
          <a:bodyPr/>
          <a:lstStyle/>
          <a:p>
            <a:pPr algn="ctr"/>
            <a:r>
              <a:rPr lang="ru-RU" dirty="0"/>
              <a:t>Букет помпонов</a:t>
            </a:r>
            <a:br>
              <a:rPr lang="ru-RU" dirty="0"/>
            </a:br>
            <a:endParaRPr lang="ru-RU" dirty="0"/>
          </a:p>
        </p:txBody>
      </p:sp>
      <p:pic>
        <p:nvPicPr>
          <p:cNvPr id="7170" name="Picture 2" descr="http://img.7ya.ru/pub/img/18758/pompon-flow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6649" y="941732"/>
            <a:ext cx="2193460" cy="5352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Картинки по запросу букет из помпонов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43708" y="941732"/>
            <a:ext cx="5729836" cy="5466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8334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4929" y="116378"/>
            <a:ext cx="10178322" cy="1492132"/>
          </a:xfrm>
        </p:spPr>
        <p:txBody>
          <a:bodyPr/>
          <a:lstStyle/>
          <a:p>
            <a:pPr algn="ctr"/>
            <a:r>
              <a:rPr lang="ru-RU" dirty="0" smtClean="0"/>
              <a:t>Кролики из помпонов</a:t>
            </a:r>
            <a:endParaRPr lang="ru-RU" dirty="0"/>
          </a:p>
        </p:txBody>
      </p:sp>
      <p:pic>
        <p:nvPicPr>
          <p:cNvPr id="9218" name="Picture 2" descr="http://storage.surfingbird.ru/l/15/7/16/13/r2_cs14110.vk.me_C-5U5DCZLzM_77523d0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3030" y="862445"/>
            <a:ext cx="5407894" cy="3500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Картинки по запросу произведение искусства из помпонов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15059" y="4181297"/>
            <a:ext cx="5282428" cy="2377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5505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Как сделать </a:t>
            </a:r>
            <a:r>
              <a:rPr lang="ru-RU" dirty="0" smtClean="0"/>
              <a:t>помпон?</a:t>
            </a:r>
            <a:endParaRPr lang="ru-RU" dirty="0"/>
          </a:p>
        </p:txBody>
      </p:sp>
      <p:pic>
        <p:nvPicPr>
          <p:cNvPr id="8196" name="Picture 4" descr="Картинки по запросу произведение искусства из помпонов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0717" y="1220585"/>
            <a:ext cx="6175325" cy="3559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Игрушка из помпонов «Кролик» шаг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19" b="10510"/>
          <a:stretch/>
        </p:blipFill>
        <p:spPr bwMode="auto">
          <a:xfrm>
            <a:off x="7037482" y="3390208"/>
            <a:ext cx="4688812" cy="3160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69800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8304" y="0"/>
            <a:ext cx="10178322" cy="1492132"/>
          </a:xfrm>
        </p:spPr>
        <p:txBody>
          <a:bodyPr/>
          <a:lstStyle/>
          <a:p>
            <a:pPr algn="ctr"/>
            <a:r>
              <a:rPr lang="ru-RU" dirty="0" smtClean="0"/>
              <a:t>Обматываем вязальными нитками</a:t>
            </a:r>
            <a:endParaRPr lang="ru-RU" dirty="0"/>
          </a:p>
        </p:txBody>
      </p:sp>
      <p:pic>
        <p:nvPicPr>
          <p:cNvPr id="3" name="Picture 4" descr="Игрушка из помпонов «Кролик» шаг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78" b="11454"/>
          <a:stretch/>
        </p:blipFill>
        <p:spPr bwMode="auto">
          <a:xfrm>
            <a:off x="2649394" y="1882097"/>
            <a:ext cx="6926868" cy="462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4772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Разрезаем</a:t>
            </a:r>
            <a:endParaRPr lang="ru-RU" dirty="0"/>
          </a:p>
        </p:txBody>
      </p:sp>
      <p:pic>
        <p:nvPicPr>
          <p:cNvPr id="11266" name="Picture 2" descr="Игрушка из помпонов «Кролик» шаг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4" b="10861"/>
          <a:stretch/>
        </p:blipFill>
        <p:spPr bwMode="auto">
          <a:xfrm>
            <a:off x="2591204" y="1477586"/>
            <a:ext cx="7276003" cy="486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4002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1678" y="62723"/>
            <a:ext cx="10178322" cy="1492132"/>
          </a:xfrm>
        </p:spPr>
        <p:txBody>
          <a:bodyPr/>
          <a:lstStyle/>
          <a:p>
            <a:pPr algn="ctr"/>
            <a:r>
              <a:rPr lang="ru-RU" dirty="0"/>
              <a:t>Ножницами подравняем нитки на помпонах</a:t>
            </a:r>
          </a:p>
        </p:txBody>
      </p:sp>
      <p:pic>
        <p:nvPicPr>
          <p:cNvPr id="13314" name="Picture 2" descr="Игрушка из помпонов «Кролик» шаг 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r="-296" b="9049"/>
          <a:stretch/>
        </p:blipFill>
        <p:spPr bwMode="auto">
          <a:xfrm>
            <a:off x="2499763" y="1554855"/>
            <a:ext cx="7118063" cy="484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5100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990" y="0"/>
            <a:ext cx="10178322" cy="1492132"/>
          </a:xfrm>
        </p:spPr>
        <p:txBody>
          <a:bodyPr/>
          <a:lstStyle/>
          <a:p>
            <a:pPr algn="ctr"/>
            <a:r>
              <a:rPr lang="ru-RU" dirty="0"/>
              <a:t>Для ушей режем формы с шерсти и приклеиваем </a:t>
            </a:r>
          </a:p>
        </p:txBody>
      </p:sp>
      <p:pic>
        <p:nvPicPr>
          <p:cNvPr id="14338" name="Picture 2" descr="https://rukodelion.com/images/all/ab/c2/a480d2afa50e32324bf4149b39b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79046" y="2136372"/>
            <a:ext cx="5319142" cy="352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rukodelion.com/images/all/48/9e/503604fa107fb9908b30ef6cdc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8020" y="1492132"/>
            <a:ext cx="3460460" cy="523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2485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242" y="224443"/>
            <a:ext cx="10178322" cy="1492132"/>
          </a:xfrm>
        </p:spPr>
        <p:txBody>
          <a:bodyPr/>
          <a:lstStyle/>
          <a:p>
            <a:pPr algn="ctr"/>
            <a:r>
              <a:rPr lang="ru-RU" dirty="0" smtClean="0"/>
              <a:t>Приклеиваем хвост</a:t>
            </a:r>
            <a:endParaRPr lang="ru-RU" dirty="0"/>
          </a:p>
        </p:txBody>
      </p:sp>
      <p:pic>
        <p:nvPicPr>
          <p:cNvPr id="15362" name="Picture 2" descr="https://rukodelion.com/images/all/7a/c3/c51bc7d69c55dff19d616a1302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37865" y="1134684"/>
            <a:ext cx="4193776" cy="530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2722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8180" y="116378"/>
            <a:ext cx="10178322" cy="1492132"/>
          </a:xfrm>
        </p:spPr>
        <p:txBody>
          <a:bodyPr/>
          <a:lstStyle/>
          <a:p>
            <a:pPr algn="ctr"/>
            <a:r>
              <a:rPr lang="ru-RU" dirty="0"/>
              <a:t>В качестве глаз используем черные </a:t>
            </a:r>
            <a:r>
              <a:rPr lang="ru-RU" dirty="0" smtClean="0"/>
              <a:t>бусины</a:t>
            </a:r>
            <a:endParaRPr lang="ru-RU" dirty="0"/>
          </a:p>
        </p:txBody>
      </p:sp>
      <p:pic>
        <p:nvPicPr>
          <p:cNvPr id="16386" name="Picture 2" descr="https://rukodelion.com/images/all/51/06/bbb2f4130893f60bd2f6d5ffec1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8227" y="1926367"/>
            <a:ext cx="6378228" cy="468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1475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8" name="Picture 10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66511" y="564494"/>
            <a:ext cx="7176251" cy="5992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4394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225</TotalTime>
  <Words>54</Words>
  <Application>Microsoft Office PowerPoint</Application>
  <PresentationFormat>Произвольный</PresentationFormat>
  <Paragraphs>19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Badge</vt:lpstr>
      <vt:lpstr>Мастер-класс Поделки из помпонов</vt:lpstr>
      <vt:lpstr>Закладки </vt:lpstr>
      <vt:lpstr>шарф</vt:lpstr>
      <vt:lpstr>Коврик из помпонов </vt:lpstr>
      <vt:lpstr>Украшение окна </vt:lpstr>
      <vt:lpstr>Произведение искусства </vt:lpstr>
      <vt:lpstr>Занавеска </vt:lpstr>
      <vt:lpstr>Букет помпонов </vt:lpstr>
      <vt:lpstr>Кролики из помпонов</vt:lpstr>
      <vt:lpstr>Как сделать помпон?</vt:lpstr>
      <vt:lpstr>Обматываем вязальными нитками</vt:lpstr>
      <vt:lpstr>Разрезаем</vt:lpstr>
      <vt:lpstr>Ножницами подравняем нитки на помпонах</vt:lpstr>
      <vt:lpstr>Для ушей режем формы с шерсти и приклеиваем </vt:lpstr>
      <vt:lpstr>Приклеиваем хвост</vt:lpstr>
      <vt:lpstr>В качестве глаз используем черные бусины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Поделки из помпонов</dc:title>
  <dc:creator>Алия Айратовна Ахметова</dc:creator>
  <cp:lastModifiedBy>ВЕРА</cp:lastModifiedBy>
  <cp:revision>5</cp:revision>
  <dcterms:created xsi:type="dcterms:W3CDTF">2017-11-24T06:57:04Z</dcterms:created>
  <dcterms:modified xsi:type="dcterms:W3CDTF">2022-06-09T19:07:21Z</dcterms:modified>
</cp:coreProperties>
</file>