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1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http://customooxmlschemas.google.com/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14" roundtripDataSignature="AMtx7mjpoSm0TgXf51l0vAklcWiZPjrEN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5" d="100"/>
          <a:sy n="75" d="100"/>
        </p:scale>
        <p:origin x="516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customschemas.google.com/relationships/presentationmetadata" Target="meta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9" name="Google Shape;159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9" name="Google Shape;179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1" name="Google Shape;531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32" name="Google Shape;532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0" name="Google Shape;550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51" name="Google Shape;551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0" name="Google Shape;570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71" name="Google Shape;571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6" name="Google Shape;576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77" name="Google Shape;577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6" name="Google Shape;626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27" name="Google Shape;627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4" name="Google Shape;644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45" name="Google Shape;64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2" name="Google Shape;672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73" name="Google Shape;673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1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Avenir"/>
              <a:buNone/>
              <a:defRPr sz="6000" b="1" cap="none">
                <a:latin typeface="Avenir"/>
                <a:ea typeface="Avenir"/>
                <a:cs typeface="Avenir"/>
                <a:sym typeface="Avenir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11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cap="none"/>
            </a:lvl1pPr>
            <a:lvl2pPr lvl="1" algn="ctr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grpSp>
        <p:nvGrpSpPr>
          <p:cNvPr id="14" name="Google Shape;14;p11"/>
          <p:cNvGrpSpPr/>
          <p:nvPr/>
        </p:nvGrpSpPr>
        <p:grpSpPr>
          <a:xfrm>
            <a:off x="10999564" y="5987064"/>
            <a:ext cx="1054465" cy="469689"/>
            <a:chOff x="9841624" y="4115729"/>
            <a:chExt cx="602169" cy="268223"/>
          </a:xfrm>
        </p:grpSpPr>
        <p:sp>
          <p:nvSpPr>
            <p:cNvPr id="15" name="Google Shape;15;p11"/>
            <p:cNvSpPr/>
            <p:nvPr/>
          </p:nvSpPr>
          <p:spPr>
            <a:xfrm>
              <a:off x="9841624" y="4115729"/>
              <a:ext cx="202882" cy="268223"/>
            </a:xfrm>
            <a:custGeom>
              <a:avLst/>
              <a:gdLst/>
              <a:ahLst/>
              <a:cxnLst/>
              <a:rect l="l" t="t" r="r" b="b"/>
              <a:pathLst>
                <a:path w="202882" h="268223" extrusionOk="0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16" name="Google Shape;16;p11"/>
            <p:cNvSpPr/>
            <p:nvPr/>
          </p:nvSpPr>
          <p:spPr>
            <a:xfrm>
              <a:off x="9941445" y="4115729"/>
              <a:ext cx="202882" cy="268223"/>
            </a:xfrm>
            <a:custGeom>
              <a:avLst/>
              <a:gdLst/>
              <a:ahLst/>
              <a:cxnLst/>
              <a:rect l="l" t="t" r="r" b="b"/>
              <a:pathLst>
                <a:path w="202882" h="268223" extrusionOk="0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17" name="Google Shape;17;p11"/>
            <p:cNvSpPr/>
            <p:nvPr/>
          </p:nvSpPr>
          <p:spPr>
            <a:xfrm>
              <a:off x="10041267" y="4115729"/>
              <a:ext cx="202882" cy="268223"/>
            </a:xfrm>
            <a:custGeom>
              <a:avLst/>
              <a:gdLst/>
              <a:ahLst/>
              <a:cxnLst/>
              <a:rect l="l" t="t" r="r" b="b"/>
              <a:pathLst>
                <a:path w="202882" h="268223" extrusionOk="0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18" name="Google Shape;18;p11"/>
            <p:cNvSpPr/>
            <p:nvPr/>
          </p:nvSpPr>
          <p:spPr>
            <a:xfrm>
              <a:off x="10141090" y="4115729"/>
              <a:ext cx="202882" cy="268223"/>
            </a:xfrm>
            <a:custGeom>
              <a:avLst/>
              <a:gdLst/>
              <a:ahLst/>
              <a:cxnLst/>
              <a:rect l="l" t="t" r="r" b="b"/>
              <a:pathLst>
                <a:path w="202882" h="268223" extrusionOk="0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19" name="Google Shape;19;p11"/>
            <p:cNvSpPr/>
            <p:nvPr/>
          </p:nvSpPr>
          <p:spPr>
            <a:xfrm>
              <a:off x="10240911" y="4115729"/>
              <a:ext cx="202882" cy="268223"/>
            </a:xfrm>
            <a:custGeom>
              <a:avLst/>
              <a:gdLst/>
              <a:ahLst/>
              <a:cxnLst/>
              <a:rect l="l" t="t" r="r" b="b"/>
              <a:pathLst>
                <a:path w="202882" h="268223" extrusionOk="0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</p:grpSp>
      <p:sp>
        <p:nvSpPr>
          <p:cNvPr id="20" name="Google Shape;20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  <p:sp>
        <p:nvSpPr>
          <p:cNvPr id="23" name="Google Shape;23;p11"/>
          <p:cNvSpPr/>
          <p:nvPr/>
        </p:nvSpPr>
        <p:spPr>
          <a:xfrm>
            <a:off x="320736" y="652894"/>
            <a:ext cx="319941" cy="319941"/>
          </a:xfrm>
          <a:prstGeom prst="ellipse">
            <a:avLst/>
          </a:prstGeom>
          <a:solidFill>
            <a:srgbClr val="CDF7E0"/>
          </a:solidFill>
          <a:ln w="2857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venir"/>
              <a:ea typeface="Avenir"/>
              <a:cs typeface="Avenir"/>
              <a:sym typeface="Avenir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1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12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grpSp>
        <p:nvGrpSpPr>
          <p:cNvPr id="27" name="Google Shape;27;p12"/>
          <p:cNvGrpSpPr/>
          <p:nvPr/>
        </p:nvGrpSpPr>
        <p:grpSpPr>
          <a:xfrm>
            <a:off x="10999564" y="5987064"/>
            <a:ext cx="1054465" cy="469689"/>
            <a:chOff x="9841624" y="4115729"/>
            <a:chExt cx="602169" cy="268223"/>
          </a:xfrm>
        </p:grpSpPr>
        <p:sp>
          <p:nvSpPr>
            <p:cNvPr id="28" name="Google Shape;28;p12"/>
            <p:cNvSpPr/>
            <p:nvPr/>
          </p:nvSpPr>
          <p:spPr>
            <a:xfrm>
              <a:off x="9841624" y="4115729"/>
              <a:ext cx="202882" cy="268223"/>
            </a:xfrm>
            <a:custGeom>
              <a:avLst/>
              <a:gdLst/>
              <a:ahLst/>
              <a:cxnLst/>
              <a:rect l="l" t="t" r="r" b="b"/>
              <a:pathLst>
                <a:path w="202882" h="268223" extrusionOk="0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29" name="Google Shape;29;p12"/>
            <p:cNvSpPr/>
            <p:nvPr/>
          </p:nvSpPr>
          <p:spPr>
            <a:xfrm>
              <a:off x="9941445" y="4115729"/>
              <a:ext cx="202882" cy="268223"/>
            </a:xfrm>
            <a:custGeom>
              <a:avLst/>
              <a:gdLst/>
              <a:ahLst/>
              <a:cxnLst/>
              <a:rect l="l" t="t" r="r" b="b"/>
              <a:pathLst>
                <a:path w="202882" h="268223" extrusionOk="0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30" name="Google Shape;30;p12"/>
            <p:cNvSpPr/>
            <p:nvPr/>
          </p:nvSpPr>
          <p:spPr>
            <a:xfrm>
              <a:off x="10041267" y="4115729"/>
              <a:ext cx="202882" cy="268223"/>
            </a:xfrm>
            <a:custGeom>
              <a:avLst/>
              <a:gdLst/>
              <a:ahLst/>
              <a:cxnLst/>
              <a:rect l="l" t="t" r="r" b="b"/>
              <a:pathLst>
                <a:path w="202882" h="268223" extrusionOk="0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31" name="Google Shape;31;p12"/>
            <p:cNvSpPr/>
            <p:nvPr/>
          </p:nvSpPr>
          <p:spPr>
            <a:xfrm>
              <a:off x="10141090" y="4115729"/>
              <a:ext cx="202882" cy="268223"/>
            </a:xfrm>
            <a:custGeom>
              <a:avLst/>
              <a:gdLst/>
              <a:ahLst/>
              <a:cxnLst/>
              <a:rect l="l" t="t" r="r" b="b"/>
              <a:pathLst>
                <a:path w="202882" h="268223" extrusionOk="0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32" name="Google Shape;32;p12"/>
            <p:cNvSpPr/>
            <p:nvPr/>
          </p:nvSpPr>
          <p:spPr>
            <a:xfrm>
              <a:off x="10240911" y="4115729"/>
              <a:ext cx="202882" cy="268223"/>
            </a:xfrm>
            <a:custGeom>
              <a:avLst/>
              <a:gdLst/>
              <a:ahLst/>
              <a:cxnLst/>
              <a:rect l="l" t="t" r="r" b="b"/>
              <a:pathLst>
                <a:path w="202882" h="268223" extrusionOk="0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</p:grpSp>
      <p:sp>
        <p:nvSpPr>
          <p:cNvPr id="33" name="Google Shape;33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  <p:sp>
        <p:nvSpPr>
          <p:cNvPr id="36" name="Google Shape;36;p12"/>
          <p:cNvSpPr/>
          <p:nvPr/>
        </p:nvSpPr>
        <p:spPr>
          <a:xfrm>
            <a:off x="320736" y="652894"/>
            <a:ext cx="319941" cy="319941"/>
          </a:xfrm>
          <a:prstGeom prst="ellipse">
            <a:avLst/>
          </a:prstGeom>
          <a:solidFill>
            <a:srgbClr val="CDF7E0"/>
          </a:solidFill>
          <a:ln w="2857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venir"/>
              <a:ea typeface="Avenir"/>
              <a:cs typeface="Avenir"/>
              <a:sym typeface="Avenir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13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Avenir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13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grpSp>
        <p:nvGrpSpPr>
          <p:cNvPr id="40" name="Google Shape;40;p13"/>
          <p:cNvGrpSpPr/>
          <p:nvPr/>
        </p:nvGrpSpPr>
        <p:grpSpPr>
          <a:xfrm>
            <a:off x="10999564" y="5987064"/>
            <a:ext cx="1054465" cy="469689"/>
            <a:chOff x="9841624" y="4115729"/>
            <a:chExt cx="602169" cy="268223"/>
          </a:xfrm>
        </p:grpSpPr>
        <p:sp>
          <p:nvSpPr>
            <p:cNvPr id="41" name="Google Shape;41;p13"/>
            <p:cNvSpPr/>
            <p:nvPr/>
          </p:nvSpPr>
          <p:spPr>
            <a:xfrm>
              <a:off x="9841624" y="4115729"/>
              <a:ext cx="202882" cy="268223"/>
            </a:xfrm>
            <a:custGeom>
              <a:avLst/>
              <a:gdLst/>
              <a:ahLst/>
              <a:cxnLst/>
              <a:rect l="l" t="t" r="r" b="b"/>
              <a:pathLst>
                <a:path w="202882" h="268223" extrusionOk="0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42" name="Google Shape;42;p13"/>
            <p:cNvSpPr/>
            <p:nvPr/>
          </p:nvSpPr>
          <p:spPr>
            <a:xfrm>
              <a:off x="9941445" y="4115729"/>
              <a:ext cx="202882" cy="268223"/>
            </a:xfrm>
            <a:custGeom>
              <a:avLst/>
              <a:gdLst/>
              <a:ahLst/>
              <a:cxnLst/>
              <a:rect l="l" t="t" r="r" b="b"/>
              <a:pathLst>
                <a:path w="202882" h="268223" extrusionOk="0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43" name="Google Shape;43;p13"/>
            <p:cNvSpPr/>
            <p:nvPr/>
          </p:nvSpPr>
          <p:spPr>
            <a:xfrm>
              <a:off x="10041267" y="4115729"/>
              <a:ext cx="202882" cy="268223"/>
            </a:xfrm>
            <a:custGeom>
              <a:avLst/>
              <a:gdLst/>
              <a:ahLst/>
              <a:cxnLst/>
              <a:rect l="l" t="t" r="r" b="b"/>
              <a:pathLst>
                <a:path w="202882" h="268223" extrusionOk="0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44" name="Google Shape;44;p13"/>
            <p:cNvSpPr/>
            <p:nvPr/>
          </p:nvSpPr>
          <p:spPr>
            <a:xfrm>
              <a:off x="10141090" y="4115729"/>
              <a:ext cx="202882" cy="268223"/>
            </a:xfrm>
            <a:custGeom>
              <a:avLst/>
              <a:gdLst/>
              <a:ahLst/>
              <a:cxnLst/>
              <a:rect l="l" t="t" r="r" b="b"/>
              <a:pathLst>
                <a:path w="202882" h="268223" extrusionOk="0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45" name="Google Shape;45;p13"/>
            <p:cNvSpPr/>
            <p:nvPr/>
          </p:nvSpPr>
          <p:spPr>
            <a:xfrm>
              <a:off x="10240911" y="4115729"/>
              <a:ext cx="202882" cy="268223"/>
            </a:xfrm>
            <a:custGeom>
              <a:avLst/>
              <a:gdLst/>
              <a:ahLst/>
              <a:cxnLst/>
              <a:rect l="l" t="t" r="r" b="b"/>
              <a:pathLst>
                <a:path w="202882" h="268223" extrusionOk="0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</p:grpSp>
      <p:sp>
        <p:nvSpPr>
          <p:cNvPr id="46" name="Google Shape;46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  <p:sp>
        <p:nvSpPr>
          <p:cNvPr id="49" name="Google Shape;49;p13"/>
          <p:cNvSpPr/>
          <p:nvPr/>
        </p:nvSpPr>
        <p:spPr>
          <a:xfrm>
            <a:off x="320736" y="652894"/>
            <a:ext cx="319941" cy="319941"/>
          </a:xfrm>
          <a:prstGeom prst="ellipse">
            <a:avLst/>
          </a:prstGeom>
          <a:solidFill>
            <a:srgbClr val="CDF7E0"/>
          </a:solidFill>
          <a:ln w="2857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venir"/>
              <a:ea typeface="Avenir"/>
              <a:cs typeface="Avenir"/>
              <a:sym typeface="Avenir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14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3" name="Google Shape;53;p14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grpSp>
        <p:nvGrpSpPr>
          <p:cNvPr id="54" name="Google Shape;54;p14"/>
          <p:cNvGrpSpPr/>
          <p:nvPr/>
        </p:nvGrpSpPr>
        <p:grpSpPr>
          <a:xfrm>
            <a:off x="10999564" y="5987064"/>
            <a:ext cx="1054465" cy="469689"/>
            <a:chOff x="9841624" y="4115729"/>
            <a:chExt cx="602169" cy="268223"/>
          </a:xfrm>
        </p:grpSpPr>
        <p:sp>
          <p:nvSpPr>
            <p:cNvPr id="55" name="Google Shape;55;p14"/>
            <p:cNvSpPr/>
            <p:nvPr/>
          </p:nvSpPr>
          <p:spPr>
            <a:xfrm>
              <a:off x="9841624" y="4115729"/>
              <a:ext cx="202882" cy="268223"/>
            </a:xfrm>
            <a:custGeom>
              <a:avLst/>
              <a:gdLst/>
              <a:ahLst/>
              <a:cxnLst/>
              <a:rect l="l" t="t" r="r" b="b"/>
              <a:pathLst>
                <a:path w="202882" h="268223" extrusionOk="0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56" name="Google Shape;56;p14"/>
            <p:cNvSpPr/>
            <p:nvPr/>
          </p:nvSpPr>
          <p:spPr>
            <a:xfrm>
              <a:off x="9941445" y="4115729"/>
              <a:ext cx="202882" cy="268223"/>
            </a:xfrm>
            <a:custGeom>
              <a:avLst/>
              <a:gdLst/>
              <a:ahLst/>
              <a:cxnLst/>
              <a:rect l="l" t="t" r="r" b="b"/>
              <a:pathLst>
                <a:path w="202882" h="268223" extrusionOk="0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57" name="Google Shape;57;p14"/>
            <p:cNvSpPr/>
            <p:nvPr/>
          </p:nvSpPr>
          <p:spPr>
            <a:xfrm>
              <a:off x="10041267" y="4115729"/>
              <a:ext cx="202882" cy="268223"/>
            </a:xfrm>
            <a:custGeom>
              <a:avLst/>
              <a:gdLst/>
              <a:ahLst/>
              <a:cxnLst/>
              <a:rect l="l" t="t" r="r" b="b"/>
              <a:pathLst>
                <a:path w="202882" h="268223" extrusionOk="0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58" name="Google Shape;58;p14"/>
            <p:cNvSpPr/>
            <p:nvPr/>
          </p:nvSpPr>
          <p:spPr>
            <a:xfrm>
              <a:off x="10141090" y="4115729"/>
              <a:ext cx="202882" cy="268223"/>
            </a:xfrm>
            <a:custGeom>
              <a:avLst/>
              <a:gdLst/>
              <a:ahLst/>
              <a:cxnLst/>
              <a:rect l="l" t="t" r="r" b="b"/>
              <a:pathLst>
                <a:path w="202882" h="268223" extrusionOk="0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59" name="Google Shape;59;p14"/>
            <p:cNvSpPr/>
            <p:nvPr/>
          </p:nvSpPr>
          <p:spPr>
            <a:xfrm>
              <a:off x="10240911" y="4115729"/>
              <a:ext cx="202882" cy="268223"/>
            </a:xfrm>
            <a:custGeom>
              <a:avLst/>
              <a:gdLst/>
              <a:ahLst/>
              <a:cxnLst/>
              <a:rect l="l" t="t" r="r" b="b"/>
              <a:pathLst>
                <a:path w="202882" h="268223" extrusionOk="0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</p:grpSp>
      <p:sp>
        <p:nvSpPr>
          <p:cNvPr id="60" name="Google Shape;60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1" name="Google Shape;61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2" name="Google Shape;62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  <p:sp>
        <p:nvSpPr>
          <p:cNvPr id="63" name="Google Shape;63;p14"/>
          <p:cNvSpPr/>
          <p:nvPr/>
        </p:nvSpPr>
        <p:spPr>
          <a:xfrm>
            <a:off x="320736" y="652894"/>
            <a:ext cx="319941" cy="319941"/>
          </a:xfrm>
          <a:prstGeom prst="ellipse">
            <a:avLst/>
          </a:prstGeom>
          <a:solidFill>
            <a:srgbClr val="CDF7E0"/>
          </a:solidFill>
          <a:ln w="2857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venir"/>
              <a:ea typeface="Avenir"/>
              <a:cs typeface="Avenir"/>
              <a:sym typeface="Avenir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15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5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67" name="Google Shape;67;p15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8" name="Google Shape;68;p15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69" name="Google Shape;69;p15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grpSp>
        <p:nvGrpSpPr>
          <p:cNvPr id="70" name="Google Shape;70;p15"/>
          <p:cNvGrpSpPr/>
          <p:nvPr/>
        </p:nvGrpSpPr>
        <p:grpSpPr>
          <a:xfrm>
            <a:off x="10999564" y="5987064"/>
            <a:ext cx="1054465" cy="469689"/>
            <a:chOff x="9841624" y="4115729"/>
            <a:chExt cx="602169" cy="268223"/>
          </a:xfrm>
        </p:grpSpPr>
        <p:sp>
          <p:nvSpPr>
            <p:cNvPr id="71" name="Google Shape;71;p15"/>
            <p:cNvSpPr/>
            <p:nvPr/>
          </p:nvSpPr>
          <p:spPr>
            <a:xfrm>
              <a:off x="9841624" y="4115729"/>
              <a:ext cx="202882" cy="268223"/>
            </a:xfrm>
            <a:custGeom>
              <a:avLst/>
              <a:gdLst/>
              <a:ahLst/>
              <a:cxnLst/>
              <a:rect l="l" t="t" r="r" b="b"/>
              <a:pathLst>
                <a:path w="202882" h="268223" extrusionOk="0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72" name="Google Shape;72;p15"/>
            <p:cNvSpPr/>
            <p:nvPr/>
          </p:nvSpPr>
          <p:spPr>
            <a:xfrm>
              <a:off x="9941445" y="4115729"/>
              <a:ext cx="202882" cy="268223"/>
            </a:xfrm>
            <a:custGeom>
              <a:avLst/>
              <a:gdLst/>
              <a:ahLst/>
              <a:cxnLst/>
              <a:rect l="l" t="t" r="r" b="b"/>
              <a:pathLst>
                <a:path w="202882" h="268223" extrusionOk="0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73" name="Google Shape;73;p15"/>
            <p:cNvSpPr/>
            <p:nvPr/>
          </p:nvSpPr>
          <p:spPr>
            <a:xfrm>
              <a:off x="10041267" y="4115729"/>
              <a:ext cx="202882" cy="268223"/>
            </a:xfrm>
            <a:custGeom>
              <a:avLst/>
              <a:gdLst/>
              <a:ahLst/>
              <a:cxnLst/>
              <a:rect l="l" t="t" r="r" b="b"/>
              <a:pathLst>
                <a:path w="202882" h="268223" extrusionOk="0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74" name="Google Shape;74;p15"/>
            <p:cNvSpPr/>
            <p:nvPr/>
          </p:nvSpPr>
          <p:spPr>
            <a:xfrm>
              <a:off x="10141090" y="4115729"/>
              <a:ext cx="202882" cy="268223"/>
            </a:xfrm>
            <a:custGeom>
              <a:avLst/>
              <a:gdLst/>
              <a:ahLst/>
              <a:cxnLst/>
              <a:rect l="l" t="t" r="r" b="b"/>
              <a:pathLst>
                <a:path w="202882" h="268223" extrusionOk="0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75" name="Google Shape;75;p15"/>
            <p:cNvSpPr/>
            <p:nvPr/>
          </p:nvSpPr>
          <p:spPr>
            <a:xfrm>
              <a:off x="10240911" y="4115729"/>
              <a:ext cx="202882" cy="268223"/>
            </a:xfrm>
            <a:custGeom>
              <a:avLst/>
              <a:gdLst/>
              <a:ahLst/>
              <a:cxnLst/>
              <a:rect l="l" t="t" r="r" b="b"/>
              <a:pathLst>
                <a:path w="202882" h="268223" extrusionOk="0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</p:grpSp>
      <p:sp>
        <p:nvSpPr>
          <p:cNvPr id="76" name="Google Shape;76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  <p:sp>
        <p:nvSpPr>
          <p:cNvPr id="79" name="Google Shape;79;p15"/>
          <p:cNvSpPr/>
          <p:nvPr/>
        </p:nvSpPr>
        <p:spPr>
          <a:xfrm>
            <a:off x="320736" y="652894"/>
            <a:ext cx="319941" cy="319941"/>
          </a:xfrm>
          <a:prstGeom prst="ellipse">
            <a:avLst/>
          </a:prstGeom>
          <a:solidFill>
            <a:srgbClr val="CDF7E0"/>
          </a:solidFill>
          <a:ln w="2857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venir"/>
              <a:ea typeface="Avenir"/>
              <a:cs typeface="Avenir"/>
              <a:sym typeface="Avenir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grpSp>
        <p:nvGrpSpPr>
          <p:cNvPr id="82" name="Google Shape;82;p16"/>
          <p:cNvGrpSpPr/>
          <p:nvPr/>
        </p:nvGrpSpPr>
        <p:grpSpPr>
          <a:xfrm>
            <a:off x="10999564" y="5987064"/>
            <a:ext cx="1054465" cy="469689"/>
            <a:chOff x="9841624" y="4115729"/>
            <a:chExt cx="602169" cy="268223"/>
          </a:xfrm>
        </p:grpSpPr>
        <p:sp>
          <p:nvSpPr>
            <p:cNvPr id="83" name="Google Shape;83;p16"/>
            <p:cNvSpPr/>
            <p:nvPr/>
          </p:nvSpPr>
          <p:spPr>
            <a:xfrm>
              <a:off x="9841624" y="4115729"/>
              <a:ext cx="202882" cy="268223"/>
            </a:xfrm>
            <a:custGeom>
              <a:avLst/>
              <a:gdLst/>
              <a:ahLst/>
              <a:cxnLst/>
              <a:rect l="l" t="t" r="r" b="b"/>
              <a:pathLst>
                <a:path w="202882" h="268223" extrusionOk="0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84" name="Google Shape;84;p16"/>
            <p:cNvSpPr/>
            <p:nvPr/>
          </p:nvSpPr>
          <p:spPr>
            <a:xfrm>
              <a:off x="9941445" y="4115729"/>
              <a:ext cx="202882" cy="268223"/>
            </a:xfrm>
            <a:custGeom>
              <a:avLst/>
              <a:gdLst/>
              <a:ahLst/>
              <a:cxnLst/>
              <a:rect l="l" t="t" r="r" b="b"/>
              <a:pathLst>
                <a:path w="202882" h="268223" extrusionOk="0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85" name="Google Shape;85;p16"/>
            <p:cNvSpPr/>
            <p:nvPr/>
          </p:nvSpPr>
          <p:spPr>
            <a:xfrm>
              <a:off x="10041267" y="4115729"/>
              <a:ext cx="202882" cy="268223"/>
            </a:xfrm>
            <a:custGeom>
              <a:avLst/>
              <a:gdLst/>
              <a:ahLst/>
              <a:cxnLst/>
              <a:rect l="l" t="t" r="r" b="b"/>
              <a:pathLst>
                <a:path w="202882" h="268223" extrusionOk="0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86" name="Google Shape;86;p16"/>
            <p:cNvSpPr/>
            <p:nvPr/>
          </p:nvSpPr>
          <p:spPr>
            <a:xfrm>
              <a:off x="10141090" y="4115729"/>
              <a:ext cx="202882" cy="268223"/>
            </a:xfrm>
            <a:custGeom>
              <a:avLst/>
              <a:gdLst/>
              <a:ahLst/>
              <a:cxnLst/>
              <a:rect l="l" t="t" r="r" b="b"/>
              <a:pathLst>
                <a:path w="202882" h="268223" extrusionOk="0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87" name="Google Shape;87;p16"/>
            <p:cNvSpPr/>
            <p:nvPr/>
          </p:nvSpPr>
          <p:spPr>
            <a:xfrm>
              <a:off x="10240911" y="4115729"/>
              <a:ext cx="202882" cy="268223"/>
            </a:xfrm>
            <a:custGeom>
              <a:avLst/>
              <a:gdLst/>
              <a:ahLst/>
              <a:cxnLst/>
              <a:rect l="l" t="t" r="r" b="b"/>
              <a:pathLst>
                <a:path w="202882" h="268223" extrusionOk="0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</p:grpSp>
      <p:sp>
        <p:nvSpPr>
          <p:cNvPr id="88" name="Google Shape;88;p1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9" name="Google Shape;89;p1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0" name="Google Shape;90;p1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  <p:sp>
        <p:nvSpPr>
          <p:cNvPr id="91" name="Google Shape;91;p16"/>
          <p:cNvSpPr/>
          <p:nvPr/>
        </p:nvSpPr>
        <p:spPr>
          <a:xfrm>
            <a:off x="320736" y="652894"/>
            <a:ext cx="319941" cy="319941"/>
          </a:xfrm>
          <a:prstGeom prst="ellipse">
            <a:avLst/>
          </a:prstGeom>
          <a:solidFill>
            <a:srgbClr val="CDF7E0"/>
          </a:solidFill>
          <a:ln w="2857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venir"/>
              <a:ea typeface="Avenir"/>
              <a:cs typeface="Avenir"/>
              <a:sym typeface="Avenir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3" name="Google Shape;93;p17"/>
          <p:cNvGrpSpPr/>
          <p:nvPr/>
        </p:nvGrpSpPr>
        <p:grpSpPr>
          <a:xfrm>
            <a:off x="10999564" y="5987064"/>
            <a:ext cx="1054465" cy="469689"/>
            <a:chOff x="9841624" y="4115729"/>
            <a:chExt cx="602169" cy="268223"/>
          </a:xfrm>
        </p:grpSpPr>
        <p:sp>
          <p:nvSpPr>
            <p:cNvPr id="94" name="Google Shape;94;p17"/>
            <p:cNvSpPr/>
            <p:nvPr/>
          </p:nvSpPr>
          <p:spPr>
            <a:xfrm>
              <a:off x="9841624" y="4115729"/>
              <a:ext cx="202882" cy="268223"/>
            </a:xfrm>
            <a:custGeom>
              <a:avLst/>
              <a:gdLst/>
              <a:ahLst/>
              <a:cxnLst/>
              <a:rect l="l" t="t" r="r" b="b"/>
              <a:pathLst>
                <a:path w="202882" h="268223" extrusionOk="0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95" name="Google Shape;95;p17"/>
            <p:cNvSpPr/>
            <p:nvPr/>
          </p:nvSpPr>
          <p:spPr>
            <a:xfrm>
              <a:off x="9941445" y="4115729"/>
              <a:ext cx="202882" cy="268223"/>
            </a:xfrm>
            <a:custGeom>
              <a:avLst/>
              <a:gdLst/>
              <a:ahLst/>
              <a:cxnLst/>
              <a:rect l="l" t="t" r="r" b="b"/>
              <a:pathLst>
                <a:path w="202882" h="268223" extrusionOk="0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96" name="Google Shape;96;p17"/>
            <p:cNvSpPr/>
            <p:nvPr/>
          </p:nvSpPr>
          <p:spPr>
            <a:xfrm>
              <a:off x="10041267" y="4115729"/>
              <a:ext cx="202882" cy="268223"/>
            </a:xfrm>
            <a:custGeom>
              <a:avLst/>
              <a:gdLst/>
              <a:ahLst/>
              <a:cxnLst/>
              <a:rect l="l" t="t" r="r" b="b"/>
              <a:pathLst>
                <a:path w="202882" h="268223" extrusionOk="0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97" name="Google Shape;97;p17"/>
            <p:cNvSpPr/>
            <p:nvPr/>
          </p:nvSpPr>
          <p:spPr>
            <a:xfrm>
              <a:off x="10141090" y="4115729"/>
              <a:ext cx="202882" cy="268223"/>
            </a:xfrm>
            <a:custGeom>
              <a:avLst/>
              <a:gdLst/>
              <a:ahLst/>
              <a:cxnLst/>
              <a:rect l="l" t="t" r="r" b="b"/>
              <a:pathLst>
                <a:path w="202882" h="268223" extrusionOk="0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98" name="Google Shape;98;p17"/>
            <p:cNvSpPr/>
            <p:nvPr/>
          </p:nvSpPr>
          <p:spPr>
            <a:xfrm>
              <a:off x="10240911" y="4115729"/>
              <a:ext cx="202882" cy="268223"/>
            </a:xfrm>
            <a:custGeom>
              <a:avLst/>
              <a:gdLst/>
              <a:ahLst/>
              <a:cxnLst/>
              <a:rect l="l" t="t" r="r" b="b"/>
              <a:pathLst>
                <a:path w="202882" h="268223" extrusionOk="0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</p:grpSp>
      <p:sp>
        <p:nvSpPr>
          <p:cNvPr id="99" name="Google Shape;99;p1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0" name="Google Shape;100;p1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1" name="Google Shape;101;p1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  <p:sp>
        <p:nvSpPr>
          <p:cNvPr id="102" name="Google Shape;102;p17"/>
          <p:cNvSpPr/>
          <p:nvPr/>
        </p:nvSpPr>
        <p:spPr>
          <a:xfrm>
            <a:off x="320736" y="652894"/>
            <a:ext cx="319941" cy="319941"/>
          </a:xfrm>
          <a:prstGeom prst="ellipse">
            <a:avLst/>
          </a:prstGeom>
          <a:solidFill>
            <a:srgbClr val="CDF7E0"/>
          </a:solidFill>
          <a:ln w="2857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venir"/>
              <a:ea typeface="Avenir"/>
              <a:cs typeface="Avenir"/>
              <a:sym typeface="Avenir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18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venir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5" name="Google Shape;105;p18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106" name="Google Shape;106;p18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grpSp>
        <p:nvGrpSpPr>
          <p:cNvPr id="107" name="Google Shape;107;p18"/>
          <p:cNvGrpSpPr/>
          <p:nvPr/>
        </p:nvGrpSpPr>
        <p:grpSpPr>
          <a:xfrm>
            <a:off x="10999564" y="5987064"/>
            <a:ext cx="1054465" cy="469689"/>
            <a:chOff x="9841624" y="4115729"/>
            <a:chExt cx="602169" cy="268223"/>
          </a:xfrm>
        </p:grpSpPr>
        <p:sp>
          <p:nvSpPr>
            <p:cNvPr id="108" name="Google Shape;108;p18"/>
            <p:cNvSpPr/>
            <p:nvPr/>
          </p:nvSpPr>
          <p:spPr>
            <a:xfrm>
              <a:off x="9841624" y="4115729"/>
              <a:ext cx="202882" cy="268223"/>
            </a:xfrm>
            <a:custGeom>
              <a:avLst/>
              <a:gdLst/>
              <a:ahLst/>
              <a:cxnLst/>
              <a:rect l="l" t="t" r="r" b="b"/>
              <a:pathLst>
                <a:path w="202882" h="268223" extrusionOk="0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109" name="Google Shape;109;p18"/>
            <p:cNvSpPr/>
            <p:nvPr/>
          </p:nvSpPr>
          <p:spPr>
            <a:xfrm>
              <a:off x="9941445" y="4115729"/>
              <a:ext cx="202882" cy="268223"/>
            </a:xfrm>
            <a:custGeom>
              <a:avLst/>
              <a:gdLst/>
              <a:ahLst/>
              <a:cxnLst/>
              <a:rect l="l" t="t" r="r" b="b"/>
              <a:pathLst>
                <a:path w="202882" h="268223" extrusionOk="0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110" name="Google Shape;110;p18"/>
            <p:cNvSpPr/>
            <p:nvPr/>
          </p:nvSpPr>
          <p:spPr>
            <a:xfrm>
              <a:off x="10041267" y="4115729"/>
              <a:ext cx="202882" cy="268223"/>
            </a:xfrm>
            <a:custGeom>
              <a:avLst/>
              <a:gdLst/>
              <a:ahLst/>
              <a:cxnLst/>
              <a:rect l="l" t="t" r="r" b="b"/>
              <a:pathLst>
                <a:path w="202882" h="268223" extrusionOk="0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111" name="Google Shape;111;p18"/>
            <p:cNvSpPr/>
            <p:nvPr/>
          </p:nvSpPr>
          <p:spPr>
            <a:xfrm>
              <a:off x="10141090" y="4115729"/>
              <a:ext cx="202882" cy="268223"/>
            </a:xfrm>
            <a:custGeom>
              <a:avLst/>
              <a:gdLst/>
              <a:ahLst/>
              <a:cxnLst/>
              <a:rect l="l" t="t" r="r" b="b"/>
              <a:pathLst>
                <a:path w="202882" h="268223" extrusionOk="0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112" name="Google Shape;112;p18"/>
            <p:cNvSpPr/>
            <p:nvPr/>
          </p:nvSpPr>
          <p:spPr>
            <a:xfrm>
              <a:off x="10240911" y="4115729"/>
              <a:ext cx="202882" cy="268223"/>
            </a:xfrm>
            <a:custGeom>
              <a:avLst/>
              <a:gdLst/>
              <a:ahLst/>
              <a:cxnLst/>
              <a:rect l="l" t="t" r="r" b="b"/>
              <a:pathLst>
                <a:path w="202882" h="268223" extrusionOk="0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</p:grpSp>
      <p:sp>
        <p:nvSpPr>
          <p:cNvPr id="113" name="Google Shape;113;p1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4" name="Google Shape;114;p1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5" name="Google Shape;115;p1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  <p:sp>
        <p:nvSpPr>
          <p:cNvPr id="116" name="Google Shape;116;p18"/>
          <p:cNvSpPr/>
          <p:nvPr/>
        </p:nvSpPr>
        <p:spPr>
          <a:xfrm>
            <a:off x="320736" y="652894"/>
            <a:ext cx="319941" cy="319941"/>
          </a:xfrm>
          <a:prstGeom prst="ellipse">
            <a:avLst/>
          </a:prstGeom>
          <a:solidFill>
            <a:srgbClr val="CDF7E0"/>
          </a:solidFill>
          <a:ln w="2857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venir"/>
              <a:ea typeface="Avenir"/>
              <a:cs typeface="Avenir"/>
              <a:sym typeface="Avenir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19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venir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9" name="Google Shape;119;p19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l" rtl="0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defRPr>
            </a:lvl1pPr>
            <a:lvl2pPr marR="0" lvl="1" algn="l" rtl="0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defRPr>
            </a:lvl2pPr>
            <a:lvl3pPr marR="0" lvl="2" algn="l" rtl="0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defRPr>
            </a:lvl3pPr>
            <a:lvl4pPr marR="0" lvl="3" algn="l" rtl="0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defRPr>
            </a:lvl4pPr>
            <a:lvl5pPr marR="0" lvl="4" algn="l" rtl="0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defRPr>
            </a:lvl9pPr>
          </a:lstStyle>
          <a:p>
            <a:endParaRPr/>
          </a:p>
        </p:txBody>
      </p:sp>
      <p:sp>
        <p:nvSpPr>
          <p:cNvPr id="120" name="Google Shape;120;p19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grpSp>
        <p:nvGrpSpPr>
          <p:cNvPr id="121" name="Google Shape;121;p19"/>
          <p:cNvGrpSpPr/>
          <p:nvPr/>
        </p:nvGrpSpPr>
        <p:grpSpPr>
          <a:xfrm>
            <a:off x="10999564" y="5987064"/>
            <a:ext cx="1054465" cy="469689"/>
            <a:chOff x="9841624" y="4115729"/>
            <a:chExt cx="602169" cy="268223"/>
          </a:xfrm>
        </p:grpSpPr>
        <p:sp>
          <p:nvSpPr>
            <p:cNvPr id="122" name="Google Shape;122;p19"/>
            <p:cNvSpPr/>
            <p:nvPr/>
          </p:nvSpPr>
          <p:spPr>
            <a:xfrm>
              <a:off x="9841624" y="4115729"/>
              <a:ext cx="202882" cy="268223"/>
            </a:xfrm>
            <a:custGeom>
              <a:avLst/>
              <a:gdLst/>
              <a:ahLst/>
              <a:cxnLst/>
              <a:rect l="l" t="t" r="r" b="b"/>
              <a:pathLst>
                <a:path w="202882" h="268223" extrusionOk="0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123" name="Google Shape;123;p19"/>
            <p:cNvSpPr/>
            <p:nvPr/>
          </p:nvSpPr>
          <p:spPr>
            <a:xfrm>
              <a:off x="9941445" y="4115729"/>
              <a:ext cx="202882" cy="268223"/>
            </a:xfrm>
            <a:custGeom>
              <a:avLst/>
              <a:gdLst/>
              <a:ahLst/>
              <a:cxnLst/>
              <a:rect l="l" t="t" r="r" b="b"/>
              <a:pathLst>
                <a:path w="202882" h="268223" extrusionOk="0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124" name="Google Shape;124;p19"/>
            <p:cNvSpPr/>
            <p:nvPr/>
          </p:nvSpPr>
          <p:spPr>
            <a:xfrm>
              <a:off x="10041267" y="4115729"/>
              <a:ext cx="202882" cy="268223"/>
            </a:xfrm>
            <a:custGeom>
              <a:avLst/>
              <a:gdLst/>
              <a:ahLst/>
              <a:cxnLst/>
              <a:rect l="l" t="t" r="r" b="b"/>
              <a:pathLst>
                <a:path w="202882" h="268223" extrusionOk="0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125" name="Google Shape;125;p19"/>
            <p:cNvSpPr/>
            <p:nvPr/>
          </p:nvSpPr>
          <p:spPr>
            <a:xfrm>
              <a:off x="10141090" y="4115729"/>
              <a:ext cx="202882" cy="268223"/>
            </a:xfrm>
            <a:custGeom>
              <a:avLst/>
              <a:gdLst/>
              <a:ahLst/>
              <a:cxnLst/>
              <a:rect l="l" t="t" r="r" b="b"/>
              <a:pathLst>
                <a:path w="202882" h="268223" extrusionOk="0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126" name="Google Shape;126;p19"/>
            <p:cNvSpPr/>
            <p:nvPr/>
          </p:nvSpPr>
          <p:spPr>
            <a:xfrm>
              <a:off x="10240911" y="4115729"/>
              <a:ext cx="202882" cy="268223"/>
            </a:xfrm>
            <a:custGeom>
              <a:avLst/>
              <a:gdLst/>
              <a:ahLst/>
              <a:cxnLst/>
              <a:rect l="l" t="t" r="r" b="b"/>
              <a:pathLst>
                <a:path w="202882" h="268223" extrusionOk="0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</p:grpSp>
      <p:sp>
        <p:nvSpPr>
          <p:cNvPr id="127" name="Google Shape;127;p1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8" name="Google Shape;128;p1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9" name="Google Shape;129;p1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  <p:sp>
        <p:nvSpPr>
          <p:cNvPr id="130" name="Google Shape;130;p19"/>
          <p:cNvSpPr/>
          <p:nvPr/>
        </p:nvSpPr>
        <p:spPr>
          <a:xfrm>
            <a:off x="320736" y="652894"/>
            <a:ext cx="319941" cy="319941"/>
          </a:xfrm>
          <a:prstGeom prst="ellipse">
            <a:avLst/>
          </a:prstGeom>
          <a:solidFill>
            <a:srgbClr val="CDF7E0"/>
          </a:solidFill>
          <a:ln w="2857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venir"/>
              <a:ea typeface="Avenir"/>
              <a:cs typeface="Avenir"/>
              <a:sym typeface="Avenir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2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3" name="Google Shape;133;p20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grpSp>
        <p:nvGrpSpPr>
          <p:cNvPr id="134" name="Google Shape;134;p20"/>
          <p:cNvGrpSpPr/>
          <p:nvPr/>
        </p:nvGrpSpPr>
        <p:grpSpPr>
          <a:xfrm>
            <a:off x="10999564" y="5987064"/>
            <a:ext cx="1054465" cy="469689"/>
            <a:chOff x="9841624" y="4115729"/>
            <a:chExt cx="602169" cy="268223"/>
          </a:xfrm>
        </p:grpSpPr>
        <p:sp>
          <p:nvSpPr>
            <p:cNvPr id="135" name="Google Shape;135;p20"/>
            <p:cNvSpPr/>
            <p:nvPr/>
          </p:nvSpPr>
          <p:spPr>
            <a:xfrm>
              <a:off x="9841624" y="4115729"/>
              <a:ext cx="202882" cy="268223"/>
            </a:xfrm>
            <a:custGeom>
              <a:avLst/>
              <a:gdLst/>
              <a:ahLst/>
              <a:cxnLst/>
              <a:rect l="l" t="t" r="r" b="b"/>
              <a:pathLst>
                <a:path w="202882" h="268223" extrusionOk="0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136" name="Google Shape;136;p20"/>
            <p:cNvSpPr/>
            <p:nvPr/>
          </p:nvSpPr>
          <p:spPr>
            <a:xfrm>
              <a:off x="9941445" y="4115729"/>
              <a:ext cx="202882" cy="268223"/>
            </a:xfrm>
            <a:custGeom>
              <a:avLst/>
              <a:gdLst/>
              <a:ahLst/>
              <a:cxnLst/>
              <a:rect l="l" t="t" r="r" b="b"/>
              <a:pathLst>
                <a:path w="202882" h="268223" extrusionOk="0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137" name="Google Shape;137;p20"/>
            <p:cNvSpPr/>
            <p:nvPr/>
          </p:nvSpPr>
          <p:spPr>
            <a:xfrm>
              <a:off x="10041267" y="4115729"/>
              <a:ext cx="202882" cy="268223"/>
            </a:xfrm>
            <a:custGeom>
              <a:avLst/>
              <a:gdLst/>
              <a:ahLst/>
              <a:cxnLst/>
              <a:rect l="l" t="t" r="r" b="b"/>
              <a:pathLst>
                <a:path w="202882" h="268223" extrusionOk="0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138" name="Google Shape;138;p20"/>
            <p:cNvSpPr/>
            <p:nvPr/>
          </p:nvSpPr>
          <p:spPr>
            <a:xfrm>
              <a:off x="10141090" y="4115729"/>
              <a:ext cx="202882" cy="268223"/>
            </a:xfrm>
            <a:custGeom>
              <a:avLst/>
              <a:gdLst/>
              <a:ahLst/>
              <a:cxnLst/>
              <a:rect l="l" t="t" r="r" b="b"/>
              <a:pathLst>
                <a:path w="202882" h="268223" extrusionOk="0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139" name="Google Shape;139;p20"/>
            <p:cNvSpPr/>
            <p:nvPr/>
          </p:nvSpPr>
          <p:spPr>
            <a:xfrm>
              <a:off x="10240911" y="4115729"/>
              <a:ext cx="202882" cy="268223"/>
            </a:xfrm>
            <a:custGeom>
              <a:avLst/>
              <a:gdLst/>
              <a:ahLst/>
              <a:cxnLst/>
              <a:rect l="l" t="t" r="r" b="b"/>
              <a:pathLst>
                <a:path w="202882" h="268223" extrusionOk="0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</p:grpSp>
      <p:sp>
        <p:nvSpPr>
          <p:cNvPr id="140" name="Google Shape;140;p2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1" name="Google Shape;141;p2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2" name="Google Shape;142;p2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  <p:sp>
        <p:nvSpPr>
          <p:cNvPr id="143" name="Google Shape;143;p20"/>
          <p:cNvSpPr/>
          <p:nvPr/>
        </p:nvSpPr>
        <p:spPr>
          <a:xfrm>
            <a:off x="320736" y="652894"/>
            <a:ext cx="319941" cy="319941"/>
          </a:xfrm>
          <a:prstGeom prst="ellipse">
            <a:avLst/>
          </a:prstGeom>
          <a:solidFill>
            <a:srgbClr val="CDF7E0"/>
          </a:solidFill>
          <a:ln w="2857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venir"/>
              <a:ea typeface="Avenir"/>
              <a:cs typeface="Avenir"/>
              <a:sym typeface="Avenir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21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6" name="Google Shape;146;p21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grpSp>
        <p:nvGrpSpPr>
          <p:cNvPr id="147" name="Google Shape;147;p21"/>
          <p:cNvGrpSpPr/>
          <p:nvPr/>
        </p:nvGrpSpPr>
        <p:grpSpPr>
          <a:xfrm>
            <a:off x="10999564" y="5987064"/>
            <a:ext cx="1054465" cy="469689"/>
            <a:chOff x="9841624" y="4115729"/>
            <a:chExt cx="602169" cy="268223"/>
          </a:xfrm>
        </p:grpSpPr>
        <p:sp>
          <p:nvSpPr>
            <p:cNvPr id="148" name="Google Shape;148;p21"/>
            <p:cNvSpPr/>
            <p:nvPr/>
          </p:nvSpPr>
          <p:spPr>
            <a:xfrm>
              <a:off x="9841624" y="4115729"/>
              <a:ext cx="202882" cy="268223"/>
            </a:xfrm>
            <a:custGeom>
              <a:avLst/>
              <a:gdLst/>
              <a:ahLst/>
              <a:cxnLst/>
              <a:rect l="l" t="t" r="r" b="b"/>
              <a:pathLst>
                <a:path w="202882" h="268223" extrusionOk="0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149" name="Google Shape;149;p21"/>
            <p:cNvSpPr/>
            <p:nvPr/>
          </p:nvSpPr>
          <p:spPr>
            <a:xfrm>
              <a:off x="9941445" y="4115729"/>
              <a:ext cx="202882" cy="268223"/>
            </a:xfrm>
            <a:custGeom>
              <a:avLst/>
              <a:gdLst/>
              <a:ahLst/>
              <a:cxnLst/>
              <a:rect l="l" t="t" r="r" b="b"/>
              <a:pathLst>
                <a:path w="202882" h="268223" extrusionOk="0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150" name="Google Shape;150;p21"/>
            <p:cNvSpPr/>
            <p:nvPr/>
          </p:nvSpPr>
          <p:spPr>
            <a:xfrm>
              <a:off x="10041267" y="4115729"/>
              <a:ext cx="202882" cy="268223"/>
            </a:xfrm>
            <a:custGeom>
              <a:avLst/>
              <a:gdLst/>
              <a:ahLst/>
              <a:cxnLst/>
              <a:rect l="l" t="t" r="r" b="b"/>
              <a:pathLst>
                <a:path w="202882" h="268223" extrusionOk="0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151" name="Google Shape;151;p21"/>
            <p:cNvSpPr/>
            <p:nvPr/>
          </p:nvSpPr>
          <p:spPr>
            <a:xfrm>
              <a:off x="10141090" y="4115729"/>
              <a:ext cx="202882" cy="268223"/>
            </a:xfrm>
            <a:custGeom>
              <a:avLst/>
              <a:gdLst/>
              <a:ahLst/>
              <a:cxnLst/>
              <a:rect l="l" t="t" r="r" b="b"/>
              <a:pathLst>
                <a:path w="202882" h="268223" extrusionOk="0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152" name="Google Shape;152;p21"/>
            <p:cNvSpPr/>
            <p:nvPr/>
          </p:nvSpPr>
          <p:spPr>
            <a:xfrm>
              <a:off x="10240911" y="4115729"/>
              <a:ext cx="202882" cy="268223"/>
            </a:xfrm>
            <a:custGeom>
              <a:avLst/>
              <a:gdLst/>
              <a:ahLst/>
              <a:cxnLst/>
              <a:rect l="l" t="t" r="r" b="b"/>
              <a:pathLst>
                <a:path w="202882" h="268223" extrusionOk="0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</p:grpSp>
      <p:sp>
        <p:nvSpPr>
          <p:cNvPr id="153" name="Google Shape;153;p2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4" name="Google Shape;154;p2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5" name="Google Shape;155;p2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  <p:sp>
        <p:nvSpPr>
          <p:cNvPr id="156" name="Google Shape;156;p21"/>
          <p:cNvSpPr/>
          <p:nvPr/>
        </p:nvSpPr>
        <p:spPr>
          <a:xfrm>
            <a:off x="320736" y="652894"/>
            <a:ext cx="319941" cy="319941"/>
          </a:xfrm>
          <a:prstGeom prst="ellipse">
            <a:avLst/>
          </a:prstGeom>
          <a:solidFill>
            <a:srgbClr val="CDF7E0"/>
          </a:solidFill>
          <a:ln w="2857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venir"/>
              <a:ea typeface="Avenir"/>
              <a:cs typeface="Avenir"/>
              <a:sym typeface="Avenir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venir"/>
              <a:buNone/>
              <a:defRPr sz="4400" b="0" i="0" u="none" strike="noStrike" cap="none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10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defRPr>
            </a:lvl1pPr>
            <a:lvl2pPr marL="914400" marR="0" lvl="1" indent="-381000" algn="l" rtl="0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defRPr>
            </a:lvl2pPr>
            <a:lvl3pPr marL="1371600" marR="0" lvl="2" indent="-355600" algn="l" rtl="0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defRPr>
            </a:lvl3pPr>
            <a:lvl4pPr marL="1828800" marR="0" lvl="3" indent="-342900" algn="l" rtl="0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defRPr>
            </a:lvl4pPr>
            <a:lvl5pPr marL="2286000" marR="0" lvl="4" indent="-342900" algn="l" rtl="0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defRPr>
            </a:lvl9pPr>
          </a:lstStyle>
          <a:p>
            <a:endParaRPr/>
          </a:p>
        </p:txBody>
      </p:sp>
      <p:sp>
        <p:nvSpPr>
          <p:cNvPr id="8" name="Google Shape;8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1" i="0" u="none" strike="noStrike" cap="none">
                <a:solidFill>
                  <a:srgbClr val="888888"/>
                </a:solidFill>
                <a:latin typeface="Avenir"/>
                <a:ea typeface="Avenir"/>
                <a:cs typeface="Avenir"/>
                <a:sym typeface="Avenir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defRPr>
            </a:lvl9pPr>
          </a:lstStyle>
          <a:p>
            <a:endParaRPr/>
          </a:p>
        </p:txBody>
      </p:sp>
      <p:sp>
        <p:nvSpPr>
          <p:cNvPr id="9" name="Google Shape;9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1" i="0" u="none" strike="noStrike" cap="none">
                <a:solidFill>
                  <a:srgbClr val="888888"/>
                </a:solidFill>
                <a:latin typeface="Avenir"/>
                <a:ea typeface="Avenir"/>
                <a:cs typeface="Avenir"/>
                <a:sym typeface="Avenir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defRPr>
            </a:lvl9pPr>
          </a:lstStyle>
          <a:p>
            <a:endParaRPr/>
          </a:p>
        </p:txBody>
      </p:sp>
      <p:sp>
        <p:nvSpPr>
          <p:cNvPr id="10" name="Google Shape;10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1" i="0" u="none" strike="noStrike" cap="none">
                <a:solidFill>
                  <a:srgbClr val="888888"/>
                </a:solidFill>
                <a:latin typeface="Avenir"/>
                <a:ea typeface="Avenir"/>
                <a:cs typeface="Avenir"/>
                <a:sym typeface="Avenir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1" i="0" u="none" strike="noStrike" cap="none">
                <a:solidFill>
                  <a:srgbClr val="888888"/>
                </a:solidFill>
                <a:latin typeface="Avenir"/>
                <a:ea typeface="Avenir"/>
                <a:cs typeface="Avenir"/>
                <a:sym typeface="Avenir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1" i="0" u="none" strike="noStrike" cap="none">
                <a:solidFill>
                  <a:srgbClr val="888888"/>
                </a:solidFill>
                <a:latin typeface="Avenir"/>
                <a:ea typeface="Avenir"/>
                <a:cs typeface="Avenir"/>
                <a:sym typeface="Avenir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1" i="0" u="none" strike="noStrike" cap="none">
                <a:solidFill>
                  <a:srgbClr val="888888"/>
                </a:solidFill>
                <a:latin typeface="Avenir"/>
                <a:ea typeface="Avenir"/>
                <a:cs typeface="Avenir"/>
                <a:sym typeface="Avenir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1" i="0" u="none" strike="noStrike" cap="none">
                <a:solidFill>
                  <a:srgbClr val="888888"/>
                </a:solidFill>
                <a:latin typeface="Avenir"/>
                <a:ea typeface="Avenir"/>
                <a:cs typeface="Avenir"/>
                <a:sym typeface="Avenir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1" i="0" u="none" strike="noStrike" cap="none">
                <a:solidFill>
                  <a:srgbClr val="888888"/>
                </a:solidFill>
                <a:latin typeface="Avenir"/>
                <a:ea typeface="Avenir"/>
                <a:cs typeface="Avenir"/>
                <a:sym typeface="Avenir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1" i="0" u="none" strike="noStrike" cap="none">
                <a:solidFill>
                  <a:srgbClr val="888888"/>
                </a:solidFill>
                <a:latin typeface="Avenir"/>
                <a:ea typeface="Avenir"/>
                <a:cs typeface="Avenir"/>
                <a:sym typeface="Avenir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1" i="0" u="none" strike="noStrike" cap="none">
                <a:solidFill>
                  <a:srgbClr val="888888"/>
                </a:solidFill>
                <a:latin typeface="Avenir"/>
                <a:ea typeface="Avenir"/>
                <a:cs typeface="Avenir"/>
                <a:sym typeface="Avenir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1" i="0" u="none" strike="noStrike" cap="none">
                <a:solidFill>
                  <a:srgbClr val="888888"/>
                </a:solidFill>
                <a:latin typeface="Avenir"/>
                <a:ea typeface="Avenir"/>
                <a:cs typeface="Avenir"/>
                <a:sym typeface="Avenir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venir"/>
              <a:ea typeface="Avenir"/>
              <a:cs typeface="Avenir"/>
              <a:sym typeface="Avenir"/>
            </a:endParaRPr>
          </a:p>
        </p:txBody>
      </p:sp>
      <p:sp>
        <p:nvSpPr>
          <p:cNvPr id="162" name="Google Shape;162;p1"/>
          <p:cNvSpPr/>
          <p:nvPr/>
        </p:nvSpPr>
        <p:spPr>
          <a:xfrm>
            <a:off x="0" y="1124561"/>
            <a:ext cx="1861854" cy="277779"/>
          </a:xfrm>
          <a:custGeom>
            <a:avLst/>
            <a:gdLst/>
            <a:ahLst/>
            <a:cxnLst/>
            <a:rect l="l" t="t" r="r" b="b"/>
            <a:pathLst>
              <a:path w="1861854" h="277779" extrusionOk="0">
                <a:moveTo>
                  <a:pt x="180458" y="0"/>
                </a:moveTo>
                <a:lnTo>
                  <a:pt x="419222" y="238761"/>
                </a:lnTo>
                <a:lnTo>
                  <a:pt x="657984" y="0"/>
                </a:lnTo>
                <a:lnTo>
                  <a:pt x="896745" y="238761"/>
                </a:lnTo>
                <a:lnTo>
                  <a:pt x="1135754" y="0"/>
                </a:lnTo>
                <a:lnTo>
                  <a:pt x="1374516" y="238761"/>
                </a:lnTo>
                <a:lnTo>
                  <a:pt x="1613277" y="0"/>
                </a:lnTo>
                <a:lnTo>
                  <a:pt x="1861854" y="248577"/>
                </a:lnTo>
                <a:lnTo>
                  <a:pt x="1842470" y="267963"/>
                </a:lnTo>
                <a:lnTo>
                  <a:pt x="1613277" y="39017"/>
                </a:lnTo>
                <a:lnTo>
                  <a:pt x="1374516" y="277779"/>
                </a:lnTo>
                <a:lnTo>
                  <a:pt x="1135754" y="39017"/>
                </a:lnTo>
                <a:lnTo>
                  <a:pt x="896745" y="277779"/>
                </a:lnTo>
                <a:lnTo>
                  <a:pt x="657984" y="39017"/>
                </a:lnTo>
                <a:lnTo>
                  <a:pt x="419222" y="277779"/>
                </a:lnTo>
                <a:lnTo>
                  <a:pt x="180458" y="39017"/>
                </a:lnTo>
                <a:lnTo>
                  <a:pt x="0" y="219283"/>
                </a:lnTo>
                <a:lnTo>
                  <a:pt x="0" y="180458"/>
                </a:ln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venir"/>
              <a:ea typeface="Avenir"/>
              <a:cs typeface="Avenir"/>
              <a:sym typeface="Avenir"/>
            </a:endParaRPr>
          </a:p>
        </p:txBody>
      </p:sp>
      <p:sp>
        <p:nvSpPr>
          <p:cNvPr id="163" name="Google Shape;163;p1"/>
          <p:cNvSpPr/>
          <p:nvPr/>
        </p:nvSpPr>
        <p:spPr>
          <a:xfrm>
            <a:off x="0" y="1124561"/>
            <a:ext cx="1861854" cy="277779"/>
          </a:xfrm>
          <a:custGeom>
            <a:avLst/>
            <a:gdLst/>
            <a:ahLst/>
            <a:cxnLst/>
            <a:rect l="l" t="t" r="r" b="b"/>
            <a:pathLst>
              <a:path w="1861854" h="277779" extrusionOk="0">
                <a:moveTo>
                  <a:pt x="180458" y="0"/>
                </a:moveTo>
                <a:lnTo>
                  <a:pt x="419222" y="238761"/>
                </a:lnTo>
                <a:lnTo>
                  <a:pt x="657984" y="0"/>
                </a:lnTo>
                <a:lnTo>
                  <a:pt x="896745" y="238761"/>
                </a:lnTo>
                <a:lnTo>
                  <a:pt x="1135754" y="0"/>
                </a:lnTo>
                <a:lnTo>
                  <a:pt x="1374516" y="238761"/>
                </a:lnTo>
                <a:lnTo>
                  <a:pt x="1613277" y="0"/>
                </a:lnTo>
                <a:lnTo>
                  <a:pt x="1861854" y="248577"/>
                </a:lnTo>
                <a:lnTo>
                  <a:pt x="1842470" y="267963"/>
                </a:lnTo>
                <a:lnTo>
                  <a:pt x="1613277" y="39017"/>
                </a:lnTo>
                <a:lnTo>
                  <a:pt x="1374516" y="277779"/>
                </a:lnTo>
                <a:lnTo>
                  <a:pt x="1135754" y="39017"/>
                </a:lnTo>
                <a:lnTo>
                  <a:pt x="896745" y="277779"/>
                </a:lnTo>
                <a:lnTo>
                  <a:pt x="657984" y="39017"/>
                </a:lnTo>
                <a:lnTo>
                  <a:pt x="419222" y="277779"/>
                </a:lnTo>
                <a:lnTo>
                  <a:pt x="180458" y="39017"/>
                </a:lnTo>
                <a:lnTo>
                  <a:pt x="0" y="219283"/>
                </a:lnTo>
                <a:lnTo>
                  <a:pt x="0" y="180458"/>
                </a:lnTo>
                <a:close/>
              </a:path>
            </a:pathLst>
          </a:custGeom>
          <a:solidFill>
            <a:schemeClr val="accent3">
              <a:alpha val="20000"/>
            </a:scheme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venir"/>
              <a:ea typeface="Avenir"/>
              <a:cs typeface="Avenir"/>
              <a:sym typeface="Avenir"/>
            </a:endParaRPr>
          </a:p>
        </p:txBody>
      </p:sp>
      <p:sp>
        <p:nvSpPr>
          <p:cNvPr id="164" name="Google Shape;164;p1"/>
          <p:cNvSpPr/>
          <p:nvPr/>
        </p:nvSpPr>
        <p:spPr>
          <a:xfrm>
            <a:off x="0" y="1564296"/>
            <a:ext cx="1861854" cy="277779"/>
          </a:xfrm>
          <a:custGeom>
            <a:avLst/>
            <a:gdLst/>
            <a:ahLst/>
            <a:cxnLst/>
            <a:rect l="l" t="t" r="r" b="b"/>
            <a:pathLst>
              <a:path w="1861854" h="277779" extrusionOk="0">
                <a:moveTo>
                  <a:pt x="180458" y="0"/>
                </a:moveTo>
                <a:lnTo>
                  <a:pt x="419222" y="238761"/>
                </a:lnTo>
                <a:lnTo>
                  <a:pt x="657984" y="0"/>
                </a:lnTo>
                <a:lnTo>
                  <a:pt x="896745" y="238761"/>
                </a:lnTo>
                <a:lnTo>
                  <a:pt x="1135754" y="0"/>
                </a:lnTo>
                <a:lnTo>
                  <a:pt x="1374516" y="238761"/>
                </a:lnTo>
                <a:lnTo>
                  <a:pt x="1613277" y="0"/>
                </a:lnTo>
                <a:lnTo>
                  <a:pt x="1861854" y="248577"/>
                </a:lnTo>
                <a:lnTo>
                  <a:pt x="1842470" y="268208"/>
                </a:lnTo>
                <a:lnTo>
                  <a:pt x="1613277" y="39017"/>
                </a:lnTo>
                <a:lnTo>
                  <a:pt x="1374516" y="277779"/>
                </a:lnTo>
                <a:lnTo>
                  <a:pt x="1135754" y="39017"/>
                </a:lnTo>
                <a:lnTo>
                  <a:pt x="896745" y="277779"/>
                </a:lnTo>
                <a:lnTo>
                  <a:pt x="657984" y="39017"/>
                </a:lnTo>
                <a:lnTo>
                  <a:pt x="419222" y="277779"/>
                </a:lnTo>
                <a:lnTo>
                  <a:pt x="180458" y="39017"/>
                </a:lnTo>
                <a:lnTo>
                  <a:pt x="0" y="219475"/>
                </a:lnTo>
                <a:lnTo>
                  <a:pt x="0" y="180458"/>
                </a:ln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venir"/>
              <a:ea typeface="Avenir"/>
              <a:cs typeface="Avenir"/>
              <a:sym typeface="Avenir"/>
            </a:endParaRPr>
          </a:p>
        </p:txBody>
      </p:sp>
      <p:sp>
        <p:nvSpPr>
          <p:cNvPr id="165" name="Google Shape;165;p1"/>
          <p:cNvSpPr/>
          <p:nvPr/>
        </p:nvSpPr>
        <p:spPr>
          <a:xfrm>
            <a:off x="0" y="1564296"/>
            <a:ext cx="1861854" cy="277779"/>
          </a:xfrm>
          <a:custGeom>
            <a:avLst/>
            <a:gdLst/>
            <a:ahLst/>
            <a:cxnLst/>
            <a:rect l="l" t="t" r="r" b="b"/>
            <a:pathLst>
              <a:path w="1861854" h="277779" extrusionOk="0">
                <a:moveTo>
                  <a:pt x="180458" y="0"/>
                </a:moveTo>
                <a:lnTo>
                  <a:pt x="419222" y="238761"/>
                </a:lnTo>
                <a:lnTo>
                  <a:pt x="657984" y="0"/>
                </a:lnTo>
                <a:lnTo>
                  <a:pt x="896745" y="238761"/>
                </a:lnTo>
                <a:lnTo>
                  <a:pt x="1135754" y="0"/>
                </a:lnTo>
                <a:lnTo>
                  <a:pt x="1374516" y="238761"/>
                </a:lnTo>
                <a:lnTo>
                  <a:pt x="1613277" y="0"/>
                </a:lnTo>
                <a:lnTo>
                  <a:pt x="1861854" y="248577"/>
                </a:lnTo>
                <a:lnTo>
                  <a:pt x="1842470" y="268208"/>
                </a:lnTo>
                <a:lnTo>
                  <a:pt x="1613277" y="39017"/>
                </a:lnTo>
                <a:lnTo>
                  <a:pt x="1374516" y="277779"/>
                </a:lnTo>
                <a:lnTo>
                  <a:pt x="1135754" y="39017"/>
                </a:lnTo>
                <a:lnTo>
                  <a:pt x="896745" y="277779"/>
                </a:lnTo>
                <a:lnTo>
                  <a:pt x="657984" y="39017"/>
                </a:lnTo>
                <a:lnTo>
                  <a:pt x="419222" y="277779"/>
                </a:lnTo>
                <a:lnTo>
                  <a:pt x="180458" y="39017"/>
                </a:lnTo>
                <a:lnTo>
                  <a:pt x="0" y="219475"/>
                </a:lnTo>
                <a:lnTo>
                  <a:pt x="0" y="180458"/>
                </a:lnTo>
                <a:close/>
              </a:path>
            </a:pathLst>
          </a:custGeom>
          <a:solidFill>
            <a:schemeClr val="accent3">
              <a:alpha val="20000"/>
            </a:scheme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venir"/>
              <a:ea typeface="Avenir"/>
              <a:cs typeface="Avenir"/>
              <a:sym typeface="Avenir"/>
            </a:endParaRPr>
          </a:p>
        </p:txBody>
      </p:sp>
      <p:sp>
        <p:nvSpPr>
          <p:cNvPr id="166" name="Google Shape;166;p1"/>
          <p:cNvSpPr/>
          <p:nvPr/>
        </p:nvSpPr>
        <p:spPr>
          <a:xfrm>
            <a:off x="0" y="0"/>
            <a:ext cx="2782347" cy="2943932"/>
          </a:xfrm>
          <a:custGeom>
            <a:avLst/>
            <a:gdLst/>
            <a:ahLst/>
            <a:cxnLst/>
            <a:rect l="l" t="t" r="r" b="b"/>
            <a:pathLst>
              <a:path w="3871489" h="4096327" extrusionOk="0">
                <a:moveTo>
                  <a:pt x="2292284" y="0"/>
                </a:moveTo>
                <a:lnTo>
                  <a:pt x="3500914" y="0"/>
                </a:lnTo>
                <a:lnTo>
                  <a:pt x="3542229" y="68006"/>
                </a:lnTo>
                <a:cubicBezTo>
                  <a:pt x="3752213" y="454545"/>
                  <a:pt x="3871489" y="897507"/>
                  <a:pt x="3871489" y="1368323"/>
                </a:cubicBezTo>
                <a:cubicBezTo>
                  <a:pt x="3871489" y="2874936"/>
                  <a:pt x="2650098" y="4096327"/>
                  <a:pt x="1143485" y="4096327"/>
                </a:cubicBezTo>
                <a:cubicBezTo>
                  <a:pt x="766832" y="4096327"/>
                  <a:pt x="408006" y="4019990"/>
                  <a:pt x="81633" y="3881944"/>
                </a:cubicBezTo>
                <a:lnTo>
                  <a:pt x="0" y="3842618"/>
                </a:lnTo>
                <a:lnTo>
                  <a:pt x="0" y="2741475"/>
                </a:lnTo>
                <a:lnTo>
                  <a:pt x="6615" y="2747487"/>
                </a:lnTo>
                <a:cubicBezTo>
                  <a:pt x="315579" y="3002472"/>
                  <a:pt x="711663" y="3155655"/>
                  <a:pt x="1143485" y="3155655"/>
                </a:cubicBezTo>
                <a:cubicBezTo>
                  <a:pt x="2130515" y="3155655"/>
                  <a:pt x="2930817" y="2355353"/>
                  <a:pt x="2930817" y="1368323"/>
                </a:cubicBezTo>
                <a:cubicBezTo>
                  <a:pt x="2930817" y="874812"/>
                  <a:pt x="2730741" y="427979"/>
                  <a:pt x="2407287" y="10452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accent1"/>
              </a:solidFill>
              <a:latin typeface="Avenir"/>
              <a:ea typeface="Avenir"/>
              <a:cs typeface="Avenir"/>
              <a:sym typeface="Avenir"/>
            </a:endParaRPr>
          </a:p>
        </p:txBody>
      </p:sp>
      <p:sp>
        <p:nvSpPr>
          <p:cNvPr id="167" name="Google Shape;167;p1"/>
          <p:cNvSpPr/>
          <p:nvPr/>
        </p:nvSpPr>
        <p:spPr>
          <a:xfrm>
            <a:off x="0" y="0"/>
            <a:ext cx="2782347" cy="2943932"/>
          </a:xfrm>
          <a:custGeom>
            <a:avLst/>
            <a:gdLst/>
            <a:ahLst/>
            <a:cxnLst/>
            <a:rect l="l" t="t" r="r" b="b"/>
            <a:pathLst>
              <a:path w="3871489" h="4096327" extrusionOk="0">
                <a:moveTo>
                  <a:pt x="2292284" y="0"/>
                </a:moveTo>
                <a:lnTo>
                  <a:pt x="3500914" y="0"/>
                </a:lnTo>
                <a:lnTo>
                  <a:pt x="3542229" y="68006"/>
                </a:lnTo>
                <a:cubicBezTo>
                  <a:pt x="3752213" y="454545"/>
                  <a:pt x="3871489" y="897507"/>
                  <a:pt x="3871489" y="1368323"/>
                </a:cubicBezTo>
                <a:cubicBezTo>
                  <a:pt x="3871489" y="2874936"/>
                  <a:pt x="2650098" y="4096327"/>
                  <a:pt x="1143485" y="4096327"/>
                </a:cubicBezTo>
                <a:cubicBezTo>
                  <a:pt x="766832" y="4096327"/>
                  <a:pt x="408006" y="4019990"/>
                  <a:pt x="81633" y="3881944"/>
                </a:cubicBezTo>
                <a:lnTo>
                  <a:pt x="0" y="3842618"/>
                </a:lnTo>
                <a:lnTo>
                  <a:pt x="0" y="2741475"/>
                </a:lnTo>
                <a:lnTo>
                  <a:pt x="6615" y="2747487"/>
                </a:lnTo>
                <a:cubicBezTo>
                  <a:pt x="315579" y="3002472"/>
                  <a:pt x="711663" y="3155655"/>
                  <a:pt x="1143485" y="3155655"/>
                </a:cubicBezTo>
                <a:cubicBezTo>
                  <a:pt x="2130515" y="3155655"/>
                  <a:pt x="2930817" y="2355353"/>
                  <a:pt x="2930817" y="1368323"/>
                </a:cubicBezTo>
                <a:cubicBezTo>
                  <a:pt x="2930817" y="874812"/>
                  <a:pt x="2730741" y="427979"/>
                  <a:pt x="2407287" y="104524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accent1"/>
              </a:solidFill>
              <a:latin typeface="Avenir"/>
              <a:ea typeface="Avenir"/>
              <a:cs typeface="Avenir"/>
              <a:sym typeface="Avenir"/>
            </a:endParaRPr>
          </a:p>
        </p:txBody>
      </p:sp>
      <p:sp>
        <p:nvSpPr>
          <p:cNvPr id="168" name="Google Shape;168;p1"/>
          <p:cNvSpPr/>
          <p:nvPr/>
        </p:nvSpPr>
        <p:spPr>
          <a:xfrm>
            <a:off x="9765207" y="4529611"/>
            <a:ext cx="2426793" cy="2328389"/>
          </a:xfrm>
          <a:custGeom>
            <a:avLst/>
            <a:gdLst/>
            <a:ahLst/>
            <a:cxnLst/>
            <a:rect l="l" t="t" r="r" b="b"/>
            <a:pathLst>
              <a:path w="3432581" h="3293393" extrusionOk="0">
                <a:moveTo>
                  <a:pt x="2473947" y="0"/>
                </a:moveTo>
                <a:cubicBezTo>
                  <a:pt x="2730133" y="0"/>
                  <a:pt x="2977223" y="38940"/>
                  <a:pt x="3209623" y="111224"/>
                </a:cubicBezTo>
                <a:lnTo>
                  <a:pt x="3432581" y="192828"/>
                </a:lnTo>
                <a:lnTo>
                  <a:pt x="3432581" y="3293393"/>
                </a:lnTo>
                <a:lnTo>
                  <a:pt x="141884" y="3293393"/>
                </a:lnTo>
                <a:lnTo>
                  <a:pt x="111224" y="3209623"/>
                </a:lnTo>
                <a:cubicBezTo>
                  <a:pt x="38940" y="2977224"/>
                  <a:pt x="0" y="2730133"/>
                  <a:pt x="0" y="2473947"/>
                </a:cubicBezTo>
                <a:cubicBezTo>
                  <a:pt x="0" y="1107624"/>
                  <a:pt x="1107624" y="0"/>
                  <a:pt x="2473947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venir"/>
              <a:ea typeface="Avenir"/>
              <a:cs typeface="Avenir"/>
              <a:sym typeface="Avenir"/>
            </a:endParaRPr>
          </a:p>
        </p:txBody>
      </p:sp>
      <p:sp>
        <p:nvSpPr>
          <p:cNvPr id="169" name="Google Shape;169;p1"/>
          <p:cNvSpPr/>
          <p:nvPr/>
        </p:nvSpPr>
        <p:spPr>
          <a:xfrm>
            <a:off x="9765207" y="4529611"/>
            <a:ext cx="2426793" cy="2328389"/>
          </a:xfrm>
          <a:custGeom>
            <a:avLst/>
            <a:gdLst/>
            <a:ahLst/>
            <a:cxnLst/>
            <a:rect l="l" t="t" r="r" b="b"/>
            <a:pathLst>
              <a:path w="3432581" h="3293393" extrusionOk="0">
                <a:moveTo>
                  <a:pt x="2473947" y="0"/>
                </a:moveTo>
                <a:cubicBezTo>
                  <a:pt x="2730133" y="0"/>
                  <a:pt x="2977223" y="38940"/>
                  <a:pt x="3209623" y="111224"/>
                </a:cubicBezTo>
                <a:lnTo>
                  <a:pt x="3432581" y="192828"/>
                </a:lnTo>
                <a:lnTo>
                  <a:pt x="3432581" y="3293393"/>
                </a:lnTo>
                <a:lnTo>
                  <a:pt x="141884" y="3293393"/>
                </a:lnTo>
                <a:lnTo>
                  <a:pt x="111224" y="3209623"/>
                </a:lnTo>
                <a:cubicBezTo>
                  <a:pt x="38940" y="2977224"/>
                  <a:pt x="0" y="2730133"/>
                  <a:pt x="0" y="2473947"/>
                </a:cubicBezTo>
                <a:cubicBezTo>
                  <a:pt x="0" y="1107624"/>
                  <a:pt x="1107624" y="0"/>
                  <a:pt x="2473947" y="0"/>
                </a:cubicBezTo>
                <a:close/>
              </a:path>
            </a:pathLst>
          </a:custGeom>
          <a:solidFill>
            <a:schemeClr val="accent3">
              <a:alpha val="20000"/>
            </a:scheme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venir"/>
              <a:ea typeface="Avenir"/>
              <a:cs typeface="Avenir"/>
              <a:sym typeface="Avenir"/>
            </a:endParaRPr>
          </a:p>
        </p:txBody>
      </p:sp>
      <p:sp>
        <p:nvSpPr>
          <p:cNvPr id="170" name="Google Shape;170;p1"/>
          <p:cNvSpPr/>
          <p:nvPr/>
        </p:nvSpPr>
        <p:spPr>
          <a:xfrm>
            <a:off x="1821898" y="819446"/>
            <a:ext cx="8751370" cy="5402463"/>
          </a:xfrm>
          <a:prstGeom prst="rect">
            <a:avLst/>
          </a:prstGeom>
          <a:solidFill>
            <a:srgbClr val="FFFFFF"/>
          </a:solidFill>
          <a:ln w="2857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venir"/>
              <a:ea typeface="Avenir"/>
              <a:cs typeface="Avenir"/>
              <a:sym typeface="Avenir"/>
            </a:endParaRPr>
          </a:p>
        </p:txBody>
      </p:sp>
      <p:sp>
        <p:nvSpPr>
          <p:cNvPr id="171" name="Google Shape;171;p1"/>
          <p:cNvSpPr/>
          <p:nvPr/>
        </p:nvSpPr>
        <p:spPr>
          <a:xfrm>
            <a:off x="1821898" y="819446"/>
            <a:ext cx="8751370" cy="5402463"/>
          </a:xfrm>
          <a:prstGeom prst="rect">
            <a:avLst/>
          </a:prstGeom>
          <a:solidFill>
            <a:schemeClr val="accent1">
              <a:alpha val="20000"/>
            </a:schemeClr>
          </a:solidFill>
          <a:ln w="2857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venir"/>
              <a:ea typeface="Avenir"/>
              <a:cs typeface="Avenir"/>
              <a:sym typeface="Avenir"/>
            </a:endParaRPr>
          </a:p>
        </p:txBody>
      </p:sp>
      <p:sp>
        <p:nvSpPr>
          <p:cNvPr id="172" name="Google Shape;172;p1"/>
          <p:cNvSpPr/>
          <p:nvPr/>
        </p:nvSpPr>
        <p:spPr>
          <a:xfrm>
            <a:off x="1720315" y="727769"/>
            <a:ext cx="8751370" cy="5402463"/>
          </a:xfrm>
          <a:prstGeom prst="rect">
            <a:avLst/>
          </a:prstGeom>
          <a:solidFill>
            <a:schemeClr val="lt1"/>
          </a:solidFill>
          <a:ln w="2857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venir"/>
              <a:ea typeface="Avenir"/>
              <a:cs typeface="Avenir"/>
              <a:sym typeface="Avenir"/>
            </a:endParaRPr>
          </a:p>
        </p:txBody>
      </p:sp>
      <p:sp>
        <p:nvSpPr>
          <p:cNvPr id="173" name="Google Shape;173;p1"/>
          <p:cNvSpPr txBox="1">
            <a:spLocks noGrp="1"/>
          </p:cNvSpPr>
          <p:nvPr>
            <p:ph type="ctrTitle"/>
          </p:nvPr>
        </p:nvSpPr>
        <p:spPr>
          <a:xfrm>
            <a:off x="2714237" y="469821"/>
            <a:ext cx="6964810" cy="30568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Avenir"/>
              <a:buNone/>
            </a:pPr>
            <a:r>
              <a:rPr lang="ru-RU" sz="2900"/>
              <a:t>ГЛОБАЛЬНАЯ ИНФОРМАЦИОННАЯ ЭКОНОМИКА</a:t>
            </a:r>
            <a:endParaRPr sz="2900"/>
          </a:p>
        </p:txBody>
      </p:sp>
      <p:sp>
        <p:nvSpPr>
          <p:cNvPr id="174" name="Google Shape;174;p1"/>
          <p:cNvSpPr txBox="1">
            <a:spLocks noGrp="1"/>
          </p:cNvSpPr>
          <p:nvPr>
            <p:ph type="subTitle" idx="1"/>
          </p:nvPr>
        </p:nvSpPr>
        <p:spPr>
          <a:xfrm>
            <a:off x="2929897" y="3920647"/>
            <a:ext cx="7309867" cy="15661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92500" lnSpcReduction="20000"/>
          </a:bodyPr>
          <a:lstStyle/>
          <a:p>
            <a:pPr marL="0" lvl="0" indent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60"/>
              <a:buNone/>
            </a:pPr>
            <a:r>
              <a:rPr lang="ru-RU" sz="1860" dirty="0"/>
              <a:t>10 КЛАСС / ОБЩЕСТВОЗНАНИЕ</a:t>
            </a:r>
            <a:endParaRPr sz="1860" dirty="0"/>
          </a:p>
          <a:p>
            <a:pPr marL="0" lvl="0" indent="0" algn="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60"/>
              <a:buNone/>
            </a:pPr>
            <a:r>
              <a:rPr lang="ru-RU" sz="1860" dirty="0"/>
              <a:t>УЧИТЕЛЬ ОБЩЕСТВОЗНАНИЯ </a:t>
            </a:r>
            <a:endParaRPr dirty="0"/>
          </a:p>
          <a:p>
            <a:pPr marL="0" lvl="0" indent="0" algn="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60"/>
              <a:buNone/>
            </a:pPr>
            <a:r>
              <a:rPr lang="ru-RU" sz="1860" dirty="0"/>
              <a:t>МБОУ СОШ №</a:t>
            </a:r>
            <a:r>
              <a:rPr lang="ru-RU" sz="1860" dirty="0" smtClean="0"/>
              <a:t>129</a:t>
            </a:r>
          </a:p>
          <a:p>
            <a:pPr marL="0" lvl="0" indent="0" algn="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60"/>
              <a:buNone/>
            </a:pPr>
            <a:r>
              <a:rPr lang="ru-RU" sz="1860" dirty="0" smtClean="0"/>
              <a:t>Г. ЕКАТЕРИНБУРГ</a:t>
            </a:r>
            <a:r>
              <a:rPr lang="ru-RU" sz="1860" dirty="0"/>
              <a:t> </a:t>
            </a:r>
            <a:endParaRPr sz="1860" dirty="0"/>
          </a:p>
          <a:p>
            <a:pPr marL="0" lvl="0" indent="0" algn="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60"/>
              <a:buNone/>
            </a:pPr>
            <a:r>
              <a:rPr lang="ru-RU" sz="1860" dirty="0"/>
              <a:t>ГААН АНДРЕЙ СЕРГЕЕВИЧ</a:t>
            </a:r>
            <a:endParaRPr sz="1860" dirty="0"/>
          </a:p>
        </p:txBody>
      </p:sp>
      <p:sp>
        <p:nvSpPr>
          <p:cNvPr id="175" name="Google Shape;175;p1"/>
          <p:cNvSpPr/>
          <p:nvPr/>
        </p:nvSpPr>
        <p:spPr>
          <a:xfrm>
            <a:off x="1429446" y="4786746"/>
            <a:ext cx="620727" cy="620727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venir"/>
              <a:ea typeface="Avenir"/>
              <a:cs typeface="Avenir"/>
              <a:sym typeface="Avenir"/>
            </a:endParaRPr>
          </a:p>
        </p:txBody>
      </p:sp>
      <p:sp>
        <p:nvSpPr>
          <p:cNvPr id="176" name="Google Shape;176;p1"/>
          <p:cNvSpPr/>
          <p:nvPr/>
        </p:nvSpPr>
        <p:spPr>
          <a:xfrm>
            <a:off x="1429446" y="4786746"/>
            <a:ext cx="620727" cy="620727"/>
          </a:xfrm>
          <a:prstGeom prst="ellipse">
            <a:avLst/>
          </a:prstGeom>
          <a:solidFill>
            <a:schemeClr val="accent3">
              <a:alpha val="20000"/>
            </a:schemeClr>
          </a:solidFill>
          <a:ln w="2857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venir"/>
              <a:ea typeface="Avenir"/>
              <a:cs typeface="Avenir"/>
              <a:sym typeface="Avenir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venir"/>
              <a:ea typeface="Avenir"/>
              <a:cs typeface="Avenir"/>
              <a:sym typeface="Avenir"/>
            </a:endParaRPr>
          </a:p>
        </p:txBody>
      </p:sp>
      <p:sp>
        <p:nvSpPr>
          <p:cNvPr id="182" name="Google Shape;182;p2"/>
          <p:cNvSpPr/>
          <p:nvPr/>
        </p:nvSpPr>
        <p:spPr>
          <a:xfrm>
            <a:off x="480284" y="575361"/>
            <a:ext cx="5707277" cy="5707277"/>
          </a:xfrm>
          <a:prstGeom prst="ellipse">
            <a:avLst/>
          </a:prstGeom>
          <a:solidFill>
            <a:schemeClr val="lt1"/>
          </a:solidFill>
          <a:ln w="2857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venir"/>
              <a:ea typeface="Avenir"/>
              <a:cs typeface="Avenir"/>
              <a:sym typeface="Avenir"/>
            </a:endParaRPr>
          </a:p>
        </p:txBody>
      </p:sp>
      <p:sp>
        <p:nvSpPr>
          <p:cNvPr id="183" name="Google Shape;183;p2"/>
          <p:cNvSpPr txBox="1">
            <a:spLocks noGrp="1"/>
          </p:cNvSpPr>
          <p:nvPr>
            <p:ph type="title"/>
          </p:nvPr>
        </p:nvSpPr>
        <p:spPr>
          <a:xfrm>
            <a:off x="838200" y="1748452"/>
            <a:ext cx="4974771" cy="35877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venir"/>
              <a:buNone/>
            </a:pPr>
            <a:r>
              <a:rPr lang="ru-RU" sz="3600"/>
              <a:t>ЧТО ТАКОЕ ГЛОБАЛИЗАЦИЯ?</a:t>
            </a:r>
            <a:endParaRPr/>
          </a:p>
        </p:txBody>
      </p:sp>
      <p:grpSp>
        <p:nvGrpSpPr>
          <p:cNvPr id="184" name="Google Shape;184;p2"/>
          <p:cNvGrpSpPr/>
          <p:nvPr/>
        </p:nvGrpSpPr>
        <p:grpSpPr>
          <a:xfrm>
            <a:off x="693117" y="1193254"/>
            <a:ext cx="1291642" cy="429215"/>
            <a:chOff x="2504802" y="1755501"/>
            <a:chExt cx="1598829" cy="531293"/>
          </a:xfrm>
        </p:grpSpPr>
        <p:sp>
          <p:nvSpPr>
            <p:cNvPr id="185" name="Google Shape;185;p2"/>
            <p:cNvSpPr/>
            <p:nvPr/>
          </p:nvSpPr>
          <p:spPr>
            <a:xfrm>
              <a:off x="2504802" y="2113855"/>
              <a:ext cx="1598614" cy="172939"/>
            </a:xfrm>
            <a:custGeom>
              <a:avLst/>
              <a:gdLst/>
              <a:ahLst/>
              <a:cxnLst/>
              <a:rect l="l" t="t" r="r" b="b"/>
              <a:pathLst>
                <a:path w="1598614" h="172939" extrusionOk="0">
                  <a:moveTo>
                    <a:pt x="1248648" y="172939"/>
                  </a:moveTo>
                  <a:cubicBezTo>
                    <a:pt x="1194229" y="172939"/>
                    <a:pt x="1146046" y="142180"/>
                    <a:pt x="1123031" y="92708"/>
                  </a:cubicBezTo>
                  <a:cubicBezTo>
                    <a:pt x="1104962" y="53775"/>
                    <a:pt x="1067105" y="29469"/>
                    <a:pt x="1024085" y="29469"/>
                  </a:cubicBezTo>
                  <a:cubicBezTo>
                    <a:pt x="981066" y="29469"/>
                    <a:pt x="943208" y="53775"/>
                    <a:pt x="925140" y="92708"/>
                  </a:cubicBezTo>
                  <a:cubicBezTo>
                    <a:pt x="902124" y="142180"/>
                    <a:pt x="853942" y="172939"/>
                    <a:pt x="799522" y="172939"/>
                  </a:cubicBezTo>
                  <a:cubicBezTo>
                    <a:pt x="799522" y="172939"/>
                    <a:pt x="799522" y="172939"/>
                    <a:pt x="799522" y="172939"/>
                  </a:cubicBezTo>
                  <a:cubicBezTo>
                    <a:pt x="744887" y="172939"/>
                    <a:pt x="696920" y="142180"/>
                    <a:pt x="673905" y="92708"/>
                  </a:cubicBezTo>
                  <a:cubicBezTo>
                    <a:pt x="655836" y="53775"/>
                    <a:pt x="617979" y="29469"/>
                    <a:pt x="574959" y="29469"/>
                  </a:cubicBezTo>
                  <a:cubicBezTo>
                    <a:pt x="531939" y="29469"/>
                    <a:pt x="494082" y="53775"/>
                    <a:pt x="476014" y="92708"/>
                  </a:cubicBezTo>
                  <a:cubicBezTo>
                    <a:pt x="452998" y="142180"/>
                    <a:pt x="405031" y="172939"/>
                    <a:pt x="350396" y="172939"/>
                  </a:cubicBezTo>
                  <a:cubicBezTo>
                    <a:pt x="295976" y="172939"/>
                    <a:pt x="247794" y="142180"/>
                    <a:pt x="224778" y="92708"/>
                  </a:cubicBezTo>
                  <a:cubicBezTo>
                    <a:pt x="206710" y="53775"/>
                    <a:pt x="168853" y="29469"/>
                    <a:pt x="125833" y="29469"/>
                  </a:cubicBezTo>
                  <a:cubicBezTo>
                    <a:pt x="82813" y="29469"/>
                    <a:pt x="44956" y="53775"/>
                    <a:pt x="26887" y="92708"/>
                  </a:cubicBezTo>
                  <a:lnTo>
                    <a:pt x="0" y="80232"/>
                  </a:lnTo>
                  <a:cubicBezTo>
                    <a:pt x="23016" y="30759"/>
                    <a:pt x="70983" y="0"/>
                    <a:pt x="125618" y="0"/>
                  </a:cubicBezTo>
                  <a:cubicBezTo>
                    <a:pt x="180253" y="0"/>
                    <a:pt x="228220" y="30759"/>
                    <a:pt x="251235" y="80232"/>
                  </a:cubicBezTo>
                  <a:cubicBezTo>
                    <a:pt x="269304" y="119165"/>
                    <a:pt x="307376" y="143471"/>
                    <a:pt x="350181" y="143471"/>
                  </a:cubicBezTo>
                  <a:cubicBezTo>
                    <a:pt x="393201" y="143471"/>
                    <a:pt x="431058" y="119165"/>
                    <a:pt x="449126" y="80232"/>
                  </a:cubicBezTo>
                  <a:cubicBezTo>
                    <a:pt x="472142" y="30759"/>
                    <a:pt x="520324" y="0"/>
                    <a:pt x="574744" y="0"/>
                  </a:cubicBezTo>
                  <a:cubicBezTo>
                    <a:pt x="629164" y="0"/>
                    <a:pt x="677346" y="30759"/>
                    <a:pt x="700362" y="80232"/>
                  </a:cubicBezTo>
                  <a:cubicBezTo>
                    <a:pt x="718430" y="119165"/>
                    <a:pt x="756287" y="143471"/>
                    <a:pt x="799307" y="143471"/>
                  </a:cubicBezTo>
                  <a:lnTo>
                    <a:pt x="799307" y="143471"/>
                  </a:lnTo>
                  <a:cubicBezTo>
                    <a:pt x="842327" y="143471"/>
                    <a:pt x="880184" y="119165"/>
                    <a:pt x="898253" y="80232"/>
                  </a:cubicBezTo>
                  <a:cubicBezTo>
                    <a:pt x="921268" y="30759"/>
                    <a:pt x="969235" y="0"/>
                    <a:pt x="1023870" y="0"/>
                  </a:cubicBezTo>
                  <a:cubicBezTo>
                    <a:pt x="1078505" y="0"/>
                    <a:pt x="1126472" y="30759"/>
                    <a:pt x="1149488" y="80232"/>
                  </a:cubicBezTo>
                  <a:cubicBezTo>
                    <a:pt x="1167556" y="119165"/>
                    <a:pt x="1205414" y="143471"/>
                    <a:pt x="1248433" y="143471"/>
                  </a:cubicBezTo>
                  <a:cubicBezTo>
                    <a:pt x="1291453" y="143471"/>
                    <a:pt x="1329311" y="119165"/>
                    <a:pt x="1347379" y="80232"/>
                  </a:cubicBezTo>
                  <a:cubicBezTo>
                    <a:pt x="1370394" y="30759"/>
                    <a:pt x="1418361" y="0"/>
                    <a:pt x="1472997" y="0"/>
                  </a:cubicBezTo>
                  <a:cubicBezTo>
                    <a:pt x="1527632" y="0"/>
                    <a:pt x="1575814" y="30759"/>
                    <a:pt x="1598614" y="80232"/>
                  </a:cubicBezTo>
                  <a:lnTo>
                    <a:pt x="1571942" y="92708"/>
                  </a:lnTo>
                  <a:cubicBezTo>
                    <a:pt x="1553874" y="53775"/>
                    <a:pt x="1515801" y="29469"/>
                    <a:pt x="1472997" y="29469"/>
                  </a:cubicBezTo>
                  <a:cubicBezTo>
                    <a:pt x="1429977" y="29469"/>
                    <a:pt x="1392119" y="53775"/>
                    <a:pt x="1374051" y="92708"/>
                  </a:cubicBezTo>
                  <a:cubicBezTo>
                    <a:pt x="1351251" y="142180"/>
                    <a:pt x="1303069" y="172939"/>
                    <a:pt x="1248648" y="172939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186" name="Google Shape;186;p2"/>
            <p:cNvSpPr/>
            <p:nvPr/>
          </p:nvSpPr>
          <p:spPr>
            <a:xfrm>
              <a:off x="2504802" y="1755501"/>
              <a:ext cx="1598829" cy="172724"/>
            </a:xfrm>
            <a:custGeom>
              <a:avLst/>
              <a:gdLst/>
              <a:ahLst/>
              <a:cxnLst/>
              <a:rect l="l" t="t" r="r" b="b"/>
              <a:pathLst>
                <a:path w="1598829" h="172724" extrusionOk="0">
                  <a:moveTo>
                    <a:pt x="1248648" y="172724"/>
                  </a:moveTo>
                  <a:cubicBezTo>
                    <a:pt x="1194229" y="172724"/>
                    <a:pt x="1146046" y="141965"/>
                    <a:pt x="1123031" y="92492"/>
                  </a:cubicBezTo>
                  <a:cubicBezTo>
                    <a:pt x="1104962" y="53560"/>
                    <a:pt x="1067105" y="29253"/>
                    <a:pt x="1024085" y="29253"/>
                  </a:cubicBezTo>
                  <a:cubicBezTo>
                    <a:pt x="981066" y="29253"/>
                    <a:pt x="943208" y="53560"/>
                    <a:pt x="925140" y="92492"/>
                  </a:cubicBezTo>
                  <a:cubicBezTo>
                    <a:pt x="902124" y="141965"/>
                    <a:pt x="853942" y="172724"/>
                    <a:pt x="799522" y="172724"/>
                  </a:cubicBezTo>
                  <a:cubicBezTo>
                    <a:pt x="799522" y="172724"/>
                    <a:pt x="799522" y="172724"/>
                    <a:pt x="799522" y="172724"/>
                  </a:cubicBezTo>
                  <a:cubicBezTo>
                    <a:pt x="744887" y="172724"/>
                    <a:pt x="696920" y="141965"/>
                    <a:pt x="673905" y="92492"/>
                  </a:cubicBezTo>
                  <a:cubicBezTo>
                    <a:pt x="655836" y="53560"/>
                    <a:pt x="617979" y="29253"/>
                    <a:pt x="574959" y="29253"/>
                  </a:cubicBezTo>
                  <a:cubicBezTo>
                    <a:pt x="531939" y="29253"/>
                    <a:pt x="494082" y="53560"/>
                    <a:pt x="476014" y="92492"/>
                  </a:cubicBezTo>
                  <a:cubicBezTo>
                    <a:pt x="452998" y="141965"/>
                    <a:pt x="405031" y="172724"/>
                    <a:pt x="350396" y="172724"/>
                  </a:cubicBezTo>
                  <a:cubicBezTo>
                    <a:pt x="295976" y="172724"/>
                    <a:pt x="247794" y="141965"/>
                    <a:pt x="224778" y="92492"/>
                  </a:cubicBezTo>
                  <a:cubicBezTo>
                    <a:pt x="206710" y="53560"/>
                    <a:pt x="168853" y="29253"/>
                    <a:pt x="125833" y="29253"/>
                  </a:cubicBezTo>
                  <a:cubicBezTo>
                    <a:pt x="82813" y="29253"/>
                    <a:pt x="44956" y="53560"/>
                    <a:pt x="26887" y="92492"/>
                  </a:cubicBezTo>
                  <a:lnTo>
                    <a:pt x="0" y="80232"/>
                  </a:lnTo>
                  <a:cubicBezTo>
                    <a:pt x="23016" y="30759"/>
                    <a:pt x="70983" y="0"/>
                    <a:pt x="125618" y="0"/>
                  </a:cubicBezTo>
                  <a:cubicBezTo>
                    <a:pt x="180253" y="0"/>
                    <a:pt x="228220" y="30759"/>
                    <a:pt x="251235" y="80232"/>
                  </a:cubicBezTo>
                  <a:cubicBezTo>
                    <a:pt x="269304" y="119165"/>
                    <a:pt x="307376" y="143471"/>
                    <a:pt x="350181" y="143471"/>
                  </a:cubicBezTo>
                  <a:cubicBezTo>
                    <a:pt x="393201" y="143471"/>
                    <a:pt x="431058" y="119165"/>
                    <a:pt x="449126" y="80232"/>
                  </a:cubicBezTo>
                  <a:cubicBezTo>
                    <a:pt x="472142" y="30759"/>
                    <a:pt x="520324" y="0"/>
                    <a:pt x="574744" y="0"/>
                  </a:cubicBezTo>
                  <a:cubicBezTo>
                    <a:pt x="629164" y="0"/>
                    <a:pt x="677346" y="30759"/>
                    <a:pt x="700362" y="80232"/>
                  </a:cubicBezTo>
                  <a:cubicBezTo>
                    <a:pt x="718430" y="119165"/>
                    <a:pt x="756287" y="143471"/>
                    <a:pt x="799307" y="143471"/>
                  </a:cubicBezTo>
                  <a:lnTo>
                    <a:pt x="799307" y="143471"/>
                  </a:lnTo>
                  <a:cubicBezTo>
                    <a:pt x="842327" y="143471"/>
                    <a:pt x="880184" y="119165"/>
                    <a:pt x="898253" y="80232"/>
                  </a:cubicBezTo>
                  <a:cubicBezTo>
                    <a:pt x="921483" y="30759"/>
                    <a:pt x="969450" y="0"/>
                    <a:pt x="1024085" y="0"/>
                  </a:cubicBezTo>
                  <a:cubicBezTo>
                    <a:pt x="1078720" y="0"/>
                    <a:pt x="1126688" y="30759"/>
                    <a:pt x="1149703" y="80232"/>
                  </a:cubicBezTo>
                  <a:cubicBezTo>
                    <a:pt x="1167771" y="119165"/>
                    <a:pt x="1205629" y="143471"/>
                    <a:pt x="1248648" y="143471"/>
                  </a:cubicBezTo>
                  <a:cubicBezTo>
                    <a:pt x="1291668" y="143471"/>
                    <a:pt x="1329526" y="119165"/>
                    <a:pt x="1347594" y="80232"/>
                  </a:cubicBezTo>
                  <a:cubicBezTo>
                    <a:pt x="1370610" y="30759"/>
                    <a:pt x="1418792" y="0"/>
                    <a:pt x="1473212" y="0"/>
                  </a:cubicBezTo>
                  <a:cubicBezTo>
                    <a:pt x="1527847" y="0"/>
                    <a:pt x="1576029" y="30759"/>
                    <a:pt x="1598829" y="80232"/>
                  </a:cubicBezTo>
                  <a:lnTo>
                    <a:pt x="1572157" y="92492"/>
                  </a:lnTo>
                  <a:cubicBezTo>
                    <a:pt x="1554089" y="53560"/>
                    <a:pt x="1516016" y="29253"/>
                    <a:pt x="1473212" y="29253"/>
                  </a:cubicBezTo>
                  <a:cubicBezTo>
                    <a:pt x="1430192" y="29253"/>
                    <a:pt x="1392335" y="53560"/>
                    <a:pt x="1374266" y="92492"/>
                  </a:cubicBezTo>
                  <a:cubicBezTo>
                    <a:pt x="1351251" y="141965"/>
                    <a:pt x="1303069" y="172724"/>
                    <a:pt x="1248648" y="172724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</p:grpSp>
      <p:sp>
        <p:nvSpPr>
          <p:cNvPr id="187" name="Google Shape;187;p2"/>
          <p:cNvSpPr/>
          <p:nvPr/>
        </p:nvSpPr>
        <p:spPr>
          <a:xfrm>
            <a:off x="4397727" y="421588"/>
            <a:ext cx="1291468" cy="1291468"/>
          </a:xfrm>
          <a:custGeom>
            <a:avLst/>
            <a:gdLst/>
            <a:ahLst/>
            <a:cxnLst/>
            <a:rect l="l" t="t" r="r" b="b"/>
            <a:pathLst>
              <a:path w="807148" h="807148" extrusionOk="0">
                <a:moveTo>
                  <a:pt x="403574" y="0"/>
                </a:moveTo>
                <a:cubicBezTo>
                  <a:pt x="180689" y="0"/>
                  <a:pt x="0" y="180689"/>
                  <a:pt x="0" y="403574"/>
                </a:cubicBezTo>
                <a:cubicBezTo>
                  <a:pt x="0" y="626459"/>
                  <a:pt x="180689" y="807149"/>
                  <a:pt x="403574" y="807149"/>
                </a:cubicBezTo>
                <a:cubicBezTo>
                  <a:pt x="626459" y="807149"/>
                  <a:pt x="807149" y="626459"/>
                  <a:pt x="807149" y="403574"/>
                </a:cubicBezTo>
                <a:cubicBezTo>
                  <a:pt x="807149" y="180689"/>
                  <a:pt x="626459" y="0"/>
                  <a:pt x="403574" y="0"/>
                </a:cubicBezTo>
                <a:close/>
                <a:moveTo>
                  <a:pt x="403574" y="667988"/>
                </a:moveTo>
                <a:cubicBezTo>
                  <a:pt x="257556" y="667988"/>
                  <a:pt x="139160" y="549593"/>
                  <a:pt x="139160" y="403574"/>
                </a:cubicBezTo>
                <a:cubicBezTo>
                  <a:pt x="139160" y="257556"/>
                  <a:pt x="257556" y="139160"/>
                  <a:pt x="403574" y="139160"/>
                </a:cubicBezTo>
                <a:cubicBezTo>
                  <a:pt x="549593" y="139160"/>
                  <a:pt x="667988" y="257556"/>
                  <a:pt x="667988" y="403574"/>
                </a:cubicBezTo>
                <a:cubicBezTo>
                  <a:pt x="667988" y="549593"/>
                  <a:pt x="549593" y="667988"/>
                  <a:pt x="403574" y="667988"/>
                </a:cubicBezTo>
                <a:close/>
              </a:path>
            </a:pathLst>
          </a:custGeom>
          <a:solidFill>
            <a:srgbClr val="FFFFFF"/>
          </a:solidFill>
          <a:ln w="2857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venir"/>
              <a:ea typeface="Avenir"/>
              <a:cs typeface="Avenir"/>
              <a:sym typeface="Avenir"/>
            </a:endParaRPr>
          </a:p>
        </p:txBody>
      </p:sp>
      <p:sp>
        <p:nvSpPr>
          <p:cNvPr id="188" name="Google Shape;188;p2"/>
          <p:cNvSpPr/>
          <p:nvPr/>
        </p:nvSpPr>
        <p:spPr>
          <a:xfrm>
            <a:off x="4397727" y="421588"/>
            <a:ext cx="1291468" cy="1291468"/>
          </a:xfrm>
          <a:custGeom>
            <a:avLst/>
            <a:gdLst/>
            <a:ahLst/>
            <a:cxnLst/>
            <a:rect l="l" t="t" r="r" b="b"/>
            <a:pathLst>
              <a:path w="807148" h="807148" extrusionOk="0">
                <a:moveTo>
                  <a:pt x="403574" y="0"/>
                </a:moveTo>
                <a:cubicBezTo>
                  <a:pt x="180689" y="0"/>
                  <a:pt x="0" y="180689"/>
                  <a:pt x="0" y="403574"/>
                </a:cubicBezTo>
                <a:cubicBezTo>
                  <a:pt x="0" y="626459"/>
                  <a:pt x="180689" y="807149"/>
                  <a:pt x="403574" y="807149"/>
                </a:cubicBezTo>
                <a:cubicBezTo>
                  <a:pt x="626459" y="807149"/>
                  <a:pt x="807149" y="626459"/>
                  <a:pt x="807149" y="403574"/>
                </a:cubicBezTo>
                <a:cubicBezTo>
                  <a:pt x="807149" y="180689"/>
                  <a:pt x="626459" y="0"/>
                  <a:pt x="403574" y="0"/>
                </a:cubicBezTo>
                <a:close/>
                <a:moveTo>
                  <a:pt x="403574" y="667988"/>
                </a:moveTo>
                <a:cubicBezTo>
                  <a:pt x="257556" y="667988"/>
                  <a:pt x="139160" y="549593"/>
                  <a:pt x="139160" y="403574"/>
                </a:cubicBezTo>
                <a:cubicBezTo>
                  <a:pt x="139160" y="257556"/>
                  <a:pt x="257556" y="139160"/>
                  <a:pt x="403574" y="139160"/>
                </a:cubicBezTo>
                <a:cubicBezTo>
                  <a:pt x="549593" y="139160"/>
                  <a:pt x="667988" y="257556"/>
                  <a:pt x="667988" y="403574"/>
                </a:cubicBezTo>
                <a:cubicBezTo>
                  <a:pt x="667988" y="549593"/>
                  <a:pt x="549593" y="667988"/>
                  <a:pt x="403574" y="667988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2857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venir"/>
              <a:ea typeface="Avenir"/>
              <a:cs typeface="Avenir"/>
              <a:sym typeface="Avenir"/>
            </a:endParaRPr>
          </a:p>
        </p:txBody>
      </p:sp>
      <p:grpSp>
        <p:nvGrpSpPr>
          <p:cNvPr id="189" name="Google Shape;189;p2"/>
          <p:cNvGrpSpPr/>
          <p:nvPr/>
        </p:nvGrpSpPr>
        <p:grpSpPr>
          <a:xfrm>
            <a:off x="4680915" y="4748271"/>
            <a:ext cx="1330536" cy="1330521"/>
            <a:chOff x="5734037" y="3067039"/>
            <a:chExt cx="724483" cy="724489"/>
          </a:xfrm>
        </p:grpSpPr>
        <p:sp>
          <p:nvSpPr>
            <p:cNvPr id="190" name="Google Shape;190;p2"/>
            <p:cNvSpPr/>
            <p:nvPr/>
          </p:nvSpPr>
          <p:spPr>
            <a:xfrm>
              <a:off x="5734038" y="3067039"/>
              <a:ext cx="14192" cy="14097"/>
            </a:xfrm>
            <a:custGeom>
              <a:avLst/>
              <a:gdLst/>
              <a:ahLst/>
              <a:cxnLst/>
              <a:rect l="l" t="t" r="r" b="b"/>
              <a:pathLst>
                <a:path w="14192" h="14097" extrusionOk="0">
                  <a:moveTo>
                    <a:pt x="14192" y="7049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9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191" name="Google Shape;191;p2"/>
            <p:cNvSpPr/>
            <p:nvPr/>
          </p:nvSpPr>
          <p:spPr>
            <a:xfrm>
              <a:off x="5793283" y="3067039"/>
              <a:ext cx="14097" cy="14097"/>
            </a:xfrm>
            <a:custGeom>
              <a:avLst/>
              <a:gdLst/>
              <a:ahLst/>
              <a:cxnLst/>
              <a:rect l="l" t="t" r="r" b="b"/>
              <a:pathLst>
                <a:path w="14097" h="14097" extrusionOk="0">
                  <a:moveTo>
                    <a:pt x="14097" y="7049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9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9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192" name="Google Shape;192;p2"/>
            <p:cNvSpPr/>
            <p:nvPr/>
          </p:nvSpPr>
          <p:spPr>
            <a:xfrm>
              <a:off x="5852433" y="3067039"/>
              <a:ext cx="14096" cy="14097"/>
            </a:xfrm>
            <a:custGeom>
              <a:avLst/>
              <a:gdLst/>
              <a:ahLst/>
              <a:cxnLst/>
              <a:rect l="l" t="t" r="r" b="b"/>
              <a:pathLst>
                <a:path w="14096" h="14097" extrusionOk="0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193" name="Google Shape;193;p2"/>
            <p:cNvSpPr/>
            <p:nvPr/>
          </p:nvSpPr>
          <p:spPr>
            <a:xfrm>
              <a:off x="5911678" y="3067039"/>
              <a:ext cx="14096" cy="14097"/>
            </a:xfrm>
            <a:custGeom>
              <a:avLst/>
              <a:gdLst/>
              <a:ahLst/>
              <a:cxnLst/>
              <a:rect l="l" t="t" r="r" b="b"/>
              <a:pathLst>
                <a:path w="14096" h="14097" extrusionOk="0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194" name="Google Shape;194;p2"/>
            <p:cNvSpPr/>
            <p:nvPr/>
          </p:nvSpPr>
          <p:spPr>
            <a:xfrm>
              <a:off x="5970828" y="3067039"/>
              <a:ext cx="14096" cy="14097"/>
            </a:xfrm>
            <a:custGeom>
              <a:avLst/>
              <a:gdLst/>
              <a:ahLst/>
              <a:cxnLst/>
              <a:rect l="l" t="t" r="r" b="b"/>
              <a:pathLst>
                <a:path w="14096" h="14097" extrusionOk="0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195" name="Google Shape;195;p2"/>
            <p:cNvSpPr/>
            <p:nvPr/>
          </p:nvSpPr>
          <p:spPr>
            <a:xfrm>
              <a:off x="6030074" y="3067039"/>
              <a:ext cx="14097" cy="14097"/>
            </a:xfrm>
            <a:custGeom>
              <a:avLst/>
              <a:gdLst/>
              <a:ahLst/>
              <a:cxnLst/>
              <a:rect l="l" t="t" r="r" b="b"/>
              <a:pathLst>
                <a:path w="14097" h="14097" extrusionOk="0">
                  <a:moveTo>
                    <a:pt x="14097" y="7049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9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9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196" name="Google Shape;196;p2"/>
            <p:cNvSpPr/>
            <p:nvPr/>
          </p:nvSpPr>
          <p:spPr>
            <a:xfrm>
              <a:off x="6089224" y="3067039"/>
              <a:ext cx="14096" cy="14097"/>
            </a:xfrm>
            <a:custGeom>
              <a:avLst/>
              <a:gdLst/>
              <a:ahLst/>
              <a:cxnLst/>
              <a:rect l="l" t="t" r="r" b="b"/>
              <a:pathLst>
                <a:path w="14096" h="14097" extrusionOk="0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197" name="Google Shape;197;p2"/>
            <p:cNvSpPr/>
            <p:nvPr/>
          </p:nvSpPr>
          <p:spPr>
            <a:xfrm>
              <a:off x="5734038" y="3126284"/>
              <a:ext cx="14192" cy="14097"/>
            </a:xfrm>
            <a:custGeom>
              <a:avLst/>
              <a:gdLst/>
              <a:ahLst/>
              <a:cxnLst/>
              <a:rect l="l" t="t" r="r" b="b"/>
              <a:pathLst>
                <a:path w="14192" h="14097" extrusionOk="0">
                  <a:moveTo>
                    <a:pt x="14192" y="7049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9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198" name="Google Shape;198;p2"/>
            <p:cNvSpPr/>
            <p:nvPr/>
          </p:nvSpPr>
          <p:spPr>
            <a:xfrm>
              <a:off x="5793283" y="3126282"/>
              <a:ext cx="14097" cy="14099"/>
            </a:xfrm>
            <a:custGeom>
              <a:avLst/>
              <a:gdLst/>
              <a:ahLst/>
              <a:cxnLst/>
              <a:rect l="l" t="t" r="r" b="b"/>
              <a:pathLst>
                <a:path w="14097" h="14099" extrusionOk="0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199" name="Google Shape;199;p2"/>
            <p:cNvSpPr/>
            <p:nvPr/>
          </p:nvSpPr>
          <p:spPr>
            <a:xfrm>
              <a:off x="5852433" y="3126282"/>
              <a:ext cx="14096" cy="14099"/>
            </a:xfrm>
            <a:custGeom>
              <a:avLst/>
              <a:gdLst/>
              <a:ahLst/>
              <a:cxnLst/>
              <a:rect l="l" t="t" r="r" b="b"/>
              <a:pathLst>
                <a:path w="14096" h="14099" extrusionOk="0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200" name="Google Shape;200;p2"/>
            <p:cNvSpPr/>
            <p:nvPr/>
          </p:nvSpPr>
          <p:spPr>
            <a:xfrm>
              <a:off x="5911678" y="3126282"/>
              <a:ext cx="14096" cy="14099"/>
            </a:xfrm>
            <a:custGeom>
              <a:avLst/>
              <a:gdLst/>
              <a:ahLst/>
              <a:cxnLst/>
              <a:rect l="l" t="t" r="r" b="b"/>
              <a:pathLst>
                <a:path w="14096" h="14099" extrusionOk="0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201" name="Google Shape;201;p2"/>
            <p:cNvSpPr/>
            <p:nvPr/>
          </p:nvSpPr>
          <p:spPr>
            <a:xfrm>
              <a:off x="5970828" y="3126282"/>
              <a:ext cx="14096" cy="14099"/>
            </a:xfrm>
            <a:custGeom>
              <a:avLst/>
              <a:gdLst/>
              <a:ahLst/>
              <a:cxnLst/>
              <a:rect l="l" t="t" r="r" b="b"/>
              <a:pathLst>
                <a:path w="14096" h="14099" extrusionOk="0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202" name="Google Shape;202;p2"/>
            <p:cNvSpPr/>
            <p:nvPr/>
          </p:nvSpPr>
          <p:spPr>
            <a:xfrm>
              <a:off x="6030073" y="3126284"/>
              <a:ext cx="14097" cy="14097"/>
            </a:xfrm>
            <a:custGeom>
              <a:avLst/>
              <a:gdLst/>
              <a:ahLst/>
              <a:cxnLst/>
              <a:rect l="l" t="t" r="r" b="b"/>
              <a:pathLst>
                <a:path w="14097" h="14097" extrusionOk="0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203" name="Google Shape;203;p2"/>
            <p:cNvSpPr/>
            <p:nvPr/>
          </p:nvSpPr>
          <p:spPr>
            <a:xfrm>
              <a:off x="6089224" y="3126282"/>
              <a:ext cx="14096" cy="14099"/>
            </a:xfrm>
            <a:custGeom>
              <a:avLst/>
              <a:gdLst/>
              <a:ahLst/>
              <a:cxnLst/>
              <a:rect l="l" t="t" r="r" b="b"/>
              <a:pathLst>
                <a:path w="14096" h="14099" extrusionOk="0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204" name="Google Shape;204;p2"/>
            <p:cNvSpPr/>
            <p:nvPr/>
          </p:nvSpPr>
          <p:spPr>
            <a:xfrm>
              <a:off x="5734038" y="3185434"/>
              <a:ext cx="14192" cy="14096"/>
            </a:xfrm>
            <a:custGeom>
              <a:avLst/>
              <a:gdLst/>
              <a:ahLst/>
              <a:cxnLst/>
              <a:rect l="l" t="t" r="r" b="b"/>
              <a:pathLst>
                <a:path w="14192" h="14096" extrusionOk="0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205" name="Google Shape;205;p2"/>
            <p:cNvSpPr/>
            <p:nvPr/>
          </p:nvSpPr>
          <p:spPr>
            <a:xfrm>
              <a:off x="5793283" y="3185434"/>
              <a:ext cx="14097" cy="14097"/>
            </a:xfrm>
            <a:custGeom>
              <a:avLst/>
              <a:gdLst/>
              <a:ahLst/>
              <a:cxnLst/>
              <a:rect l="l" t="t" r="r" b="b"/>
              <a:pathLst>
                <a:path w="14097" h="14097" extrusionOk="0">
                  <a:moveTo>
                    <a:pt x="14097" y="7049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9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9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206" name="Google Shape;206;p2"/>
            <p:cNvSpPr/>
            <p:nvPr/>
          </p:nvSpPr>
          <p:spPr>
            <a:xfrm>
              <a:off x="5852433" y="3185434"/>
              <a:ext cx="14096" cy="14096"/>
            </a:xfrm>
            <a:custGeom>
              <a:avLst/>
              <a:gdLst/>
              <a:ahLst/>
              <a:cxnLst/>
              <a:rect l="l" t="t" r="r" b="b"/>
              <a:pathLst>
                <a:path w="14096" h="14096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207" name="Google Shape;207;p2"/>
            <p:cNvSpPr/>
            <p:nvPr/>
          </p:nvSpPr>
          <p:spPr>
            <a:xfrm>
              <a:off x="5911678" y="3185434"/>
              <a:ext cx="14096" cy="14096"/>
            </a:xfrm>
            <a:custGeom>
              <a:avLst/>
              <a:gdLst/>
              <a:ahLst/>
              <a:cxnLst/>
              <a:rect l="l" t="t" r="r" b="b"/>
              <a:pathLst>
                <a:path w="14096" h="14096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208" name="Google Shape;208;p2"/>
            <p:cNvSpPr/>
            <p:nvPr/>
          </p:nvSpPr>
          <p:spPr>
            <a:xfrm>
              <a:off x="5970828" y="3185434"/>
              <a:ext cx="14096" cy="14096"/>
            </a:xfrm>
            <a:custGeom>
              <a:avLst/>
              <a:gdLst/>
              <a:ahLst/>
              <a:cxnLst/>
              <a:rect l="l" t="t" r="r" b="b"/>
              <a:pathLst>
                <a:path w="14096" h="14096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209" name="Google Shape;209;p2"/>
            <p:cNvSpPr/>
            <p:nvPr/>
          </p:nvSpPr>
          <p:spPr>
            <a:xfrm>
              <a:off x="6030074" y="3185434"/>
              <a:ext cx="14097" cy="14097"/>
            </a:xfrm>
            <a:custGeom>
              <a:avLst/>
              <a:gdLst/>
              <a:ahLst/>
              <a:cxnLst/>
              <a:rect l="l" t="t" r="r" b="b"/>
              <a:pathLst>
                <a:path w="14097" h="14097" extrusionOk="0">
                  <a:moveTo>
                    <a:pt x="14097" y="7049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9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9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210" name="Google Shape;210;p2"/>
            <p:cNvSpPr/>
            <p:nvPr/>
          </p:nvSpPr>
          <p:spPr>
            <a:xfrm>
              <a:off x="6089224" y="3185434"/>
              <a:ext cx="14096" cy="14096"/>
            </a:xfrm>
            <a:custGeom>
              <a:avLst/>
              <a:gdLst/>
              <a:ahLst/>
              <a:cxnLst/>
              <a:rect l="l" t="t" r="r" b="b"/>
              <a:pathLst>
                <a:path w="14096" h="14096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211" name="Google Shape;211;p2"/>
            <p:cNvSpPr/>
            <p:nvPr/>
          </p:nvSpPr>
          <p:spPr>
            <a:xfrm>
              <a:off x="5734038" y="3244679"/>
              <a:ext cx="14192" cy="14096"/>
            </a:xfrm>
            <a:custGeom>
              <a:avLst/>
              <a:gdLst/>
              <a:ahLst/>
              <a:cxnLst/>
              <a:rect l="l" t="t" r="r" b="b"/>
              <a:pathLst>
                <a:path w="14192" h="14096" extrusionOk="0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212" name="Google Shape;212;p2"/>
            <p:cNvSpPr/>
            <p:nvPr/>
          </p:nvSpPr>
          <p:spPr>
            <a:xfrm>
              <a:off x="5793283" y="3244677"/>
              <a:ext cx="14097" cy="14099"/>
            </a:xfrm>
            <a:custGeom>
              <a:avLst/>
              <a:gdLst/>
              <a:ahLst/>
              <a:cxnLst/>
              <a:rect l="l" t="t" r="r" b="b"/>
              <a:pathLst>
                <a:path w="14097" h="14099" extrusionOk="0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213" name="Google Shape;213;p2"/>
            <p:cNvSpPr/>
            <p:nvPr/>
          </p:nvSpPr>
          <p:spPr>
            <a:xfrm>
              <a:off x="5852433" y="3244677"/>
              <a:ext cx="14096" cy="14099"/>
            </a:xfrm>
            <a:custGeom>
              <a:avLst/>
              <a:gdLst/>
              <a:ahLst/>
              <a:cxnLst/>
              <a:rect l="l" t="t" r="r" b="b"/>
              <a:pathLst>
                <a:path w="14096" h="14099" extrusionOk="0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214" name="Google Shape;214;p2"/>
            <p:cNvSpPr/>
            <p:nvPr/>
          </p:nvSpPr>
          <p:spPr>
            <a:xfrm>
              <a:off x="5911678" y="3244677"/>
              <a:ext cx="14096" cy="14099"/>
            </a:xfrm>
            <a:custGeom>
              <a:avLst/>
              <a:gdLst/>
              <a:ahLst/>
              <a:cxnLst/>
              <a:rect l="l" t="t" r="r" b="b"/>
              <a:pathLst>
                <a:path w="14096" h="14099" extrusionOk="0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215" name="Google Shape;215;p2"/>
            <p:cNvSpPr/>
            <p:nvPr/>
          </p:nvSpPr>
          <p:spPr>
            <a:xfrm>
              <a:off x="5970828" y="3244677"/>
              <a:ext cx="14096" cy="14099"/>
            </a:xfrm>
            <a:custGeom>
              <a:avLst/>
              <a:gdLst/>
              <a:ahLst/>
              <a:cxnLst/>
              <a:rect l="l" t="t" r="r" b="b"/>
              <a:pathLst>
                <a:path w="14096" h="14099" extrusionOk="0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216" name="Google Shape;216;p2"/>
            <p:cNvSpPr/>
            <p:nvPr/>
          </p:nvSpPr>
          <p:spPr>
            <a:xfrm>
              <a:off x="6030073" y="3244679"/>
              <a:ext cx="14097" cy="14096"/>
            </a:xfrm>
            <a:custGeom>
              <a:avLst/>
              <a:gdLst/>
              <a:ahLst/>
              <a:cxnLst/>
              <a:rect l="l" t="t" r="r" b="b"/>
              <a:pathLst>
                <a:path w="14097" h="14096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217" name="Google Shape;217;p2"/>
            <p:cNvSpPr/>
            <p:nvPr/>
          </p:nvSpPr>
          <p:spPr>
            <a:xfrm>
              <a:off x="6089224" y="3244677"/>
              <a:ext cx="14096" cy="14099"/>
            </a:xfrm>
            <a:custGeom>
              <a:avLst/>
              <a:gdLst/>
              <a:ahLst/>
              <a:cxnLst/>
              <a:rect l="l" t="t" r="r" b="b"/>
              <a:pathLst>
                <a:path w="14096" h="14099" extrusionOk="0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218" name="Google Shape;218;p2"/>
            <p:cNvSpPr/>
            <p:nvPr/>
          </p:nvSpPr>
          <p:spPr>
            <a:xfrm>
              <a:off x="5734038" y="3303829"/>
              <a:ext cx="14192" cy="14096"/>
            </a:xfrm>
            <a:custGeom>
              <a:avLst/>
              <a:gdLst/>
              <a:ahLst/>
              <a:cxnLst/>
              <a:rect l="l" t="t" r="r" b="b"/>
              <a:pathLst>
                <a:path w="14192" h="14096" extrusionOk="0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219" name="Google Shape;219;p2"/>
            <p:cNvSpPr/>
            <p:nvPr/>
          </p:nvSpPr>
          <p:spPr>
            <a:xfrm>
              <a:off x="5793283" y="3303829"/>
              <a:ext cx="14097" cy="14096"/>
            </a:xfrm>
            <a:custGeom>
              <a:avLst/>
              <a:gdLst/>
              <a:ahLst/>
              <a:cxnLst/>
              <a:rect l="l" t="t" r="r" b="b"/>
              <a:pathLst>
                <a:path w="14097" h="14096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220" name="Google Shape;220;p2"/>
            <p:cNvSpPr/>
            <p:nvPr/>
          </p:nvSpPr>
          <p:spPr>
            <a:xfrm>
              <a:off x="5852433" y="3303829"/>
              <a:ext cx="14096" cy="14096"/>
            </a:xfrm>
            <a:custGeom>
              <a:avLst/>
              <a:gdLst/>
              <a:ahLst/>
              <a:cxnLst/>
              <a:rect l="l" t="t" r="r" b="b"/>
              <a:pathLst>
                <a:path w="14096" h="14096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221" name="Google Shape;221;p2"/>
            <p:cNvSpPr/>
            <p:nvPr/>
          </p:nvSpPr>
          <p:spPr>
            <a:xfrm>
              <a:off x="5911678" y="3303829"/>
              <a:ext cx="14096" cy="14096"/>
            </a:xfrm>
            <a:custGeom>
              <a:avLst/>
              <a:gdLst/>
              <a:ahLst/>
              <a:cxnLst/>
              <a:rect l="l" t="t" r="r" b="b"/>
              <a:pathLst>
                <a:path w="14096" h="14096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222" name="Google Shape;222;p2"/>
            <p:cNvSpPr/>
            <p:nvPr/>
          </p:nvSpPr>
          <p:spPr>
            <a:xfrm>
              <a:off x="5970828" y="3303829"/>
              <a:ext cx="14096" cy="14096"/>
            </a:xfrm>
            <a:custGeom>
              <a:avLst/>
              <a:gdLst/>
              <a:ahLst/>
              <a:cxnLst/>
              <a:rect l="l" t="t" r="r" b="b"/>
              <a:pathLst>
                <a:path w="14096" h="14096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223" name="Google Shape;223;p2"/>
            <p:cNvSpPr/>
            <p:nvPr/>
          </p:nvSpPr>
          <p:spPr>
            <a:xfrm>
              <a:off x="6030073" y="3303829"/>
              <a:ext cx="14097" cy="14096"/>
            </a:xfrm>
            <a:custGeom>
              <a:avLst/>
              <a:gdLst/>
              <a:ahLst/>
              <a:cxnLst/>
              <a:rect l="l" t="t" r="r" b="b"/>
              <a:pathLst>
                <a:path w="14097" h="14096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224" name="Google Shape;224;p2"/>
            <p:cNvSpPr/>
            <p:nvPr/>
          </p:nvSpPr>
          <p:spPr>
            <a:xfrm>
              <a:off x="6089224" y="3303829"/>
              <a:ext cx="14096" cy="14096"/>
            </a:xfrm>
            <a:custGeom>
              <a:avLst/>
              <a:gdLst/>
              <a:ahLst/>
              <a:cxnLst/>
              <a:rect l="l" t="t" r="r" b="b"/>
              <a:pathLst>
                <a:path w="14096" h="14096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225" name="Google Shape;225;p2"/>
            <p:cNvSpPr/>
            <p:nvPr/>
          </p:nvSpPr>
          <p:spPr>
            <a:xfrm>
              <a:off x="5734038" y="3363074"/>
              <a:ext cx="14192" cy="14097"/>
            </a:xfrm>
            <a:custGeom>
              <a:avLst/>
              <a:gdLst/>
              <a:ahLst/>
              <a:cxnLst/>
              <a:rect l="l" t="t" r="r" b="b"/>
              <a:pathLst>
                <a:path w="14192" h="14097" extrusionOk="0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226" name="Google Shape;226;p2"/>
            <p:cNvSpPr/>
            <p:nvPr/>
          </p:nvSpPr>
          <p:spPr>
            <a:xfrm>
              <a:off x="5793283" y="3363072"/>
              <a:ext cx="14097" cy="14099"/>
            </a:xfrm>
            <a:custGeom>
              <a:avLst/>
              <a:gdLst/>
              <a:ahLst/>
              <a:cxnLst/>
              <a:rect l="l" t="t" r="r" b="b"/>
              <a:pathLst>
                <a:path w="14097" h="14099" extrusionOk="0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227" name="Google Shape;227;p2"/>
            <p:cNvSpPr/>
            <p:nvPr/>
          </p:nvSpPr>
          <p:spPr>
            <a:xfrm>
              <a:off x="5852433" y="3363072"/>
              <a:ext cx="14096" cy="14099"/>
            </a:xfrm>
            <a:custGeom>
              <a:avLst/>
              <a:gdLst/>
              <a:ahLst/>
              <a:cxnLst/>
              <a:rect l="l" t="t" r="r" b="b"/>
              <a:pathLst>
                <a:path w="14096" h="14099" extrusionOk="0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228" name="Google Shape;228;p2"/>
            <p:cNvSpPr/>
            <p:nvPr/>
          </p:nvSpPr>
          <p:spPr>
            <a:xfrm>
              <a:off x="5911678" y="3363072"/>
              <a:ext cx="14096" cy="14099"/>
            </a:xfrm>
            <a:custGeom>
              <a:avLst/>
              <a:gdLst/>
              <a:ahLst/>
              <a:cxnLst/>
              <a:rect l="l" t="t" r="r" b="b"/>
              <a:pathLst>
                <a:path w="14096" h="14099" extrusionOk="0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229" name="Google Shape;229;p2"/>
            <p:cNvSpPr/>
            <p:nvPr/>
          </p:nvSpPr>
          <p:spPr>
            <a:xfrm>
              <a:off x="5970828" y="3363072"/>
              <a:ext cx="14096" cy="14099"/>
            </a:xfrm>
            <a:custGeom>
              <a:avLst/>
              <a:gdLst/>
              <a:ahLst/>
              <a:cxnLst/>
              <a:rect l="l" t="t" r="r" b="b"/>
              <a:pathLst>
                <a:path w="14096" h="14099" extrusionOk="0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230" name="Google Shape;230;p2"/>
            <p:cNvSpPr/>
            <p:nvPr/>
          </p:nvSpPr>
          <p:spPr>
            <a:xfrm>
              <a:off x="6030073" y="3363074"/>
              <a:ext cx="14097" cy="14097"/>
            </a:xfrm>
            <a:custGeom>
              <a:avLst/>
              <a:gdLst/>
              <a:ahLst/>
              <a:cxnLst/>
              <a:rect l="l" t="t" r="r" b="b"/>
              <a:pathLst>
                <a:path w="14097" h="14097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231" name="Google Shape;231;p2"/>
            <p:cNvSpPr/>
            <p:nvPr/>
          </p:nvSpPr>
          <p:spPr>
            <a:xfrm>
              <a:off x="6089224" y="3363072"/>
              <a:ext cx="14096" cy="14099"/>
            </a:xfrm>
            <a:custGeom>
              <a:avLst/>
              <a:gdLst/>
              <a:ahLst/>
              <a:cxnLst/>
              <a:rect l="l" t="t" r="r" b="b"/>
              <a:pathLst>
                <a:path w="14096" h="14099" extrusionOk="0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232" name="Google Shape;232;p2"/>
            <p:cNvSpPr/>
            <p:nvPr/>
          </p:nvSpPr>
          <p:spPr>
            <a:xfrm>
              <a:off x="5734038" y="3422225"/>
              <a:ext cx="14192" cy="14096"/>
            </a:xfrm>
            <a:custGeom>
              <a:avLst/>
              <a:gdLst/>
              <a:ahLst/>
              <a:cxnLst/>
              <a:rect l="l" t="t" r="r" b="b"/>
              <a:pathLst>
                <a:path w="14192" h="14096" extrusionOk="0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233" name="Google Shape;233;p2"/>
            <p:cNvSpPr/>
            <p:nvPr/>
          </p:nvSpPr>
          <p:spPr>
            <a:xfrm>
              <a:off x="5793283" y="3422225"/>
              <a:ext cx="14097" cy="14096"/>
            </a:xfrm>
            <a:custGeom>
              <a:avLst/>
              <a:gdLst/>
              <a:ahLst/>
              <a:cxnLst/>
              <a:rect l="l" t="t" r="r" b="b"/>
              <a:pathLst>
                <a:path w="14097" h="14096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234" name="Google Shape;234;p2"/>
            <p:cNvSpPr/>
            <p:nvPr/>
          </p:nvSpPr>
          <p:spPr>
            <a:xfrm>
              <a:off x="5852433" y="3422225"/>
              <a:ext cx="14096" cy="14096"/>
            </a:xfrm>
            <a:custGeom>
              <a:avLst/>
              <a:gdLst/>
              <a:ahLst/>
              <a:cxnLst/>
              <a:rect l="l" t="t" r="r" b="b"/>
              <a:pathLst>
                <a:path w="14096" h="14096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235" name="Google Shape;235;p2"/>
            <p:cNvSpPr/>
            <p:nvPr/>
          </p:nvSpPr>
          <p:spPr>
            <a:xfrm>
              <a:off x="5911678" y="3422225"/>
              <a:ext cx="14096" cy="14096"/>
            </a:xfrm>
            <a:custGeom>
              <a:avLst/>
              <a:gdLst/>
              <a:ahLst/>
              <a:cxnLst/>
              <a:rect l="l" t="t" r="r" b="b"/>
              <a:pathLst>
                <a:path w="14096" h="14096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236" name="Google Shape;236;p2"/>
            <p:cNvSpPr/>
            <p:nvPr/>
          </p:nvSpPr>
          <p:spPr>
            <a:xfrm>
              <a:off x="5970828" y="3422225"/>
              <a:ext cx="14096" cy="14096"/>
            </a:xfrm>
            <a:custGeom>
              <a:avLst/>
              <a:gdLst/>
              <a:ahLst/>
              <a:cxnLst/>
              <a:rect l="l" t="t" r="r" b="b"/>
              <a:pathLst>
                <a:path w="14096" h="14096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237" name="Google Shape;237;p2"/>
            <p:cNvSpPr/>
            <p:nvPr/>
          </p:nvSpPr>
          <p:spPr>
            <a:xfrm>
              <a:off x="6030073" y="3422225"/>
              <a:ext cx="14097" cy="14096"/>
            </a:xfrm>
            <a:custGeom>
              <a:avLst/>
              <a:gdLst/>
              <a:ahLst/>
              <a:cxnLst/>
              <a:rect l="l" t="t" r="r" b="b"/>
              <a:pathLst>
                <a:path w="14097" h="14096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238" name="Google Shape;238;p2"/>
            <p:cNvSpPr/>
            <p:nvPr/>
          </p:nvSpPr>
          <p:spPr>
            <a:xfrm>
              <a:off x="6089224" y="3422225"/>
              <a:ext cx="14096" cy="14096"/>
            </a:xfrm>
            <a:custGeom>
              <a:avLst/>
              <a:gdLst/>
              <a:ahLst/>
              <a:cxnLst/>
              <a:rect l="l" t="t" r="r" b="b"/>
              <a:pathLst>
                <a:path w="14096" h="14096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239" name="Google Shape;239;p2"/>
            <p:cNvSpPr/>
            <p:nvPr/>
          </p:nvSpPr>
          <p:spPr>
            <a:xfrm>
              <a:off x="6148469" y="3067039"/>
              <a:ext cx="14097" cy="14097"/>
            </a:xfrm>
            <a:custGeom>
              <a:avLst/>
              <a:gdLst/>
              <a:ahLst/>
              <a:cxnLst/>
              <a:rect l="l" t="t" r="r" b="b"/>
              <a:pathLst>
                <a:path w="14097" h="14097" extrusionOk="0">
                  <a:moveTo>
                    <a:pt x="14097" y="7049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048" y="0"/>
                    <a:pt x="6953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240" name="Google Shape;240;p2"/>
            <p:cNvSpPr/>
            <p:nvPr/>
          </p:nvSpPr>
          <p:spPr>
            <a:xfrm>
              <a:off x="6207620" y="3067039"/>
              <a:ext cx="14096" cy="14097"/>
            </a:xfrm>
            <a:custGeom>
              <a:avLst/>
              <a:gdLst/>
              <a:ahLst/>
              <a:cxnLst/>
              <a:rect l="l" t="t" r="r" b="b"/>
              <a:pathLst>
                <a:path w="14096" h="14097" extrusionOk="0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241" name="Google Shape;241;p2"/>
            <p:cNvSpPr/>
            <p:nvPr/>
          </p:nvSpPr>
          <p:spPr>
            <a:xfrm>
              <a:off x="6266865" y="3067039"/>
              <a:ext cx="14096" cy="14097"/>
            </a:xfrm>
            <a:custGeom>
              <a:avLst/>
              <a:gdLst/>
              <a:ahLst/>
              <a:cxnLst/>
              <a:rect l="l" t="t" r="r" b="b"/>
              <a:pathLst>
                <a:path w="14096" h="14097" extrusionOk="0">
                  <a:moveTo>
                    <a:pt x="14097" y="7049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048" y="0"/>
                    <a:pt x="6953" y="0"/>
                  </a:cubicBezTo>
                  <a:cubicBezTo>
                    <a:pt x="10859" y="0"/>
                    <a:pt x="14097" y="3143"/>
                    <a:pt x="14097" y="7049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242" name="Google Shape;242;p2"/>
            <p:cNvSpPr/>
            <p:nvPr/>
          </p:nvSpPr>
          <p:spPr>
            <a:xfrm>
              <a:off x="6326014" y="3067039"/>
              <a:ext cx="14096" cy="14097"/>
            </a:xfrm>
            <a:custGeom>
              <a:avLst/>
              <a:gdLst/>
              <a:ahLst/>
              <a:cxnLst/>
              <a:rect l="l" t="t" r="r" b="b"/>
              <a:pathLst>
                <a:path w="14096" h="14097" extrusionOk="0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243" name="Google Shape;243;p2"/>
            <p:cNvSpPr/>
            <p:nvPr/>
          </p:nvSpPr>
          <p:spPr>
            <a:xfrm>
              <a:off x="6385260" y="3067039"/>
              <a:ext cx="14096" cy="14097"/>
            </a:xfrm>
            <a:custGeom>
              <a:avLst/>
              <a:gdLst/>
              <a:ahLst/>
              <a:cxnLst/>
              <a:rect l="l" t="t" r="r" b="b"/>
              <a:pathLst>
                <a:path w="14096" h="14097" extrusionOk="0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048" y="0"/>
                    <a:pt x="6953" y="0"/>
                  </a:cubicBezTo>
                  <a:cubicBezTo>
                    <a:pt x="10858" y="0"/>
                    <a:pt x="14097" y="3143"/>
                    <a:pt x="14097" y="7049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244" name="Google Shape;244;p2"/>
            <p:cNvSpPr/>
            <p:nvPr/>
          </p:nvSpPr>
          <p:spPr>
            <a:xfrm>
              <a:off x="6444410" y="3067039"/>
              <a:ext cx="14096" cy="14097"/>
            </a:xfrm>
            <a:custGeom>
              <a:avLst/>
              <a:gdLst/>
              <a:ahLst/>
              <a:cxnLst/>
              <a:rect l="l" t="t" r="r" b="b"/>
              <a:pathLst>
                <a:path w="14096" h="14097" extrusionOk="0">
                  <a:moveTo>
                    <a:pt x="14097" y="7049"/>
                  </a:moveTo>
                  <a:cubicBezTo>
                    <a:pt x="14097" y="10941"/>
                    <a:pt x="10941" y="14097"/>
                    <a:pt x="7048" y="14097"/>
                  </a:cubicBezTo>
                  <a:cubicBezTo>
                    <a:pt x="3156" y="14097"/>
                    <a:pt x="0" y="10941"/>
                    <a:pt x="0" y="7049"/>
                  </a:cubicBezTo>
                  <a:cubicBezTo>
                    <a:pt x="0" y="3156"/>
                    <a:pt x="3156" y="0"/>
                    <a:pt x="7048" y="0"/>
                  </a:cubicBezTo>
                  <a:cubicBezTo>
                    <a:pt x="10941" y="0"/>
                    <a:pt x="14097" y="3156"/>
                    <a:pt x="14097" y="7049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245" name="Google Shape;245;p2"/>
            <p:cNvSpPr/>
            <p:nvPr/>
          </p:nvSpPr>
          <p:spPr>
            <a:xfrm>
              <a:off x="6148469" y="3126281"/>
              <a:ext cx="14097" cy="14099"/>
            </a:xfrm>
            <a:custGeom>
              <a:avLst/>
              <a:gdLst/>
              <a:ahLst/>
              <a:cxnLst/>
              <a:rect l="l" t="t" r="r" b="b"/>
              <a:pathLst>
                <a:path w="14097" h="14099" extrusionOk="0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246" name="Google Shape;246;p2"/>
            <p:cNvSpPr/>
            <p:nvPr/>
          </p:nvSpPr>
          <p:spPr>
            <a:xfrm>
              <a:off x="6207620" y="3126281"/>
              <a:ext cx="14096" cy="14099"/>
            </a:xfrm>
            <a:custGeom>
              <a:avLst/>
              <a:gdLst/>
              <a:ahLst/>
              <a:cxnLst/>
              <a:rect l="l" t="t" r="r" b="b"/>
              <a:pathLst>
                <a:path w="14096" h="14099" extrusionOk="0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247" name="Google Shape;247;p2"/>
            <p:cNvSpPr/>
            <p:nvPr/>
          </p:nvSpPr>
          <p:spPr>
            <a:xfrm>
              <a:off x="6266865" y="3126281"/>
              <a:ext cx="14096" cy="14099"/>
            </a:xfrm>
            <a:custGeom>
              <a:avLst/>
              <a:gdLst/>
              <a:ahLst/>
              <a:cxnLst/>
              <a:rect l="l" t="t" r="r" b="b"/>
              <a:pathLst>
                <a:path w="14096" h="14099" extrusionOk="0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859" y="-93"/>
                    <a:pt x="14097" y="3145"/>
                    <a:pt x="14097" y="705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248" name="Google Shape;248;p2"/>
            <p:cNvSpPr/>
            <p:nvPr/>
          </p:nvSpPr>
          <p:spPr>
            <a:xfrm>
              <a:off x="6326014" y="3126281"/>
              <a:ext cx="14096" cy="14099"/>
            </a:xfrm>
            <a:custGeom>
              <a:avLst/>
              <a:gdLst/>
              <a:ahLst/>
              <a:cxnLst/>
              <a:rect l="l" t="t" r="r" b="b"/>
              <a:pathLst>
                <a:path w="14096" h="14099" extrusionOk="0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249" name="Google Shape;249;p2"/>
            <p:cNvSpPr/>
            <p:nvPr/>
          </p:nvSpPr>
          <p:spPr>
            <a:xfrm>
              <a:off x="6385260" y="3126281"/>
              <a:ext cx="14096" cy="14099"/>
            </a:xfrm>
            <a:custGeom>
              <a:avLst/>
              <a:gdLst/>
              <a:ahLst/>
              <a:cxnLst/>
              <a:rect l="l" t="t" r="r" b="b"/>
              <a:pathLst>
                <a:path w="14096" h="14099" extrusionOk="0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858" y="-93"/>
                    <a:pt x="14097" y="3145"/>
                    <a:pt x="14097" y="705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250" name="Google Shape;250;p2"/>
            <p:cNvSpPr/>
            <p:nvPr/>
          </p:nvSpPr>
          <p:spPr>
            <a:xfrm>
              <a:off x="6444410" y="3126283"/>
              <a:ext cx="14096" cy="14097"/>
            </a:xfrm>
            <a:custGeom>
              <a:avLst/>
              <a:gdLst/>
              <a:ahLst/>
              <a:cxnLst/>
              <a:rect l="l" t="t" r="r" b="b"/>
              <a:pathLst>
                <a:path w="14096" h="14097" extrusionOk="0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251" name="Google Shape;251;p2"/>
            <p:cNvSpPr/>
            <p:nvPr/>
          </p:nvSpPr>
          <p:spPr>
            <a:xfrm>
              <a:off x="6148469" y="3185433"/>
              <a:ext cx="14097" cy="14096"/>
            </a:xfrm>
            <a:custGeom>
              <a:avLst/>
              <a:gdLst/>
              <a:ahLst/>
              <a:cxnLst/>
              <a:rect l="l" t="t" r="r" b="b"/>
              <a:pathLst>
                <a:path w="14097" h="14096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252" name="Google Shape;252;p2"/>
            <p:cNvSpPr/>
            <p:nvPr/>
          </p:nvSpPr>
          <p:spPr>
            <a:xfrm>
              <a:off x="6207620" y="3185433"/>
              <a:ext cx="14096" cy="14096"/>
            </a:xfrm>
            <a:custGeom>
              <a:avLst/>
              <a:gdLst/>
              <a:ahLst/>
              <a:cxnLst/>
              <a:rect l="l" t="t" r="r" b="b"/>
              <a:pathLst>
                <a:path w="14096" h="14096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253" name="Google Shape;253;p2"/>
            <p:cNvSpPr/>
            <p:nvPr/>
          </p:nvSpPr>
          <p:spPr>
            <a:xfrm>
              <a:off x="6266865" y="3185433"/>
              <a:ext cx="14096" cy="14096"/>
            </a:xfrm>
            <a:custGeom>
              <a:avLst/>
              <a:gdLst/>
              <a:ahLst/>
              <a:cxnLst/>
              <a:rect l="l" t="t" r="r" b="b"/>
              <a:pathLst>
                <a:path w="14096" h="14096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859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254" name="Google Shape;254;p2"/>
            <p:cNvSpPr/>
            <p:nvPr/>
          </p:nvSpPr>
          <p:spPr>
            <a:xfrm>
              <a:off x="6326014" y="3185433"/>
              <a:ext cx="14096" cy="14096"/>
            </a:xfrm>
            <a:custGeom>
              <a:avLst/>
              <a:gdLst/>
              <a:ahLst/>
              <a:cxnLst/>
              <a:rect l="l" t="t" r="r" b="b"/>
              <a:pathLst>
                <a:path w="14096" h="14096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255" name="Google Shape;255;p2"/>
            <p:cNvSpPr/>
            <p:nvPr/>
          </p:nvSpPr>
          <p:spPr>
            <a:xfrm>
              <a:off x="6385260" y="3185433"/>
              <a:ext cx="14096" cy="14096"/>
            </a:xfrm>
            <a:custGeom>
              <a:avLst/>
              <a:gdLst/>
              <a:ahLst/>
              <a:cxnLst/>
              <a:rect l="l" t="t" r="r" b="b"/>
              <a:pathLst>
                <a:path w="14096" h="14096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858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256" name="Google Shape;256;p2"/>
            <p:cNvSpPr/>
            <p:nvPr/>
          </p:nvSpPr>
          <p:spPr>
            <a:xfrm>
              <a:off x="6444410" y="3185432"/>
              <a:ext cx="14096" cy="14097"/>
            </a:xfrm>
            <a:custGeom>
              <a:avLst/>
              <a:gdLst/>
              <a:ahLst/>
              <a:cxnLst/>
              <a:rect l="l" t="t" r="r" b="b"/>
              <a:pathLst>
                <a:path w="14096" h="14097" extrusionOk="0">
                  <a:moveTo>
                    <a:pt x="14097" y="7049"/>
                  </a:moveTo>
                  <a:cubicBezTo>
                    <a:pt x="14097" y="10941"/>
                    <a:pt x="10941" y="14097"/>
                    <a:pt x="7048" y="14097"/>
                  </a:cubicBezTo>
                  <a:cubicBezTo>
                    <a:pt x="3156" y="14097"/>
                    <a:pt x="0" y="10941"/>
                    <a:pt x="0" y="7049"/>
                  </a:cubicBezTo>
                  <a:cubicBezTo>
                    <a:pt x="0" y="3156"/>
                    <a:pt x="3156" y="0"/>
                    <a:pt x="7048" y="0"/>
                  </a:cubicBezTo>
                  <a:cubicBezTo>
                    <a:pt x="10941" y="0"/>
                    <a:pt x="14097" y="3156"/>
                    <a:pt x="14097" y="7049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257" name="Google Shape;257;p2"/>
            <p:cNvSpPr/>
            <p:nvPr/>
          </p:nvSpPr>
          <p:spPr>
            <a:xfrm>
              <a:off x="6148469" y="3244676"/>
              <a:ext cx="14097" cy="14099"/>
            </a:xfrm>
            <a:custGeom>
              <a:avLst/>
              <a:gdLst/>
              <a:ahLst/>
              <a:cxnLst/>
              <a:rect l="l" t="t" r="r" b="b"/>
              <a:pathLst>
                <a:path w="14097" h="14099" extrusionOk="0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258" name="Google Shape;258;p2"/>
            <p:cNvSpPr/>
            <p:nvPr/>
          </p:nvSpPr>
          <p:spPr>
            <a:xfrm>
              <a:off x="6207620" y="3244676"/>
              <a:ext cx="14096" cy="14099"/>
            </a:xfrm>
            <a:custGeom>
              <a:avLst/>
              <a:gdLst/>
              <a:ahLst/>
              <a:cxnLst/>
              <a:rect l="l" t="t" r="r" b="b"/>
              <a:pathLst>
                <a:path w="14096" h="14099" extrusionOk="0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259" name="Google Shape;259;p2"/>
            <p:cNvSpPr/>
            <p:nvPr/>
          </p:nvSpPr>
          <p:spPr>
            <a:xfrm>
              <a:off x="6266865" y="3244676"/>
              <a:ext cx="14096" cy="14099"/>
            </a:xfrm>
            <a:custGeom>
              <a:avLst/>
              <a:gdLst/>
              <a:ahLst/>
              <a:cxnLst/>
              <a:rect l="l" t="t" r="r" b="b"/>
              <a:pathLst>
                <a:path w="14096" h="14099" extrusionOk="0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859" y="-93"/>
                    <a:pt x="14097" y="3145"/>
                    <a:pt x="14097" y="705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260" name="Google Shape;260;p2"/>
            <p:cNvSpPr/>
            <p:nvPr/>
          </p:nvSpPr>
          <p:spPr>
            <a:xfrm>
              <a:off x="6326014" y="3244676"/>
              <a:ext cx="14096" cy="14099"/>
            </a:xfrm>
            <a:custGeom>
              <a:avLst/>
              <a:gdLst/>
              <a:ahLst/>
              <a:cxnLst/>
              <a:rect l="l" t="t" r="r" b="b"/>
              <a:pathLst>
                <a:path w="14096" h="14099" extrusionOk="0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261" name="Google Shape;261;p2"/>
            <p:cNvSpPr/>
            <p:nvPr/>
          </p:nvSpPr>
          <p:spPr>
            <a:xfrm>
              <a:off x="6385260" y="3244676"/>
              <a:ext cx="14096" cy="14099"/>
            </a:xfrm>
            <a:custGeom>
              <a:avLst/>
              <a:gdLst/>
              <a:ahLst/>
              <a:cxnLst/>
              <a:rect l="l" t="t" r="r" b="b"/>
              <a:pathLst>
                <a:path w="14096" h="14099" extrusionOk="0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858" y="-93"/>
                    <a:pt x="14097" y="3145"/>
                    <a:pt x="14097" y="705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262" name="Google Shape;262;p2"/>
            <p:cNvSpPr/>
            <p:nvPr/>
          </p:nvSpPr>
          <p:spPr>
            <a:xfrm>
              <a:off x="6444410" y="3244679"/>
              <a:ext cx="14096" cy="14096"/>
            </a:xfrm>
            <a:custGeom>
              <a:avLst/>
              <a:gdLst/>
              <a:ahLst/>
              <a:cxnLst/>
              <a:rect l="l" t="t" r="r" b="b"/>
              <a:pathLst>
                <a:path w="14096" h="14096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263" name="Google Shape;263;p2"/>
            <p:cNvSpPr/>
            <p:nvPr/>
          </p:nvSpPr>
          <p:spPr>
            <a:xfrm>
              <a:off x="6148469" y="3303829"/>
              <a:ext cx="14097" cy="14096"/>
            </a:xfrm>
            <a:custGeom>
              <a:avLst/>
              <a:gdLst/>
              <a:ahLst/>
              <a:cxnLst/>
              <a:rect l="l" t="t" r="r" b="b"/>
              <a:pathLst>
                <a:path w="14097" h="14096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264" name="Google Shape;264;p2"/>
            <p:cNvSpPr/>
            <p:nvPr/>
          </p:nvSpPr>
          <p:spPr>
            <a:xfrm>
              <a:off x="6207620" y="3303829"/>
              <a:ext cx="14096" cy="14096"/>
            </a:xfrm>
            <a:custGeom>
              <a:avLst/>
              <a:gdLst/>
              <a:ahLst/>
              <a:cxnLst/>
              <a:rect l="l" t="t" r="r" b="b"/>
              <a:pathLst>
                <a:path w="14096" h="14096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265" name="Google Shape;265;p2"/>
            <p:cNvSpPr/>
            <p:nvPr/>
          </p:nvSpPr>
          <p:spPr>
            <a:xfrm>
              <a:off x="6266865" y="3303829"/>
              <a:ext cx="14096" cy="14096"/>
            </a:xfrm>
            <a:custGeom>
              <a:avLst/>
              <a:gdLst/>
              <a:ahLst/>
              <a:cxnLst/>
              <a:rect l="l" t="t" r="r" b="b"/>
              <a:pathLst>
                <a:path w="14096" h="14096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859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266" name="Google Shape;266;p2"/>
            <p:cNvSpPr/>
            <p:nvPr/>
          </p:nvSpPr>
          <p:spPr>
            <a:xfrm>
              <a:off x="6326014" y="3303829"/>
              <a:ext cx="14096" cy="14096"/>
            </a:xfrm>
            <a:custGeom>
              <a:avLst/>
              <a:gdLst/>
              <a:ahLst/>
              <a:cxnLst/>
              <a:rect l="l" t="t" r="r" b="b"/>
              <a:pathLst>
                <a:path w="14096" h="14096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267" name="Google Shape;267;p2"/>
            <p:cNvSpPr/>
            <p:nvPr/>
          </p:nvSpPr>
          <p:spPr>
            <a:xfrm>
              <a:off x="6385260" y="3303829"/>
              <a:ext cx="14096" cy="14096"/>
            </a:xfrm>
            <a:custGeom>
              <a:avLst/>
              <a:gdLst/>
              <a:ahLst/>
              <a:cxnLst/>
              <a:rect l="l" t="t" r="r" b="b"/>
              <a:pathLst>
                <a:path w="14096" h="14096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858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268" name="Google Shape;268;p2"/>
            <p:cNvSpPr/>
            <p:nvPr/>
          </p:nvSpPr>
          <p:spPr>
            <a:xfrm>
              <a:off x="6444410" y="3303829"/>
              <a:ext cx="14096" cy="14096"/>
            </a:xfrm>
            <a:custGeom>
              <a:avLst/>
              <a:gdLst/>
              <a:ahLst/>
              <a:cxnLst/>
              <a:rect l="l" t="t" r="r" b="b"/>
              <a:pathLst>
                <a:path w="14096" h="14096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269" name="Google Shape;269;p2"/>
            <p:cNvSpPr/>
            <p:nvPr/>
          </p:nvSpPr>
          <p:spPr>
            <a:xfrm>
              <a:off x="6148469" y="3363072"/>
              <a:ext cx="14097" cy="14099"/>
            </a:xfrm>
            <a:custGeom>
              <a:avLst/>
              <a:gdLst/>
              <a:ahLst/>
              <a:cxnLst/>
              <a:rect l="l" t="t" r="r" b="b"/>
              <a:pathLst>
                <a:path w="14097" h="14099" extrusionOk="0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270" name="Google Shape;270;p2"/>
            <p:cNvSpPr/>
            <p:nvPr/>
          </p:nvSpPr>
          <p:spPr>
            <a:xfrm>
              <a:off x="6207620" y="3363072"/>
              <a:ext cx="14096" cy="14099"/>
            </a:xfrm>
            <a:custGeom>
              <a:avLst/>
              <a:gdLst/>
              <a:ahLst/>
              <a:cxnLst/>
              <a:rect l="l" t="t" r="r" b="b"/>
              <a:pathLst>
                <a:path w="14096" h="14099" extrusionOk="0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271" name="Google Shape;271;p2"/>
            <p:cNvSpPr/>
            <p:nvPr/>
          </p:nvSpPr>
          <p:spPr>
            <a:xfrm>
              <a:off x="6266865" y="3363072"/>
              <a:ext cx="14096" cy="14099"/>
            </a:xfrm>
            <a:custGeom>
              <a:avLst/>
              <a:gdLst/>
              <a:ahLst/>
              <a:cxnLst/>
              <a:rect l="l" t="t" r="r" b="b"/>
              <a:pathLst>
                <a:path w="14096" h="14099" extrusionOk="0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859" y="-93"/>
                    <a:pt x="14097" y="3145"/>
                    <a:pt x="14097" y="705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272" name="Google Shape;272;p2"/>
            <p:cNvSpPr/>
            <p:nvPr/>
          </p:nvSpPr>
          <p:spPr>
            <a:xfrm>
              <a:off x="6326014" y="3363072"/>
              <a:ext cx="14096" cy="14099"/>
            </a:xfrm>
            <a:custGeom>
              <a:avLst/>
              <a:gdLst/>
              <a:ahLst/>
              <a:cxnLst/>
              <a:rect l="l" t="t" r="r" b="b"/>
              <a:pathLst>
                <a:path w="14096" h="14099" extrusionOk="0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273" name="Google Shape;273;p2"/>
            <p:cNvSpPr/>
            <p:nvPr/>
          </p:nvSpPr>
          <p:spPr>
            <a:xfrm>
              <a:off x="6385260" y="3363072"/>
              <a:ext cx="14096" cy="14099"/>
            </a:xfrm>
            <a:custGeom>
              <a:avLst/>
              <a:gdLst/>
              <a:ahLst/>
              <a:cxnLst/>
              <a:rect l="l" t="t" r="r" b="b"/>
              <a:pathLst>
                <a:path w="14096" h="14099" extrusionOk="0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858" y="-93"/>
                    <a:pt x="14097" y="3145"/>
                    <a:pt x="14097" y="705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274" name="Google Shape;274;p2"/>
            <p:cNvSpPr/>
            <p:nvPr/>
          </p:nvSpPr>
          <p:spPr>
            <a:xfrm>
              <a:off x="6444410" y="3363074"/>
              <a:ext cx="14096" cy="14097"/>
            </a:xfrm>
            <a:custGeom>
              <a:avLst/>
              <a:gdLst/>
              <a:ahLst/>
              <a:cxnLst/>
              <a:rect l="l" t="t" r="r" b="b"/>
              <a:pathLst>
                <a:path w="14096" h="14097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275" name="Google Shape;275;p2"/>
            <p:cNvSpPr/>
            <p:nvPr/>
          </p:nvSpPr>
          <p:spPr>
            <a:xfrm>
              <a:off x="6148469" y="3422225"/>
              <a:ext cx="14097" cy="14096"/>
            </a:xfrm>
            <a:custGeom>
              <a:avLst/>
              <a:gdLst/>
              <a:ahLst/>
              <a:cxnLst/>
              <a:rect l="l" t="t" r="r" b="b"/>
              <a:pathLst>
                <a:path w="14097" h="14096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276" name="Google Shape;276;p2"/>
            <p:cNvSpPr/>
            <p:nvPr/>
          </p:nvSpPr>
          <p:spPr>
            <a:xfrm>
              <a:off x="6207620" y="3422225"/>
              <a:ext cx="14096" cy="14096"/>
            </a:xfrm>
            <a:custGeom>
              <a:avLst/>
              <a:gdLst/>
              <a:ahLst/>
              <a:cxnLst/>
              <a:rect l="l" t="t" r="r" b="b"/>
              <a:pathLst>
                <a:path w="14096" h="14096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277" name="Google Shape;277;p2"/>
            <p:cNvSpPr/>
            <p:nvPr/>
          </p:nvSpPr>
          <p:spPr>
            <a:xfrm>
              <a:off x="6266865" y="3422225"/>
              <a:ext cx="14096" cy="14096"/>
            </a:xfrm>
            <a:custGeom>
              <a:avLst/>
              <a:gdLst/>
              <a:ahLst/>
              <a:cxnLst/>
              <a:rect l="l" t="t" r="r" b="b"/>
              <a:pathLst>
                <a:path w="14096" h="14096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859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278" name="Google Shape;278;p2"/>
            <p:cNvSpPr/>
            <p:nvPr/>
          </p:nvSpPr>
          <p:spPr>
            <a:xfrm>
              <a:off x="6326014" y="3422225"/>
              <a:ext cx="14096" cy="14096"/>
            </a:xfrm>
            <a:custGeom>
              <a:avLst/>
              <a:gdLst/>
              <a:ahLst/>
              <a:cxnLst/>
              <a:rect l="l" t="t" r="r" b="b"/>
              <a:pathLst>
                <a:path w="14096" h="14096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279" name="Google Shape;279;p2"/>
            <p:cNvSpPr/>
            <p:nvPr/>
          </p:nvSpPr>
          <p:spPr>
            <a:xfrm>
              <a:off x="6385260" y="3422225"/>
              <a:ext cx="14096" cy="14096"/>
            </a:xfrm>
            <a:custGeom>
              <a:avLst/>
              <a:gdLst/>
              <a:ahLst/>
              <a:cxnLst/>
              <a:rect l="l" t="t" r="r" b="b"/>
              <a:pathLst>
                <a:path w="14096" h="14096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858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280" name="Google Shape;280;p2"/>
            <p:cNvSpPr/>
            <p:nvPr/>
          </p:nvSpPr>
          <p:spPr>
            <a:xfrm>
              <a:off x="6444410" y="3422224"/>
              <a:ext cx="14096" cy="14096"/>
            </a:xfrm>
            <a:custGeom>
              <a:avLst/>
              <a:gdLst/>
              <a:ahLst/>
              <a:cxnLst/>
              <a:rect l="l" t="t" r="r" b="b"/>
              <a:pathLst>
                <a:path w="14096" h="14096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281" name="Google Shape;281;p2"/>
            <p:cNvSpPr/>
            <p:nvPr/>
          </p:nvSpPr>
          <p:spPr>
            <a:xfrm>
              <a:off x="5734038" y="3481374"/>
              <a:ext cx="14192" cy="14096"/>
            </a:xfrm>
            <a:custGeom>
              <a:avLst/>
              <a:gdLst/>
              <a:ahLst/>
              <a:cxnLst/>
              <a:rect l="l" t="t" r="r" b="b"/>
              <a:pathLst>
                <a:path w="14192" h="14096" extrusionOk="0">
                  <a:moveTo>
                    <a:pt x="14192" y="7049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1049"/>
                    <a:pt x="0" y="7049"/>
                  </a:cubicBezTo>
                  <a:cubicBezTo>
                    <a:pt x="0" y="3048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9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282" name="Google Shape;282;p2"/>
            <p:cNvSpPr/>
            <p:nvPr/>
          </p:nvSpPr>
          <p:spPr>
            <a:xfrm>
              <a:off x="5793283" y="3481374"/>
              <a:ext cx="14097" cy="14097"/>
            </a:xfrm>
            <a:custGeom>
              <a:avLst/>
              <a:gdLst/>
              <a:ahLst/>
              <a:cxnLst/>
              <a:rect l="l" t="t" r="r" b="b"/>
              <a:pathLst>
                <a:path w="14097" h="14097" extrusionOk="0">
                  <a:moveTo>
                    <a:pt x="14097" y="7049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9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9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283" name="Google Shape;283;p2"/>
            <p:cNvSpPr/>
            <p:nvPr/>
          </p:nvSpPr>
          <p:spPr>
            <a:xfrm>
              <a:off x="5852433" y="3481374"/>
              <a:ext cx="14096" cy="14096"/>
            </a:xfrm>
            <a:custGeom>
              <a:avLst/>
              <a:gdLst/>
              <a:ahLst/>
              <a:cxnLst/>
              <a:rect l="l" t="t" r="r" b="b"/>
              <a:pathLst>
                <a:path w="14096" h="14096" extrusionOk="0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284" name="Google Shape;284;p2"/>
            <p:cNvSpPr/>
            <p:nvPr/>
          </p:nvSpPr>
          <p:spPr>
            <a:xfrm>
              <a:off x="5911678" y="3481374"/>
              <a:ext cx="14096" cy="14096"/>
            </a:xfrm>
            <a:custGeom>
              <a:avLst/>
              <a:gdLst/>
              <a:ahLst/>
              <a:cxnLst/>
              <a:rect l="l" t="t" r="r" b="b"/>
              <a:pathLst>
                <a:path w="14096" h="14096" extrusionOk="0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285" name="Google Shape;285;p2"/>
            <p:cNvSpPr/>
            <p:nvPr/>
          </p:nvSpPr>
          <p:spPr>
            <a:xfrm>
              <a:off x="5970828" y="3481374"/>
              <a:ext cx="14096" cy="14096"/>
            </a:xfrm>
            <a:custGeom>
              <a:avLst/>
              <a:gdLst/>
              <a:ahLst/>
              <a:cxnLst/>
              <a:rect l="l" t="t" r="r" b="b"/>
              <a:pathLst>
                <a:path w="14096" h="14096" extrusionOk="0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286" name="Google Shape;286;p2"/>
            <p:cNvSpPr/>
            <p:nvPr/>
          </p:nvSpPr>
          <p:spPr>
            <a:xfrm>
              <a:off x="6030074" y="3481374"/>
              <a:ext cx="14097" cy="14097"/>
            </a:xfrm>
            <a:custGeom>
              <a:avLst/>
              <a:gdLst/>
              <a:ahLst/>
              <a:cxnLst/>
              <a:rect l="l" t="t" r="r" b="b"/>
              <a:pathLst>
                <a:path w="14097" h="14097" extrusionOk="0">
                  <a:moveTo>
                    <a:pt x="14097" y="7049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9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9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287" name="Google Shape;287;p2"/>
            <p:cNvSpPr/>
            <p:nvPr/>
          </p:nvSpPr>
          <p:spPr>
            <a:xfrm>
              <a:off x="6089224" y="3481374"/>
              <a:ext cx="14096" cy="14096"/>
            </a:xfrm>
            <a:custGeom>
              <a:avLst/>
              <a:gdLst/>
              <a:ahLst/>
              <a:cxnLst/>
              <a:rect l="l" t="t" r="r" b="b"/>
              <a:pathLst>
                <a:path w="14096" h="14096" extrusionOk="0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288" name="Google Shape;288;p2"/>
            <p:cNvSpPr/>
            <p:nvPr/>
          </p:nvSpPr>
          <p:spPr>
            <a:xfrm>
              <a:off x="5734038" y="3540620"/>
              <a:ext cx="14192" cy="14096"/>
            </a:xfrm>
            <a:custGeom>
              <a:avLst/>
              <a:gdLst/>
              <a:ahLst/>
              <a:cxnLst/>
              <a:rect l="l" t="t" r="r" b="b"/>
              <a:pathLst>
                <a:path w="14192" h="14096" extrusionOk="0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289" name="Google Shape;289;p2"/>
            <p:cNvSpPr/>
            <p:nvPr/>
          </p:nvSpPr>
          <p:spPr>
            <a:xfrm>
              <a:off x="5793283" y="3540620"/>
              <a:ext cx="14097" cy="14097"/>
            </a:xfrm>
            <a:custGeom>
              <a:avLst/>
              <a:gdLst/>
              <a:ahLst/>
              <a:cxnLst/>
              <a:rect l="l" t="t" r="r" b="b"/>
              <a:pathLst>
                <a:path w="14097" h="14097" extrusionOk="0">
                  <a:moveTo>
                    <a:pt x="14097" y="7048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8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8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290" name="Google Shape;290;p2"/>
            <p:cNvSpPr/>
            <p:nvPr/>
          </p:nvSpPr>
          <p:spPr>
            <a:xfrm>
              <a:off x="5852433" y="3540620"/>
              <a:ext cx="14096" cy="14096"/>
            </a:xfrm>
            <a:custGeom>
              <a:avLst/>
              <a:gdLst/>
              <a:ahLst/>
              <a:cxnLst/>
              <a:rect l="l" t="t" r="r" b="b"/>
              <a:pathLst>
                <a:path w="14096" h="14096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291" name="Google Shape;291;p2"/>
            <p:cNvSpPr/>
            <p:nvPr/>
          </p:nvSpPr>
          <p:spPr>
            <a:xfrm>
              <a:off x="5911678" y="3540620"/>
              <a:ext cx="14096" cy="14096"/>
            </a:xfrm>
            <a:custGeom>
              <a:avLst/>
              <a:gdLst/>
              <a:ahLst/>
              <a:cxnLst/>
              <a:rect l="l" t="t" r="r" b="b"/>
              <a:pathLst>
                <a:path w="14096" h="14096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292" name="Google Shape;292;p2"/>
            <p:cNvSpPr/>
            <p:nvPr/>
          </p:nvSpPr>
          <p:spPr>
            <a:xfrm>
              <a:off x="5970828" y="3540620"/>
              <a:ext cx="14096" cy="14096"/>
            </a:xfrm>
            <a:custGeom>
              <a:avLst/>
              <a:gdLst/>
              <a:ahLst/>
              <a:cxnLst/>
              <a:rect l="l" t="t" r="r" b="b"/>
              <a:pathLst>
                <a:path w="14096" h="14096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293" name="Google Shape;293;p2"/>
            <p:cNvSpPr/>
            <p:nvPr/>
          </p:nvSpPr>
          <p:spPr>
            <a:xfrm>
              <a:off x="6030074" y="3540620"/>
              <a:ext cx="14097" cy="14097"/>
            </a:xfrm>
            <a:custGeom>
              <a:avLst/>
              <a:gdLst/>
              <a:ahLst/>
              <a:cxnLst/>
              <a:rect l="l" t="t" r="r" b="b"/>
              <a:pathLst>
                <a:path w="14097" h="14097" extrusionOk="0">
                  <a:moveTo>
                    <a:pt x="14097" y="7048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8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8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294" name="Google Shape;294;p2"/>
            <p:cNvSpPr/>
            <p:nvPr/>
          </p:nvSpPr>
          <p:spPr>
            <a:xfrm>
              <a:off x="6089224" y="3540620"/>
              <a:ext cx="14096" cy="14096"/>
            </a:xfrm>
            <a:custGeom>
              <a:avLst/>
              <a:gdLst/>
              <a:ahLst/>
              <a:cxnLst/>
              <a:rect l="l" t="t" r="r" b="b"/>
              <a:pathLst>
                <a:path w="14096" h="14096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295" name="Google Shape;295;p2"/>
            <p:cNvSpPr/>
            <p:nvPr/>
          </p:nvSpPr>
          <p:spPr>
            <a:xfrm>
              <a:off x="5734038" y="3599770"/>
              <a:ext cx="14192" cy="14096"/>
            </a:xfrm>
            <a:custGeom>
              <a:avLst/>
              <a:gdLst/>
              <a:ahLst/>
              <a:cxnLst/>
              <a:rect l="l" t="t" r="r" b="b"/>
              <a:pathLst>
                <a:path w="14192" h="14096" extrusionOk="0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296" name="Google Shape;296;p2"/>
            <p:cNvSpPr/>
            <p:nvPr/>
          </p:nvSpPr>
          <p:spPr>
            <a:xfrm>
              <a:off x="5793283" y="3599770"/>
              <a:ext cx="14097" cy="14096"/>
            </a:xfrm>
            <a:custGeom>
              <a:avLst/>
              <a:gdLst/>
              <a:ahLst/>
              <a:cxnLst/>
              <a:rect l="l" t="t" r="r" b="b"/>
              <a:pathLst>
                <a:path w="14097" h="14096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297" name="Google Shape;297;p2"/>
            <p:cNvSpPr/>
            <p:nvPr/>
          </p:nvSpPr>
          <p:spPr>
            <a:xfrm>
              <a:off x="5852433" y="3599770"/>
              <a:ext cx="14096" cy="14096"/>
            </a:xfrm>
            <a:custGeom>
              <a:avLst/>
              <a:gdLst/>
              <a:ahLst/>
              <a:cxnLst/>
              <a:rect l="l" t="t" r="r" b="b"/>
              <a:pathLst>
                <a:path w="14096" h="14096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298" name="Google Shape;298;p2"/>
            <p:cNvSpPr/>
            <p:nvPr/>
          </p:nvSpPr>
          <p:spPr>
            <a:xfrm>
              <a:off x="5911678" y="3599770"/>
              <a:ext cx="14096" cy="14096"/>
            </a:xfrm>
            <a:custGeom>
              <a:avLst/>
              <a:gdLst/>
              <a:ahLst/>
              <a:cxnLst/>
              <a:rect l="l" t="t" r="r" b="b"/>
              <a:pathLst>
                <a:path w="14096" h="14096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299" name="Google Shape;299;p2"/>
            <p:cNvSpPr/>
            <p:nvPr/>
          </p:nvSpPr>
          <p:spPr>
            <a:xfrm>
              <a:off x="5970828" y="3599770"/>
              <a:ext cx="14096" cy="14096"/>
            </a:xfrm>
            <a:custGeom>
              <a:avLst/>
              <a:gdLst/>
              <a:ahLst/>
              <a:cxnLst/>
              <a:rect l="l" t="t" r="r" b="b"/>
              <a:pathLst>
                <a:path w="14096" h="14096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300" name="Google Shape;300;p2"/>
            <p:cNvSpPr/>
            <p:nvPr/>
          </p:nvSpPr>
          <p:spPr>
            <a:xfrm>
              <a:off x="6030073" y="3599770"/>
              <a:ext cx="14097" cy="14096"/>
            </a:xfrm>
            <a:custGeom>
              <a:avLst/>
              <a:gdLst/>
              <a:ahLst/>
              <a:cxnLst/>
              <a:rect l="l" t="t" r="r" b="b"/>
              <a:pathLst>
                <a:path w="14097" h="14096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301" name="Google Shape;301;p2"/>
            <p:cNvSpPr/>
            <p:nvPr/>
          </p:nvSpPr>
          <p:spPr>
            <a:xfrm>
              <a:off x="6089224" y="3599770"/>
              <a:ext cx="14096" cy="14096"/>
            </a:xfrm>
            <a:custGeom>
              <a:avLst/>
              <a:gdLst/>
              <a:ahLst/>
              <a:cxnLst/>
              <a:rect l="l" t="t" r="r" b="b"/>
              <a:pathLst>
                <a:path w="14096" h="14096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302" name="Google Shape;302;p2"/>
            <p:cNvSpPr/>
            <p:nvPr/>
          </p:nvSpPr>
          <p:spPr>
            <a:xfrm>
              <a:off x="5734037" y="3659014"/>
              <a:ext cx="14192" cy="14096"/>
            </a:xfrm>
            <a:custGeom>
              <a:avLst/>
              <a:gdLst/>
              <a:ahLst/>
              <a:cxnLst/>
              <a:rect l="l" t="t" r="r" b="b"/>
              <a:pathLst>
                <a:path w="14192" h="14096" extrusionOk="0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303" name="Google Shape;303;p2"/>
            <p:cNvSpPr/>
            <p:nvPr/>
          </p:nvSpPr>
          <p:spPr>
            <a:xfrm>
              <a:off x="5793282" y="3659014"/>
              <a:ext cx="14097" cy="14096"/>
            </a:xfrm>
            <a:custGeom>
              <a:avLst/>
              <a:gdLst/>
              <a:ahLst/>
              <a:cxnLst/>
              <a:rect l="l" t="t" r="r" b="b"/>
              <a:pathLst>
                <a:path w="14097" h="14096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304" name="Google Shape;304;p2"/>
            <p:cNvSpPr/>
            <p:nvPr/>
          </p:nvSpPr>
          <p:spPr>
            <a:xfrm>
              <a:off x="5852432" y="3659014"/>
              <a:ext cx="14096" cy="14096"/>
            </a:xfrm>
            <a:custGeom>
              <a:avLst/>
              <a:gdLst/>
              <a:ahLst/>
              <a:cxnLst/>
              <a:rect l="l" t="t" r="r" b="b"/>
              <a:pathLst>
                <a:path w="14096" h="14096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305" name="Google Shape;305;p2"/>
            <p:cNvSpPr/>
            <p:nvPr/>
          </p:nvSpPr>
          <p:spPr>
            <a:xfrm>
              <a:off x="5911678" y="3659014"/>
              <a:ext cx="14096" cy="14096"/>
            </a:xfrm>
            <a:custGeom>
              <a:avLst/>
              <a:gdLst/>
              <a:ahLst/>
              <a:cxnLst/>
              <a:rect l="l" t="t" r="r" b="b"/>
              <a:pathLst>
                <a:path w="14096" h="14096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306" name="Google Shape;306;p2"/>
            <p:cNvSpPr/>
            <p:nvPr/>
          </p:nvSpPr>
          <p:spPr>
            <a:xfrm>
              <a:off x="5970828" y="3659014"/>
              <a:ext cx="14096" cy="14096"/>
            </a:xfrm>
            <a:custGeom>
              <a:avLst/>
              <a:gdLst/>
              <a:ahLst/>
              <a:cxnLst/>
              <a:rect l="l" t="t" r="r" b="b"/>
              <a:pathLst>
                <a:path w="14096" h="14096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307" name="Google Shape;307;p2"/>
            <p:cNvSpPr/>
            <p:nvPr/>
          </p:nvSpPr>
          <p:spPr>
            <a:xfrm>
              <a:off x="6030073" y="3659014"/>
              <a:ext cx="14097" cy="14096"/>
            </a:xfrm>
            <a:custGeom>
              <a:avLst/>
              <a:gdLst/>
              <a:ahLst/>
              <a:cxnLst/>
              <a:rect l="l" t="t" r="r" b="b"/>
              <a:pathLst>
                <a:path w="14097" h="14096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308" name="Google Shape;308;p2"/>
            <p:cNvSpPr/>
            <p:nvPr/>
          </p:nvSpPr>
          <p:spPr>
            <a:xfrm>
              <a:off x="6089224" y="3659014"/>
              <a:ext cx="14096" cy="14096"/>
            </a:xfrm>
            <a:custGeom>
              <a:avLst/>
              <a:gdLst/>
              <a:ahLst/>
              <a:cxnLst/>
              <a:rect l="l" t="t" r="r" b="b"/>
              <a:pathLst>
                <a:path w="14096" h="14096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309" name="Google Shape;309;p2"/>
            <p:cNvSpPr/>
            <p:nvPr/>
          </p:nvSpPr>
          <p:spPr>
            <a:xfrm>
              <a:off x="5734039" y="3718165"/>
              <a:ext cx="14192" cy="14096"/>
            </a:xfrm>
            <a:custGeom>
              <a:avLst/>
              <a:gdLst/>
              <a:ahLst/>
              <a:cxnLst/>
              <a:rect l="l" t="t" r="r" b="b"/>
              <a:pathLst>
                <a:path w="14192" h="14096" extrusionOk="0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310" name="Google Shape;310;p2"/>
            <p:cNvSpPr/>
            <p:nvPr/>
          </p:nvSpPr>
          <p:spPr>
            <a:xfrm>
              <a:off x="5793284" y="3718165"/>
              <a:ext cx="14097" cy="14096"/>
            </a:xfrm>
            <a:custGeom>
              <a:avLst/>
              <a:gdLst/>
              <a:ahLst/>
              <a:cxnLst/>
              <a:rect l="l" t="t" r="r" b="b"/>
              <a:pathLst>
                <a:path w="14097" h="14096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311" name="Google Shape;311;p2"/>
            <p:cNvSpPr/>
            <p:nvPr/>
          </p:nvSpPr>
          <p:spPr>
            <a:xfrm>
              <a:off x="5852434" y="3718165"/>
              <a:ext cx="14096" cy="14096"/>
            </a:xfrm>
            <a:custGeom>
              <a:avLst/>
              <a:gdLst/>
              <a:ahLst/>
              <a:cxnLst/>
              <a:rect l="l" t="t" r="r" b="b"/>
              <a:pathLst>
                <a:path w="14096" h="14096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312" name="Google Shape;312;p2"/>
            <p:cNvSpPr/>
            <p:nvPr/>
          </p:nvSpPr>
          <p:spPr>
            <a:xfrm>
              <a:off x="5911679" y="3718165"/>
              <a:ext cx="14096" cy="14096"/>
            </a:xfrm>
            <a:custGeom>
              <a:avLst/>
              <a:gdLst/>
              <a:ahLst/>
              <a:cxnLst/>
              <a:rect l="l" t="t" r="r" b="b"/>
              <a:pathLst>
                <a:path w="14096" h="14096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313" name="Google Shape;313;p2"/>
            <p:cNvSpPr/>
            <p:nvPr/>
          </p:nvSpPr>
          <p:spPr>
            <a:xfrm>
              <a:off x="5970829" y="3718165"/>
              <a:ext cx="14096" cy="14096"/>
            </a:xfrm>
            <a:custGeom>
              <a:avLst/>
              <a:gdLst/>
              <a:ahLst/>
              <a:cxnLst/>
              <a:rect l="l" t="t" r="r" b="b"/>
              <a:pathLst>
                <a:path w="14096" h="14096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314" name="Google Shape;314;p2"/>
            <p:cNvSpPr/>
            <p:nvPr/>
          </p:nvSpPr>
          <p:spPr>
            <a:xfrm>
              <a:off x="6030074" y="3718165"/>
              <a:ext cx="14097" cy="14096"/>
            </a:xfrm>
            <a:custGeom>
              <a:avLst/>
              <a:gdLst/>
              <a:ahLst/>
              <a:cxnLst/>
              <a:rect l="l" t="t" r="r" b="b"/>
              <a:pathLst>
                <a:path w="14097" h="14096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315" name="Google Shape;315;p2"/>
            <p:cNvSpPr/>
            <p:nvPr/>
          </p:nvSpPr>
          <p:spPr>
            <a:xfrm>
              <a:off x="6089225" y="3718165"/>
              <a:ext cx="14096" cy="14096"/>
            </a:xfrm>
            <a:custGeom>
              <a:avLst/>
              <a:gdLst/>
              <a:ahLst/>
              <a:cxnLst/>
              <a:rect l="l" t="t" r="r" b="b"/>
              <a:pathLst>
                <a:path w="14096" h="14096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316" name="Google Shape;316;p2"/>
            <p:cNvSpPr/>
            <p:nvPr/>
          </p:nvSpPr>
          <p:spPr>
            <a:xfrm>
              <a:off x="5734040" y="3777410"/>
              <a:ext cx="14192" cy="14096"/>
            </a:xfrm>
            <a:custGeom>
              <a:avLst/>
              <a:gdLst/>
              <a:ahLst/>
              <a:cxnLst/>
              <a:rect l="l" t="t" r="r" b="b"/>
              <a:pathLst>
                <a:path w="14192" h="14096" extrusionOk="0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317" name="Google Shape;317;p2"/>
            <p:cNvSpPr/>
            <p:nvPr/>
          </p:nvSpPr>
          <p:spPr>
            <a:xfrm>
              <a:off x="5793285" y="3777410"/>
              <a:ext cx="14097" cy="14096"/>
            </a:xfrm>
            <a:custGeom>
              <a:avLst/>
              <a:gdLst/>
              <a:ahLst/>
              <a:cxnLst/>
              <a:rect l="l" t="t" r="r" b="b"/>
              <a:pathLst>
                <a:path w="14097" h="14096" extrusionOk="0">
                  <a:moveTo>
                    <a:pt x="14097" y="7048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8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8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318" name="Google Shape;318;p2"/>
            <p:cNvSpPr/>
            <p:nvPr/>
          </p:nvSpPr>
          <p:spPr>
            <a:xfrm>
              <a:off x="5852436" y="3777408"/>
              <a:ext cx="14096" cy="14099"/>
            </a:xfrm>
            <a:custGeom>
              <a:avLst/>
              <a:gdLst/>
              <a:ahLst/>
              <a:cxnLst/>
              <a:rect l="l" t="t" r="r" b="b"/>
              <a:pathLst>
                <a:path w="14096" h="14099" extrusionOk="0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319" name="Google Shape;319;p2"/>
            <p:cNvSpPr/>
            <p:nvPr/>
          </p:nvSpPr>
          <p:spPr>
            <a:xfrm>
              <a:off x="5911683" y="3777408"/>
              <a:ext cx="14096" cy="14099"/>
            </a:xfrm>
            <a:custGeom>
              <a:avLst/>
              <a:gdLst/>
              <a:ahLst/>
              <a:cxnLst/>
              <a:rect l="l" t="t" r="r" b="b"/>
              <a:pathLst>
                <a:path w="14096" h="14099" extrusionOk="0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320" name="Google Shape;320;p2"/>
            <p:cNvSpPr/>
            <p:nvPr/>
          </p:nvSpPr>
          <p:spPr>
            <a:xfrm>
              <a:off x="5970835" y="3777408"/>
              <a:ext cx="14096" cy="14099"/>
            </a:xfrm>
            <a:custGeom>
              <a:avLst/>
              <a:gdLst/>
              <a:ahLst/>
              <a:cxnLst/>
              <a:rect l="l" t="t" r="r" b="b"/>
              <a:pathLst>
                <a:path w="14096" h="14099" extrusionOk="0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321" name="Google Shape;321;p2"/>
            <p:cNvSpPr/>
            <p:nvPr/>
          </p:nvSpPr>
          <p:spPr>
            <a:xfrm>
              <a:off x="6030082" y="3777410"/>
              <a:ext cx="14097" cy="14096"/>
            </a:xfrm>
            <a:custGeom>
              <a:avLst/>
              <a:gdLst/>
              <a:ahLst/>
              <a:cxnLst/>
              <a:rect l="l" t="t" r="r" b="b"/>
              <a:pathLst>
                <a:path w="14097" h="14096" extrusionOk="0">
                  <a:moveTo>
                    <a:pt x="14097" y="7048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8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8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322" name="Google Shape;322;p2"/>
            <p:cNvSpPr/>
            <p:nvPr/>
          </p:nvSpPr>
          <p:spPr>
            <a:xfrm>
              <a:off x="6089231" y="3777408"/>
              <a:ext cx="14096" cy="14099"/>
            </a:xfrm>
            <a:custGeom>
              <a:avLst/>
              <a:gdLst/>
              <a:ahLst/>
              <a:cxnLst/>
              <a:rect l="l" t="t" r="r" b="b"/>
              <a:pathLst>
                <a:path w="14096" h="14099" extrusionOk="0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323" name="Google Shape;323;p2"/>
            <p:cNvSpPr/>
            <p:nvPr/>
          </p:nvSpPr>
          <p:spPr>
            <a:xfrm>
              <a:off x="6148476" y="3481374"/>
              <a:ext cx="14097" cy="14096"/>
            </a:xfrm>
            <a:custGeom>
              <a:avLst/>
              <a:gdLst/>
              <a:ahLst/>
              <a:cxnLst/>
              <a:rect l="l" t="t" r="r" b="b"/>
              <a:pathLst>
                <a:path w="14097" h="14096" extrusionOk="0">
                  <a:moveTo>
                    <a:pt x="14097" y="7049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324" name="Google Shape;324;p2"/>
            <p:cNvSpPr/>
            <p:nvPr/>
          </p:nvSpPr>
          <p:spPr>
            <a:xfrm>
              <a:off x="6207627" y="3481374"/>
              <a:ext cx="14096" cy="14096"/>
            </a:xfrm>
            <a:custGeom>
              <a:avLst/>
              <a:gdLst/>
              <a:ahLst/>
              <a:cxnLst/>
              <a:rect l="l" t="t" r="r" b="b"/>
              <a:pathLst>
                <a:path w="14096" h="14096" extrusionOk="0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325" name="Google Shape;325;p2"/>
            <p:cNvSpPr/>
            <p:nvPr/>
          </p:nvSpPr>
          <p:spPr>
            <a:xfrm>
              <a:off x="6266872" y="3481374"/>
              <a:ext cx="14096" cy="14096"/>
            </a:xfrm>
            <a:custGeom>
              <a:avLst/>
              <a:gdLst/>
              <a:ahLst/>
              <a:cxnLst/>
              <a:rect l="l" t="t" r="r" b="b"/>
              <a:pathLst>
                <a:path w="14096" h="14096" extrusionOk="0">
                  <a:moveTo>
                    <a:pt x="14097" y="7049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859" y="0"/>
                    <a:pt x="14097" y="3143"/>
                    <a:pt x="14097" y="7049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326" name="Google Shape;326;p2"/>
            <p:cNvSpPr/>
            <p:nvPr/>
          </p:nvSpPr>
          <p:spPr>
            <a:xfrm>
              <a:off x="6326022" y="3481374"/>
              <a:ext cx="14096" cy="14096"/>
            </a:xfrm>
            <a:custGeom>
              <a:avLst/>
              <a:gdLst/>
              <a:ahLst/>
              <a:cxnLst/>
              <a:rect l="l" t="t" r="r" b="b"/>
              <a:pathLst>
                <a:path w="14096" h="14096" extrusionOk="0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327" name="Google Shape;327;p2"/>
            <p:cNvSpPr/>
            <p:nvPr/>
          </p:nvSpPr>
          <p:spPr>
            <a:xfrm>
              <a:off x="6385268" y="3481374"/>
              <a:ext cx="14096" cy="14096"/>
            </a:xfrm>
            <a:custGeom>
              <a:avLst/>
              <a:gdLst/>
              <a:ahLst/>
              <a:cxnLst/>
              <a:rect l="l" t="t" r="r" b="b"/>
              <a:pathLst>
                <a:path w="14096" h="14096" extrusionOk="0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858" y="0"/>
                    <a:pt x="14097" y="3143"/>
                    <a:pt x="14097" y="7049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328" name="Google Shape;328;p2"/>
            <p:cNvSpPr/>
            <p:nvPr/>
          </p:nvSpPr>
          <p:spPr>
            <a:xfrm>
              <a:off x="6444417" y="3481373"/>
              <a:ext cx="14096" cy="14097"/>
            </a:xfrm>
            <a:custGeom>
              <a:avLst/>
              <a:gdLst/>
              <a:ahLst/>
              <a:cxnLst/>
              <a:rect l="l" t="t" r="r" b="b"/>
              <a:pathLst>
                <a:path w="14096" h="14097" extrusionOk="0">
                  <a:moveTo>
                    <a:pt x="14097" y="7049"/>
                  </a:moveTo>
                  <a:cubicBezTo>
                    <a:pt x="14097" y="10941"/>
                    <a:pt x="10941" y="14097"/>
                    <a:pt x="7048" y="14097"/>
                  </a:cubicBezTo>
                  <a:cubicBezTo>
                    <a:pt x="3156" y="14097"/>
                    <a:pt x="0" y="10941"/>
                    <a:pt x="0" y="7049"/>
                  </a:cubicBezTo>
                  <a:cubicBezTo>
                    <a:pt x="0" y="3156"/>
                    <a:pt x="3156" y="0"/>
                    <a:pt x="7048" y="0"/>
                  </a:cubicBezTo>
                  <a:cubicBezTo>
                    <a:pt x="10941" y="0"/>
                    <a:pt x="14097" y="3156"/>
                    <a:pt x="14097" y="7049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329" name="Google Shape;329;p2"/>
            <p:cNvSpPr/>
            <p:nvPr/>
          </p:nvSpPr>
          <p:spPr>
            <a:xfrm>
              <a:off x="6148476" y="3540622"/>
              <a:ext cx="14097" cy="14096"/>
            </a:xfrm>
            <a:custGeom>
              <a:avLst/>
              <a:gdLst/>
              <a:ahLst/>
              <a:cxnLst/>
              <a:rect l="l" t="t" r="r" b="b"/>
              <a:pathLst>
                <a:path w="14097" h="14096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330" name="Google Shape;330;p2"/>
            <p:cNvSpPr/>
            <p:nvPr/>
          </p:nvSpPr>
          <p:spPr>
            <a:xfrm>
              <a:off x="6207627" y="3540623"/>
              <a:ext cx="14096" cy="14096"/>
            </a:xfrm>
            <a:custGeom>
              <a:avLst/>
              <a:gdLst/>
              <a:ahLst/>
              <a:cxnLst/>
              <a:rect l="l" t="t" r="r" b="b"/>
              <a:pathLst>
                <a:path w="14096" h="14096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331" name="Google Shape;331;p2"/>
            <p:cNvSpPr/>
            <p:nvPr/>
          </p:nvSpPr>
          <p:spPr>
            <a:xfrm>
              <a:off x="6266872" y="3540626"/>
              <a:ext cx="14096" cy="14096"/>
            </a:xfrm>
            <a:custGeom>
              <a:avLst/>
              <a:gdLst/>
              <a:ahLst/>
              <a:cxnLst/>
              <a:rect l="l" t="t" r="r" b="b"/>
              <a:pathLst>
                <a:path w="14096" h="14096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859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332" name="Google Shape;332;p2"/>
            <p:cNvSpPr/>
            <p:nvPr/>
          </p:nvSpPr>
          <p:spPr>
            <a:xfrm>
              <a:off x="6326022" y="3540627"/>
              <a:ext cx="14096" cy="14096"/>
            </a:xfrm>
            <a:custGeom>
              <a:avLst/>
              <a:gdLst/>
              <a:ahLst/>
              <a:cxnLst/>
              <a:rect l="l" t="t" r="r" b="b"/>
              <a:pathLst>
                <a:path w="14096" h="14096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333" name="Google Shape;333;p2"/>
            <p:cNvSpPr/>
            <p:nvPr/>
          </p:nvSpPr>
          <p:spPr>
            <a:xfrm>
              <a:off x="6385268" y="3540630"/>
              <a:ext cx="14096" cy="14096"/>
            </a:xfrm>
            <a:custGeom>
              <a:avLst/>
              <a:gdLst/>
              <a:ahLst/>
              <a:cxnLst/>
              <a:rect l="l" t="t" r="r" b="b"/>
              <a:pathLst>
                <a:path w="14096" h="14096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858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334" name="Google Shape;334;p2"/>
            <p:cNvSpPr/>
            <p:nvPr/>
          </p:nvSpPr>
          <p:spPr>
            <a:xfrm>
              <a:off x="6444417" y="3540631"/>
              <a:ext cx="14096" cy="14097"/>
            </a:xfrm>
            <a:custGeom>
              <a:avLst/>
              <a:gdLst/>
              <a:ahLst/>
              <a:cxnLst/>
              <a:rect l="l" t="t" r="r" b="b"/>
              <a:pathLst>
                <a:path w="14096" h="14097" extrusionOk="0">
                  <a:moveTo>
                    <a:pt x="14097" y="7048"/>
                  </a:moveTo>
                  <a:cubicBezTo>
                    <a:pt x="14097" y="10941"/>
                    <a:pt x="10941" y="14097"/>
                    <a:pt x="7048" y="14097"/>
                  </a:cubicBezTo>
                  <a:cubicBezTo>
                    <a:pt x="3156" y="14097"/>
                    <a:pt x="0" y="10941"/>
                    <a:pt x="0" y="7048"/>
                  </a:cubicBezTo>
                  <a:cubicBezTo>
                    <a:pt x="0" y="3156"/>
                    <a:pt x="3156" y="0"/>
                    <a:pt x="7048" y="0"/>
                  </a:cubicBezTo>
                  <a:cubicBezTo>
                    <a:pt x="10941" y="0"/>
                    <a:pt x="14097" y="3156"/>
                    <a:pt x="14097" y="7048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335" name="Google Shape;335;p2"/>
            <p:cNvSpPr/>
            <p:nvPr/>
          </p:nvSpPr>
          <p:spPr>
            <a:xfrm>
              <a:off x="6148476" y="3599781"/>
              <a:ext cx="14097" cy="14096"/>
            </a:xfrm>
            <a:custGeom>
              <a:avLst/>
              <a:gdLst/>
              <a:ahLst/>
              <a:cxnLst/>
              <a:rect l="l" t="t" r="r" b="b"/>
              <a:pathLst>
                <a:path w="14097" h="14096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336" name="Google Shape;336;p2"/>
            <p:cNvSpPr/>
            <p:nvPr/>
          </p:nvSpPr>
          <p:spPr>
            <a:xfrm>
              <a:off x="6207627" y="3599781"/>
              <a:ext cx="14096" cy="14096"/>
            </a:xfrm>
            <a:custGeom>
              <a:avLst/>
              <a:gdLst/>
              <a:ahLst/>
              <a:cxnLst/>
              <a:rect l="l" t="t" r="r" b="b"/>
              <a:pathLst>
                <a:path w="14096" h="14096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337" name="Google Shape;337;p2"/>
            <p:cNvSpPr/>
            <p:nvPr/>
          </p:nvSpPr>
          <p:spPr>
            <a:xfrm>
              <a:off x="6266872" y="3599781"/>
              <a:ext cx="14096" cy="14096"/>
            </a:xfrm>
            <a:custGeom>
              <a:avLst/>
              <a:gdLst/>
              <a:ahLst/>
              <a:cxnLst/>
              <a:rect l="l" t="t" r="r" b="b"/>
              <a:pathLst>
                <a:path w="14096" h="14096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859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338" name="Google Shape;338;p2"/>
            <p:cNvSpPr/>
            <p:nvPr/>
          </p:nvSpPr>
          <p:spPr>
            <a:xfrm>
              <a:off x="6326022" y="3599781"/>
              <a:ext cx="14096" cy="14096"/>
            </a:xfrm>
            <a:custGeom>
              <a:avLst/>
              <a:gdLst/>
              <a:ahLst/>
              <a:cxnLst/>
              <a:rect l="l" t="t" r="r" b="b"/>
              <a:pathLst>
                <a:path w="14096" h="14096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339" name="Google Shape;339;p2"/>
            <p:cNvSpPr/>
            <p:nvPr/>
          </p:nvSpPr>
          <p:spPr>
            <a:xfrm>
              <a:off x="6385268" y="3599780"/>
              <a:ext cx="14096" cy="14096"/>
            </a:xfrm>
            <a:custGeom>
              <a:avLst/>
              <a:gdLst/>
              <a:ahLst/>
              <a:cxnLst/>
              <a:rect l="l" t="t" r="r" b="b"/>
              <a:pathLst>
                <a:path w="14096" h="14096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858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340" name="Google Shape;340;p2"/>
            <p:cNvSpPr/>
            <p:nvPr/>
          </p:nvSpPr>
          <p:spPr>
            <a:xfrm>
              <a:off x="6444417" y="3599782"/>
              <a:ext cx="14096" cy="14096"/>
            </a:xfrm>
            <a:custGeom>
              <a:avLst/>
              <a:gdLst/>
              <a:ahLst/>
              <a:cxnLst/>
              <a:rect l="l" t="t" r="r" b="b"/>
              <a:pathLst>
                <a:path w="14096" h="14096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341" name="Google Shape;341;p2"/>
            <p:cNvSpPr/>
            <p:nvPr/>
          </p:nvSpPr>
          <p:spPr>
            <a:xfrm>
              <a:off x="6148476" y="3659026"/>
              <a:ext cx="14097" cy="14096"/>
            </a:xfrm>
            <a:custGeom>
              <a:avLst/>
              <a:gdLst/>
              <a:ahLst/>
              <a:cxnLst/>
              <a:rect l="l" t="t" r="r" b="b"/>
              <a:pathLst>
                <a:path w="14097" h="14096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342" name="Google Shape;342;p2"/>
            <p:cNvSpPr/>
            <p:nvPr/>
          </p:nvSpPr>
          <p:spPr>
            <a:xfrm>
              <a:off x="6207627" y="3659026"/>
              <a:ext cx="14096" cy="14096"/>
            </a:xfrm>
            <a:custGeom>
              <a:avLst/>
              <a:gdLst/>
              <a:ahLst/>
              <a:cxnLst/>
              <a:rect l="l" t="t" r="r" b="b"/>
              <a:pathLst>
                <a:path w="14096" h="14096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343" name="Google Shape;343;p2"/>
            <p:cNvSpPr/>
            <p:nvPr/>
          </p:nvSpPr>
          <p:spPr>
            <a:xfrm>
              <a:off x="6266872" y="3659026"/>
              <a:ext cx="14096" cy="14096"/>
            </a:xfrm>
            <a:custGeom>
              <a:avLst/>
              <a:gdLst/>
              <a:ahLst/>
              <a:cxnLst/>
              <a:rect l="l" t="t" r="r" b="b"/>
              <a:pathLst>
                <a:path w="14096" h="14096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859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344" name="Google Shape;344;p2"/>
            <p:cNvSpPr/>
            <p:nvPr/>
          </p:nvSpPr>
          <p:spPr>
            <a:xfrm>
              <a:off x="6326022" y="3659026"/>
              <a:ext cx="14096" cy="14096"/>
            </a:xfrm>
            <a:custGeom>
              <a:avLst/>
              <a:gdLst/>
              <a:ahLst/>
              <a:cxnLst/>
              <a:rect l="l" t="t" r="r" b="b"/>
              <a:pathLst>
                <a:path w="14096" h="14096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345" name="Google Shape;345;p2"/>
            <p:cNvSpPr/>
            <p:nvPr/>
          </p:nvSpPr>
          <p:spPr>
            <a:xfrm>
              <a:off x="6385268" y="3659026"/>
              <a:ext cx="14096" cy="14096"/>
            </a:xfrm>
            <a:custGeom>
              <a:avLst/>
              <a:gdLst/>
              <a:ahLst/>
              <a:cxnLst/>
              <a:rect l="l" t="t" r="r" b="b"/>
              <a:pathLst>
                <a:path w="14096" h="14096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858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346" name="Google Shape;346;p2"/>
            <p:cNvSpPr/>
            <p:nvPr/>
          </p:nvSpPr>
          <p:spPr>
            <a:xfrm>
              <a:off x="6444417" y="3659026"/>
              <a:ext cx="14096" cy="14096"/>
            </a:xfrm>
            <a:custGeom>
              <a:avLst/>
              <a:gdLst/>
              <a:ahLst/>
              <a:cxnLst/>
              <a:rect l="l" t="t" r="r" b="b"/>
              <a:pathLst>
                <a:path w="14096" h="14096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347" name="Google Shape;347;p2"/>
            <p:cNvSpPr/>
            <p:nvPr/>
          </p:nvSpPr>
          <p:spPr>
            <a:xfrm>
              <a:off x="6148476" y="3718177"/>
              <a:ext cx="14097" cy="14096"/>
            </a:xfrm>
            <a:custGeom>
              <a:avLst/>
              <a:gdLst/>
              <a:ahLst/>
              <a:cxnLst/>
              <a:rect l="l" t="t" r="r" b="b"/>
              <a:pathLst>
                <a:path w="14097" h="14096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348" name="Google Shape;348;p2"/>
            <p:cNvSpPr/>
            <p:nvPr/>
          </p:nvSpPr>
          <p:spPr>
            <a:xfrm>
              <a:off x="6207627" y="3718177"/>
              <a:ext cx="14096" cy="14096"/>
            </a:xfrm>
            <a:custGeom>
              <a:avLst/>
              <a:gdLst/>
              <a:ahLst/>
              <a:cxnLst/>
              <a:rect l="l" t="t" r="r" b="b"/>
              <a:pathLst>
                <a:path w="14096" h="14096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349" name="Google Shape;349;p2"/>
            <p:cNvSpPr/>
            <p:nvPr/>
          </p:nvSpPr>
          <p:spPr>
            <a:xfrm>
              <a:off x="6266872" y="3718177"/>
              <a:ext cx="14096" cy="14096"/>
            </a:xfrm>
            <a:custGeom>
              <a:avLst/>
              <a:gdLst/>
              <a:ahLst/>
              <a:cxnLst/>
              <a:rect l="l" t="t" r="r" b="b"/>
              <a:pathLst>
                <a:path w="14096" h="14096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859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350" name="Google Shape;350;p2"/>
            <p:cNvSpPr/>
            <p:nvPr/>
          </p:nvSpPr>
          <p:spPr>
            <a:xfrm>
              <a:off x="6326022" y="3718177"/>
              <a:ext cx="14096" cy="14096"/>
            </a:xfrm>
            <a:custGeom>
              <a:avLst/>
              <a:gdLst/>
              <a:ahLst/>
              <a:cxnLst/>
              <a:rect l="l" t="t" r="r" b="b"/>
              <a:pathLst>
                <a:path w="14096" h="14096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351" name="Google Shape;351;p2"/>
            <p:cNvSpPr/>
            <p:nvPr/>
          </p:nvSpPr>
          <p:spPr>
            <a:xfrm>
              <a:off x="6385268" y="3718172"/>
              <a:ext cx="14096" cy="14096"/>
            </a:xfrm>
            <a:custGeom>
              <a:avLst/>
              <a:gdLst/>
              <a:ahLst/>
              <a:cxnLst/>
              <a:rect l="l" t="t" r="r" b="b"/>
              <a:pathLst>
                <a:path w="14096" h="14096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858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352" name="Google Shape;352;p2"/>
            <p:cNvSpPr/>
            <p:nvPr/>
          </p:nvSpPr>
          <p:spPr>
            <a:xfrm>
              <a:off x="6444417" y="3718176"/>
              <a:ext cx="14096" cy="14096"/>
            </a:xfrm>
            <a:custGeom>
              <a:avLst/>
              <a:gdLst/>
              <a:ahLst/>
              <a:cxnLst/>
              <a:rect l="l" t="t" r="r" b="b"/>
              <a:pathLst>
                <a:path w="14096" h="14096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353" name="Google Shape;353;p2"/>
            <p:cNvSpPr/>
            <p:nvPr/>
          </p:nvSpPr>
          <p:spPr>
            <a:xfrm>
              <a:off x="6148472" y="3777419"/>
              <a:ext cx="14097" cy="14099"/>
            </a:xfrm>
            <a:custGeom>
              <a:avLst/>
              <a:gdLst/>
              <a:ahLst/>
              <a:cxnLst/>
              <a:rect l="l" t="t" r="r" b="b"/>
              <a:pathLst>
                <a:path w="14097" h="14099" extrusionOk="0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354" name="Google Shape;354;p2"/>
            <p:cNvSpPr/>
            <p:nvPr/>
          </p:nvSpPr>
          <p:spPr>
            <a:xfrm>
              <a:off x="6207622" y="3777419"/>
              <a:ext cx="14096" cy="14099"/>
            </a:xfrm>
            <a:custGeom>
              <a:avLst/>
              <a:gdLst/>
              <a:ahLst/>
              <a:cxnLst/>
              <a:rect l="l" t="t" r="r" b="b"/>
              <a:pathLst>
                <a:path w="14096" h="14099" extrusionOk="0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355" name="Google Shape;355;p2"/>
            <p:cNvSpPr/>
            <p:nvPr/>
          </p:nvSpPr>
          <p:spPr>
            <a:xfrm>
              <a:off x="6266868" y="3777419"/>
              <a:ext cx="14096" cy="14099"/>
            </a:xfrm>
            <a:custGeom>
              <a:avLst/>
              <a:gdLst/>
              <a:ahLst/>
              <a:cxnLst/>
              <a:rect l="l" t="t" r="r" b="b"/>
              <a:pathLst>
                <a:path w="14096" h="14099" extrusionOk="0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859" y="-93"/>
                    <a:pt x="14097" y="3145"/>
                    <a:pt x="14097" y="705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356" name="Google Shape;356;p2"/>
            <p:cNvSpPr/>
            <p:nvPr/>
          </p:nvSpPr>
          <p:spPr>
            <a:xfrm>
              <a:off x="6326024" y="3777383"/>
              <a:ext cx="14096" cy="14099"/>
            </a:xfrm>
            <a:custGeom>
              <a:avLst/>
              <a:gdLst/>
              <a:ahLst/>
              <a:cxnLst/>
              <a:rect l="l" t="t" r="r" b="b"/>
              <a:pathLst>
                <a:path w="14096" h="14099" extrusionOk="0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357" name="Google Shape;357;p2"/>
            <p:cNvSpPr/>
            <p:nvPr/>
          </p:nvSpPr>
          <p:spPr>
            <a:xfrm>
              <a:off x="6385287" y="3777429"/>
              <a:ext cx="14096" cy="14099"/>
            </a:xfrm>
            <a:custGeom>
              <a:avLst/>
              <a:gdLst/>
              <a:ahLst/>
              <a:cxnLst/>
              <a:rect l="l" t="t" r="r" b="b"/>
              <a:pathLst>
                <a:path w="14096" h="14099" extrusionOk="0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858" y="-93"/>
                    <a:pt x="14097" y="3145"/>
                    <a:pt x="14097" y="705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358" name="Google Shape;358;p2"/>
            <p:cNvSpPr/>
            <p:nvPr/>
          </p:nvSpPr>
          <p:spPr>
            <a:xfrm>
              <a:off x="6444424" y="3777424"/>
              <a:ext cx="14096" cy="14096"/>
            </a:xfrm>
            <a:custGeom>
              <a:avLst/>
              <a:gdLst/>
              <a:ahLst/>
              <a:cxnLst/>
              <a:rect l="l" t="t" r="r" b="b"/>
              <a:pathLst>
                <a:path w="14096" h="14096" extrusionOk="0">
                  <a:moveTo>
                    <a:pt x="14097" y="7048"/>
                  </a:moveTo>
                  <a:cubicBezTo>
                    <a:pt x="14097" y="10941"/>
                    <a:pt x="10941" y="14097"/>
                    <a:pt x="7048" y="14097"/>
                  </a:cubicBezTo>
                  <a:cubicBezTo>
                    <a:pt x="3156" y="14097"/>
                    <a:pt x="0" y="10941"/>
                    <a:pt x="0" y="7048"/>
                  </a:cubicBezTo>
                  <a:cubicBezTo>
                    <a:pt x="0" y="3156"/>
                    <a:pt x="3156" y="0"/>
                    <a:pt x="7048" y="0"/>
                  </a:cubicBezTo>
                  <a:cubicBezTo>
                    <a:pt x="10941" y="0"/>
                    <a:pt x="14097" y="3156"/>
                    <a:pt x="14097" y="7048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</p:grpSp>
      <p:grpSp>
        <p:nvGrpSpPr>
          <p:cNvPr id="359" name="Google Shape;359;p2"/>
          <p:cNvGrpSpPr/>
          <p:nvPr/>
        </p:nvGrpSpPr>
        <p:grpSpPr>
          <a:xfrm>
            <a:off x="4680915" y="4748271"/>
            <a:ext cx="1330536" cy="1330521"/>
            <a:chOff x="5734037" y="3067039"/>
            <a:chExt cx="724483" cy="724489"/>
          </a:xfrm>
        </p:grpSpPr>
        <p:sp>
          <p:nvSpPr>
            <p:cNvPr id="360" name="Google Shape;360;p2"/>
            <p:cNvSpPr/>
            <p:nvPr/>
          </p:nvSpPr>
          <p:spPr>
            <a:xfrm>
              <a:off x="5734038" y="3067039"/>
              <a:ext cx="14192" cy="14097"/>
            </a:xfrm>
            <a:custGeom>
              <a:avLst/>
              <a:gdLst/>
              <a:ahLst/>
              <a:cxnLst/>
              <a:rect l="l" t="t" r="r" b="b"/>
              <a:pathLst>
                <a:path w="14192" h="14097" extrusionOk="0">
                  <a:moveTo>
                    <a:pt x="14192" y="7049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9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361" name="Google Shape;361;p2"/>
            <p:cNvSpPr/>
            <p:nvPr/>
          </p:nvSpPr>
          <p:spPr>
            <a:xfrm>
              <a:off x="5793283" y="3067039"/>
              <a:ext cx="14097" cy="14097"/>
            </a:xfrm>
            <a:custGeom>
              <a:avLst/>
              <a:gdLst/>
              <a:ahLst/>
              <a:cxnLst/>
              <a:rect l="l" t="t" r="r" b="b"/>
              <a:pathLst>
                <a:path w="14097" h="14097" extrusionOk="0">
                  <a:moveTo>
                    <a:pt x="14097" y="7049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9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9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362" name="Google Shape;362;p2"/>
            <p:cNvSpPr/>
            <p:nvPr/>
          </p:nvSpPr>
          <p:spPr>
            <a:xfrm>
              <a:off x="5852433" y="3067039"/>
              <a:ext cx="14096" cy="14097"/>
            </a:xfrm>
            <a:custGeom>
              <a:avLst/>
              <a:gdLst/>
              <a:ahLst/>
              <a:cxnLst/>
              <a:rect l="l" t="t" r="r" b="b"/>
              <a:pathLst>
                <a:path w="14096" h="14097" extrusionOk="0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363" name="Google Shape;363;p2"/>
            <p:cNvSpPr/>
            <p:nvPr/>
          </p:nvSpPr>
          <p:spPr>
            <a:xfrm>
              <a:off x="5911678" y="3067039"/>
              <a:ext cx="14096" cy="14097"/>
            </a:xfrm>
            <a:custGeom>
              <a:avLst/>
              <a:gdLst/>
              <a:ahLst/>
              <a:cxnLst/>
              <a:rect l="l" t="t" r="r" b="b"/>
              <a:pathLst>
                <a:path w="14096" h="14097" extrusionOk="0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364" name="Google Shape;364;p2"/>
            <p:cNvSpPr/>
            <p:nvPr/>
          </p:nvSpPr>
          <p:spPr>
            <a:xfrm>
              <a:off x="5970828" y="3067039"/>
              <a:ext cx="14096" cy="14097"/>
            </a:xfrm>
            <a:custGeom>
              <a:avLst/>
              <a:gdLst/>
              <a:ahLst/>
              <a:cxnLst/>
              <a:rect l="l" t="t" r="r" b="b"/>
              <a:pathLst>
                <a:path w="14096" h="14097" extrusionOk="0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365" name="Google Shape;365;p2"/>
            <p:cNvSpPr/>
            <p:nvPr/>
          </p:nvSpPr>
          <p:spPr>
            <a:xfrm>
              <a:off x="6030074" y="3067039"/>
              <a:ext cx="14097" cy="14097"/>
            </a:xfrm>
            <a:custGeom>
              <a:avLst/>
              <a:gdLst/>
              <a:ahLst/>
              <a:cxnLst/>
              <a:rect l="l" t="t" r="r" b="b"/>
              <a:pathLst>
                <a:path w="14097" h="14097" extrusionOk="0">
                  <a:moveTo>
                    <a:pt x="14097" y="7049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9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9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366" name="Google Shape;366;p2"/>
            <p:cNvSpPr/>
            <p:nvPr/>
          </p:nvSpPr>
          <p:spPr>
            <a:xfrm>
              <a:off x="6089224" y="3067039"/>
              <a:ext cx="14096" cy="14097"/>
            </a:xfrm>
            <a:custGeom>
              <a:avLst/>
              <a:gdLst/>
              <a:ahLst/>
              <a:cxnLst/>
              <a:rect l="l" t="t" r="r" b="b"/>
              <a:pathLst>
                <a:path w="14096" h="14097" extrusionOk="0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367" name="Google Shape;367;p2"/>
            <p:cNvSpPr/>
            <p:nvPr/>
          </p:nvSpPr>
          <p:spPr>
            <a:xfrm>
              <a:off x="5734038" y="3126284"/>
              <a:ext cx="14192" cy="14097"/>
            </a:xfrm>
            <a:custGeom>
              <a:avLst/>
              <a:gdLst/>
              <a:ahLst/>
              <a:cxnLst/>
              <a:rect l="l" t="t" r="r" b="b"/>
              <a:pathLst>
                <a:path w="14192" h="14097" extrusionOk="0">
                  <a:moveTo>
                    <a:pt x="14192" y="7049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9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368" name="Google Shape;368;p2"/>
            <p:cNvSpPr/>
            <p:nvPr/>
          </p:nvSpPr>
          <p:spPr>
            <a:xfrm>
              <a:off x="5793283" y="3126282"/>
              <a:ext cx="14097" cy="14099"/>
            </a:xfrm>
            <a:custGeom>
              <a:avLst/>
              <a:gdLst/>
              <a:ahLst/>
              <a:cxnLst/>
              <a:rect l="l" t="t" r="r" b="b"/>
              <a:pathLst>
                <a:path w="14097" h="14099" extrusionOk="0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369" name="Google Shape;369;p2"/>
            <p:cNvSpPr/>
            <p:nvPr/>
          </p:nvSpPr>
          <p:spPr>
            <a:xfrm>
              <a:off x="5852433" y="3126282"/>
              <a:ext cx="14096" cy="14099"/>
            </a:xfrm>
            <a:custGeom>
              <a:avLst/>
              <a:gdLst/>
              <a:ahLst/>
              <a:cxnLst/>
              <a:rect l="l" t="t" r="r" b="b"/>
              <a:pathLst>
                <a:path w="14096" h="14099" extrusionOk="0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370" name="Google Shape;370;p2"/>
            <p:cNvSpPr/>
            <p:nvPr/>
          </p:nvSpPr>
          <p:spPr>
            <a:xfrm>
              <a:off x="5911678" y="3126282"/>
              <a:ext cx="14096" cy="14099"/>
            </a:xfrm>
            <a:custGeom>
              <a:avLst/>
              <a:gdLst/>
              <a:ahLst/>
              <a:cxnLst/>
              <a:rect l="l" t="t" r="r" b="b"/>
              <a:pathLst>
                <a:path w="14096" h="14099" extrusionOk="0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371" name="Google Shape;371;p2"/>
            <p:cNvSpPr/>
            <p:nvPr/>
          </p:nvSpPr>
          <p:spPr>
            <a:xfrm>
              <a:off x="5970828" y="3126282"/>
              <a:ext cx="14096" cy="14099"/>
            </a:xfrm>
            <a:custGeom>
              <a:avLst/>
              <a:gdLst/>
              <a:ahLst/>
              <a:cxnLst/>
              <a:rect l="l" t="t" r="r" b="b"/>
              <a:pathLst>
                <a:path w="14096" h="14099" extrusionOk="0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372" name="Google Shape;372;p2"/>
            <p:cNvSpPr/>
            <p:nvPr/>
          </p:nvSpPr>
          <p:spPr>
            <a:xfrm>
              <a:off x="6030073" y="3126284"/>
              <a:ext cx="14097" cy="14097"/>
            </a:xfrm>
            <a:custGeom>
              <a:avLst/>
              <a:gdLst/>
              <a:ahLst/>
              <a:cxnLst/>
              <a:rect l="l" t="t" r="r" b="b"/>
              <a:pathLst>
                <a:path w="14097" h="14097" extrusionOk="0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373" name="Google Shape;373;p2"/>
            <p:cNvSpPr/>
            <p:nvPr/>
          </p:nvSpPr>
          <p:spPr>
            <a:xfrm>
              <a:off x="6089224" y="3126282"/>
              <a:ext cx="14096" cy="14099"/>
            </a:xfrm>
            <a:custGeom>
              <a:avLst/>
              <a:gdLst/>
              <a:ahLst/>
              <a:cxnLst/>
              <a:rect l="l" t="t" r="r" b="b"/>
              <a:pathLst>
                <a:path w="14096" h="14099" extrusionOk="0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374" name="Google Shape;374;p2"/>
            <p:cNvSpPr/>
            <p:nvPr/>
          </p:nvSpPr>
          <p:spPr>
            <a:xfrm>
              <a:off x="5734038" y="3185434"/>
              <a:ext cx="14192" cy="14096"/>
            </a:xfrm>
            <a:custGeom>
              <a:avLst/>
              <a:gdLst/>
              <a:ahLst/>
              <a:cxnLst/>
              <a:rect l="l" t="t" r="r" b="b"/>
              <a:pathLst>
                <a:path w="14192" h="14096" extrusionOk="0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375" name="Google Shape;375;p2"/>
            <p:cNvSpPr/>
            <p:nvPr/>
          </p:nvSpPr>
          <p:spPr>
            <a:xfrm>
              <a:off x="5793283" y="3185434"/>
              <a:ext cx="14097" cy="14097"/>
            </a:xfrm>
            <a:custGeom>
              <a:avLst/>
              <a:gdLst/>
              <a:ahLst/>
              <a:cxnLst/>
              <a:rect l="l" t="t" r="r" b="b"/>
              <a:pathLst>
                <a:path w="14097" h="14097" extrusionOk="0">
                  <a:moveTo>
                    <a:pt x="14097" y="7049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9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9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376" name="Google Shape;376;p2"/>
            <p:cNvSpPr/>
            <p:nvPr/>
          </p:nvSpPr>
          <p:spPr>
            <a:xfrm>
              <a:off x="5852433" y="3185434"/>
              <a:ext cx="14096" cy="14096"/>
            </a:xfrm>
            <a:custGeom>
              <a:avLst/>
              <a:gdLst/>
              <a:ahLst/>
              <a:cxnLst/>
              <a:rect l="l" t="t" r="r" b="b"/>
              <a:pathLst>
                <a:path w="14096" h="14096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377" name="Google Shape;377;p2"/>
            <p:cNvSpPr/>
            <p:nvPr/>
          </p:nvSpPr>
          <p:spPr>
            <a:xfrm>
              <a:off x="5911678" y="3185434"/>
              <a:ext cx="14096" cy="14096"/>
            </a:xfrm>
            <a:custGeom>
              <a:avLst/>
              <a:gdLst/>
              <a:ahLst/>
              <a:cxnLst/>
              <a:rect l="l" t="t" r="r" b="b"/>
              <a:pathLst>
                <a:path w="14096" h="14096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378" name="Google Shape;378;p2"/>
            <p:cNvSpPr/>
            <p:nvPr/>
          </p:nvSpPr>
          <p:spPr>
            <a:xfrm>
              <a:off x="5970828" y="3185434"/>
              <a:ext cx="14096" cy="14096"/>
            </a:xfrm>
            <a:custGeom>
              <a:avLst/>
              <a:gdLst/>
              <a:ahLst/>
              <a:cxnLst/>
              <a:rect l="l" t="t" r="r" b="b"/>
              <a:pathLst>
                <a:path w="14096" h="14096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379" name="Google Shape;379;p2"/>
            <p:cNvSpPr/>
            <p:nvPr/>
          </p:nvSpPr>
          <p:spPr>
            <a:xfrm>
              <a:off x="6030074" y="3185434"/>
              <a:ext cx="14097" cy="14097"/>
            </a:xfrm>
            <a:custGeom>
              <a:avLst/>
              <a:gdLst/>
              <a:ahLst/>
              <a:cxnLst/>
              <a:rect l="l" t="t" r="r" b="b"/>
              <a:pathLst>
                <a:path w="14097" h="14097" extrusionOk="0">
                  <a:moveTo>
                    <a:pt x="14097" y="7049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9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9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380" name="Google Shape;380;p2"/>
            <p:cNvSpPr/>
            <p:nvPr/>
          </p:nvSpPr>
          <p:spPr>
            <a:xfrm>
              <a:off x="6089224" y="3185434"/>
              <a:ext cx="14096" cy="14096"/>
            </a:xfrm>
            <a:custGeom>
              <a:avLst/>
              <a:gdLst/>
              <a:ahLst/>
              <a:cxnLst/>
              <a:rect l="l" t="t" r="r" b="b"/>
              <a:pathLst>
                <a:path w="14096" h="14096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381" name="Google Shape;381;p2"/>
            <p:cNvSpPr/>
            <p:nvPr/>
          </p:nvSpPr>
          <p:spPr>
            <a:xfrm>
              <a:off x="5734038" y="3244679"/>
              <a:ext cx="14192" cy="14096"/>
            </a:xfrm>
            <a:custGeom>
              <a:avLst/>
              <a:gdLst/>
              <a:ahLst/>
              <a:cxnLst/>
              <a:rect l="l" t="t" r="r" b="b"/>
              <a:pathLst>
                <a:path w="14192" h="14096" extrusionOk="0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382" name="Google Shape;382;p2"/>
            <p:cNvSpPr/>
            <p:nvPr/>
          </p:nvSpPr>
          <p:spPr>
            <a:xfrm>
              <a:off x="5793283" y="3244677"/>
              <a:ext cx="14097" cy="14099"/>
            </a:xfrm>
            <a:custGeom>
              <a:avLst/>
              <a:gdLst/>
              <a:ahLst/>
              <a:cxnLst/>
              <a:rect l="l" t="t" r="r" b="b"/>
              <a:pathLst>
                <a:path w="14097" h="14099" extrusionOk="0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383" name="Google Shape;383;p2"/>
            <p:cNvSpPr/>
            <p:nvPr/>
          </p:nvSpPr>
          <p:spPr>
            <a:xfrm>
              <a:off x="5852433" y="3244677"/>
              <a:ext cx="14096" cy="14099"/>
            </a:xfrm>
            <a:custGeom>
              <a:avLst/>
              <a:gdLst/>
              <a:ahLst/>
              <a:cxnLst/>
              <a:rect l="l" t="t" r="r" b="b"/>
              <a:pathLst>
                <a:path w="14096" h="14099" extrusionOk="0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384" name="Google Shape;384;p2"/>
            <p:cNvSpPr/>
            <p:nvPr/>
          </p:nvSpPr>
          <p:spPr>
            <a:xfrm>
              <a:off x="5911678" y="3244677"/>
              <a:ext cx="14096" cy="14099"/>
            </a:xfrm>
            <a:custGeom>
              <a:avLst/>
              <a:gdLst/>
              <a:ahLst/>
              <a:cxnLst/>
              <a:rect l="l" t="t" r="r" b="b"/>
              <a:pathLst>
                <a:path w="14096" h="14099" extrusionOk="0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385" name="Google Shape;385;p2"/>
            <p:cNvSpPr/>
            <p:nvPr/>
          </p:nvSpPr>
          <p:spPr>
            <a:xfrm>
              <a:off x="5970828" y="3244677"/>
              <a:ext cx="14096" cy="14099"/>
            </a:xfrm>
            <a:custGeom>
              <a:avLst/>
              <a:gdLst/>
              <a:ahLst/>
              <a:cxnLst/>
              <a:rect l="l" t="t" r="r" b="b"/>
              <a:pathLst>
                <a:path w="14096" h="14099" extrusionOk="0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386" name="Google Shape;386;p2"/>
            <p:cNvSpPr/>
            <p:nvPr/>
          </p:nvSpPr>
          <p:spPr>
            <a:xfrm>
              <a:off x="6030073" y="3244679"/>
              <a:ext cx="14097" cy="14096"/>
            </a:xfrm>
            <a:custGeom>
              <a:avLst/>
              <a:gdLst/>
              <a:ahLst/>
              <a:cxnLst/>
              <a:rect l="l" t="t" r="r" b="b"/>
              <a:pathLst>
                <a:path w="14097" h="14096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387" name="Google Shape;387;p2"/>
            <p:cNvSpPr/>
            <p:nvPr/>
          </p:nvSpPr>
          <p:spPr>
            <a:xfrm>
              <a:off x="6089224" y="3244677"/>
              <a:ext cx="14096" cy="14099"/>
            </a:xfrm>
            <a:custGeom>
              <a:avLst/>
              <a:gdLst/>
              <a:ahLst/>
              <a:cxnLst/>
              <a:rect l="l" t="t" r="r" b="b"/>
              <a:pathLst>
                <a:path w="14096" h="14099" extrusionOk="0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388" name="Google Shape;388;p2"/>
            <p:cNvSpPr/>
            <p:nvPr/>
          </p:nvSpPr>
          <p:spPr>
            <a:xfrm>
              <a:off x="5734038" y="3303829"/>
              <a:ext cx="14192" cy="14096"/>
            </a:xfrm>
            <a:custGeom>
              <a:avLst/>
              <a:gdLst/>
              <a:ahLst/>
              <a:cxnLst/>
              <a:rect l="l" t="t" r="r" b="b"/>
              <a:pathLst>
                <a:path w="14192" h="14096" extrusionOk="0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389" name="Google Shape;389;p2"/>
            <p:cNvSpPr/>
            <p:nvPr/>
          </p:nvSpPr>
          <p:spPr>
            <a:xfrm>
              <a:off x="5793283" y="3303829"/>
              <a:ext cx="14097" cy="14096"/>
            </a:xfrm>
            <a:custGeom>
              <a:avLst/>
              <a:gdLst/>
              <a:ahLst/>
              <a:cxnLst/>
              <a:rect l="l" t="t" r="r" b="b"/>
              <a:pathLst>
                <a:path w="14097" h="14096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390" name="Google Shape;390;p2"/>
            <p:cNvSpPr/>
            <p:nvPr/>
          </p:nvSpPr>
          <p:spPr>
            <a:xfrm>
              <a:off x="5852433" y="3303829"/>
              <a:ext cx="14096" cy="14096"/>
            </a:xfrm>
            <a:custGeom>
              <a:avLst/>
              <a:gdLst/>
              <a:ahLst/>
              <a:cxnLst/>
              <a:rect l="l" t="t" r="r" b="b"/>
              <a:pathLst>
                <a:path w="14096" h="14096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391" name="Google Shape;391;p2"/>
            <p:cNvSpPr/>
            <p:nvPr/>
          </p:nvSpPr>
          <p:spPr>
            <a:xfrm>
              <a:off x="5911678" y="3303829"/>
              <a:ext cx="14096" cy="14096"/>
            </a:xfrm>
            <a:custGeom>
              <a:avLst/>
              <a:gdLst/>
              <a:ahLst/>
              <a:cxnLst/>
              <a:rect l="l" t="t" r="r" b="b"/>
              <a:pathLst>
                <a:path w="14096" h="14096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392" name="Google Shape;392;p2"/>
            <p:cNvSpPr/>
            <p:nvPr/>
          </p:nvSpPr>
          <p:spPr>
            <a:xfrm>
              <a:off x="5970828" y="3303829"/>
              <a:ext cx="14096" cy="14096"/>
            </a:xfrm>
            <a:custGeom>
              <a:avLst/>
              <a:gdLst/>
              <a:ahLst/>
              <a:cxnLst/>
              <a:rect l="l" t="t" r="r" b="b"/>
              <a:pathLst>
                <a:path w="14096" h="14096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393" name="Google Shape;393;p2"/>
            <p:cNvSpPr/>
            <p:nvPr/>
          </p:nvSpPr>
          <p:spPr>
            <a:xfrm>
              <a:off x="6030073" y="3303829"/>
              <a:ext cx="14097" cy="14096"/>
            </a:xfrm>
            <a:custGeom>
              <a:avLst/>
              <a:gdLst/>
              <a:ahLst/>
              <a:cxnLst/>
              <a:rect l="l" t="t" r="r" b="b"/>
              <a:pathLst>
                <a:path w="14097" h="14096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394" name="Google Shape;394;p2"/>
            <p:cNvSpPr/>
            <p:nvPr/>
          </p:nvSpPr>
          <p:spPr>
            <a:xfrm>
              <a:off x="6089224" y="3303829"/>
              <a:ext cx="14096" cy="14096"/>
            </a:xfrm>
            <a:custGeom>
              <a:avLst/>
              <a:gdLst/>
              <a:ahLst/>
              <a:cxnLst/>
              <a:rect l="l" t="t" r="r" b="b"/>
              <a:pathLst>
                <a:path w="14096" h="14096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395" name="Google Shape;395;p2"/>
            <p:cNvSpPr/>
            <p:nvPr/>
          </p:nvSpPr>
          <p:spPr>
            <a:xfrm>
              <a:off x="5734038" y="3363074"/>
              <a:ext cx="14192" cy="14097"/>
            </a:xfrm>
            <a:custGeom>
              <a:avLst/>
              <a:gdLst/>
              <a:ahLst/>
              <a:cxnLst/>
              <a:rect l="l" t="t" r="r" b="b"/>
              <a:pathLst>
                <a:path w="14192" h="14097" extrusionOk="0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396" name="Google Shape;396;p2"/>
            <p:cNvSpPr/>
            <p:nvPr/>
          </p:nvSpPr>
          <p:spPr>
            <a:xfrm>
              <a:off x="5793283" y="3363072"/>
              <a:ext cx="14097" cy="14099"/>
            </a:xfrm>
            <a:custGeom>
              <a:avLst/>
              <a:gdLst/>
              <a:ahLst/>
              <a:cxnLst/>
              <a:rect l="l" t="t" r="r" b="b"/>
              <a:pathLst>
                <a:path w="14097" h="14099" extrusionOk="0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397" name="Google Shape;397;p2"/>
            <p:cNvSpPr/>
            <p:nvPr/>
          </p:nvSpPr>
          <p:spPr>
            <a:xfrm>
              <a:off x="5852433" y="3363072"/>
              <a:ext cx="14096" cy="14099"/>
            </a:xfrm>
            <a:custGeom>
              <a:avLst/>
              <a:gdLst/>
              <a:ahLst/>
              <a:cxnLst/>
              <a:rect l="l" t="t" r="r" b="b"/>
              <a:pathLst>
                <a:path w="14096" h="14099" extrusionOk="0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398" name="Google Shape;398;p2"/>
            <p:cNvSpPr/>
            <p:nvPr/>
          </p:nvSpPr>
          <p:spPr>
            <a:xfrm>
              <a:off x="5911678" y="3363072"/>
              <a:ext cx="14096" cy="14099"/>
            </a:xfrm>
            <a:custGeom>
              <a:avLst/>
              <a:gdLst/>
              <a:ahLst/>
              <a:cxnLst/>
              <a:rect l="l" t="t" r="r" b="b"/>
              <a:pathLst>
                <a:path w="14096" h="14099" extrusionOk="0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399" name="Google Shape;399;p2"/>
            <p:cNvSpPr/>
            <p:nvPr/>
          </p:nvSpPr>
          <p:spPr>
            <a:xfrm>
              <a:off x="5970828" y="3363072"/>
              <a:ext cx="14096" cy="14099"/>
            </a:xfrm>
            <a:custGeom>
              <a:avLst/>
              <a:gdLst/>
              <a:ahLst/>
              <a:cxnLst/>
              <a:rect l="l" t="t" r="r" b="b"/>
              <a:pathLst>
                <a:path w="14096" h="14099" extrusionOk="0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400" name="Google Shape;400;p2"/>
            <p:cNvSpPr/>
            <p:nvPr/>
          </p:nvSpPr>
          <p:spPr>
            <a:xfrm>
              <a:off x="6030073" y="3363074"/>
              <a:ext cx="14097" cy="14097"/>
            </a:xfrm>
            <a:custGeom>
              <a:avLst/>
              <a:gdLst/>
              <a:ahLst/>
              <a:cxnLst/>
              <a:rect l="l" t="t" r="r" b="b"/>
              <a:pathLst>
                <a:path w="14097" h="14097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401" name="Google Shape;401;p2"/>
            <p:cNvSpPr/>
            <p:nvPr/>
          </p:nvSpPr>
          <p:spPr>
            <a:xfrm>
              <a:off x="6089224" y="3363072"/>
              <a:ext cx="14096" cy="14099"/>
            </a:xfrm>
            <a:custGeom>
              <a:avLst/>
              <a:gdLst/>
              <a:ahLst/>
              <a:cxnLst/>
              <a:rect l="l" t="t" r="r" b="b"/>
              <a:pathLst>
                <a:path w="14096" h="14099" extrusionOk="0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402" name="Google Shape;402;p2"/>
            <p:cNvSpPr/>
            <p:nvPr/>
          </p:nvSpPr>
          <p:spPr>
            <a:xfrm>
              <a:off x="5734038" y="3422225"/>
              <a:ext cx="14192" cy="14096"/>
            </a:xfrm>
            <a:custGeom>
              <a:avLst/>
              <a:gdLst/>
              <a:ahLst/>
              <a:cxnLst/>
              <a:rect l="l" t="t" r="r" b="b"/>
              <a:pathLst>
                <a:path w="14192" h="14096" extrusionOk="0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403" name="Google Shape;403;p2"/>
            <p:cNvSpPr/>
            <p:nvPr/>
          </p:nvSpPr>
          <p:spPr>
            <a:xfrm>
              <a:off x="5793283" y="3422225"/>
              <a:ext cx="14097" cy="14096"/>
            </a:xfrm>
            <a:custGeom>
              <a:avLst/>
              <a:gdLst/>
              <a:ahLst/>
              <a:cxnLst/>
              <a:rect l="l" t="t" r="r" b="b"/>
              <a:pathLst>
                <a:path w="14097" h="14096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404" name="Google Shape;404;p2"/>
            <p:cNvSpPr/>
            <p:nvPr/>
          </p:nvSpPr>
          <p:spPr>
            <a:xfrm>
              <a:off x="5852433" y="3422225"/>
              <a:ext cx="14096" cy="14096"/>
            </a:xfrm>
            <a:custGeom>
              <a:avLst/>
              <a:gdLst/>
              <a:ahLst/>
              <a:cxnLst/>
              <a:rect l="l" t="t" r="r" b="b"/>
              <a:pathLst>
                <a:path w="14096" h="14096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405" name="Google Shape;405;p2"/>
            <p:cNvSpPr/>
            <p:nvPr/>
          </p:nvSpPr>
          <p:spPr>
            <a:xfrm>
              <a:off x="5911678" y="3422225"/>
              <a:ext cx="14096" cy="14096"/>
            </a:xfrm>
            <a:custGeom>
              <a:avLst/>
              <a:gdLst/>
              <a:ahLst/>
              <a:cxnLst/>
              <a:rect l="l" t="t" r="r" b="b"/>
              <a:pathLst>
                <a:path w="14096" h="14096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406" name="Google Shape;406;p2"/>
            <p:cNvSpPr/>
            <p:nvPr/>
          </p:nvSpPr>
          <p:spPr>
            <a:xfrm>
              <a:off x="5970828" y="3422225"/>
              <a:ext cx="14096" cy="14096"/>
            </a:xfrm>
            <a:custGeom>
              <a:avLst/>
              <a:gdLst/>
              <a:ahLst/>
              <a:cxnLst/>
              <a:rect l="l" t="t" r="r" b="b"/>
              <a:pathLst>
                <a:path w="14096" h="14096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407" name="Google Shape;407;p2"/>
            <p:cNvSpPr/>
            <p:nvPr/>
          </p:nvSpPr>
          <p:spPr>
            <a:xfrm>
              <a:off x="6030073" y="3422225"/>
              <a:ext cx="14097" cy="14096"/>
            </a:xfrm>
            <a:custGeom>
              <a:avLst/>
              <a:gdLst/>
              <a:ahLst/>
              <a:cxnLst/>
              <a:rect l="l" t="t" r="r" b="b"/>
              <a:pathLst>
                <a:path w="14097" h="14096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408" name="Google Shape;408;p2"/>
            <p:cNvSpPr/>
            <p:nvPr/>
          </p:nvSpPr>
          <p:spPr>
            <a:xfrm>
              <a:off x="6089224" y="3422225"/>
              <a:ext cx="14096" cy="14096"/>
            </a:xfrm>
            <a:custGeom>
              <a:avLst/>
              <a:gdLst/>
              <a:ahLst/>
              <a:cxnLst/>
              <a:rect l="l" t="t" r="r" b="b"/>
              <a:pathLst>
                <a:path w="14096" h="14096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409" name="Google Shape;409;p2"/>
            <p:cNvSpPr/>
            <p:nvPr/>
          </p:nvSpPr>
          <p:spPr>
            <a:xfrm>
              <a:off x="6148469" y="3067039"/>
              <a:ext cx="14097" cy="14097"/>
            </a:xfrm>
            <a:custGeom>
              <a:avLst/>
              <a:gdLst/>
              <a:ahLst/>
              <a:cxnLst/>
              <a:rect l="l" t="t" r="r" b="b"/>
              <a:pathLst>
                <a:path w="14097" h="14097" extrusionOk="0">
                  <a:moveTo>
                    <a:pt x="14097" y="7049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048" y="0"/>
                    <a:pt x="6953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410" name="Google Shape;410;p2"/>
            <p:cNvSpPr/>
            <p:nvPr/>
          </p:nvSpPr>
          <p:spPr>
            <a:xfrm>
              <a:off x="6207620" y="3067039"/>
              <a:ext cx="14096" cy="14097"/>
            </a:xfrm>
            <a:custGeom>
              <a:avLst/>
              <a:gdLst/>
              <a:ahLst/>
              <a:cxnLst/>
              <a:rect l="l" t="t" r="r" b="b"/>
              <a:pathLst>
                <a:path w="14096" h="14097" extrusionOk="0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411" name="Google Shape;411;p2"/>
            <p:cNvSpPr/>
            <p:nvPr/>
          </p:nvSpPr>
          <p:spPr>
            <a:xfrm>
              <a:off x="6266865" y="3067039"/>
              <a:ext cx="14096" cy="14097"/>
            </a:xfrm>
            <a:custGeom>
              <a:avLst/>
              <a:gdLst/>
              <a:ahLst/>
              <a:cxnLst/>
              <a:rect l="l" t="t" r="r" b="b"/>
              <a:pathLst>
                <a:path w="14096" h="14097" extrusionOk="0">
                  <a:moveTo>
                    <a:pt x="14097" y="7049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048" y="0"/>
                    <a:pt x="6953" y="0"/>
                  </a:cubicBezTo>
                  <a:cubicBezTo>
                    <a:pt x="10859" y="0"/>
                    <a:pt x="14097" y="3143"/>
                    <a:pt x="14097" y="7049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412" name="Google Shape;412;p2"/>
            <p:cNvSpPr/>
            <p:nvPr/>
          </p:nvSpPr>
          <p:spPr>
            <a:xfrm>
              <a:off x="6326014" y="3067039"/>
              <a:ext cx="14096" cy="14097"/>
            </a:xfrm>
            <a:custGeom>
              <a:avLst/>
              <a:gdLst/>
              <a:ahLst/>
              <a:cxnLst/>
              <a:rect l="l" t="t" r="r" b="b"/>
              <a:pathLst>
                <a:path w="14096" h="14097" extrusionOk="0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413" name="Google Shape;413;p2"/>
            <p:cNvSpPr/>
            <p:nvPr/>
          </p:nvSpPr>
          <p:spPr>
            <a:xfrm>
              <a:off x="6385260" y="3067039"/>
              <a:ext cx="14096" cy="14097"/>
            </a:xfrm>
            <a:custGeom>
              <a:avLst/>
              <a:gdLst/>
              <a:ahLst/>
              <a:cxnLst/>
              <a:rect l="l" t="t" r="r" b="b"/>
              <a:pathLst>
                <a:path w="14096" h="14097" extrusionOk="0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048" y="0"/>
                    <a:pt x="6953" y="0"/>
                  </a:cubicBezTo>
                  <a:cubicBezTo>
                    <a:pt x="10858" y="0"/>
                    <a:pt x="14097" y="3143"/>
                    <a:pt x="14097" y="7049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414" name="Google Shape;414;p2"/>
            <p:cNvSpPr/>
            <p:nvPr/>
          </p:nvSpPr>
          <p:spPr>
            <a:xfrm>
              <a:off x="6444410" y="3067039"/>
              <a:ext cx="14096" cy="14097"/>
            </a:xfrm>
            <a:custGeom>
              <a:avLst/>
              <a:gdLst/>
              <a:ahLst/>
              <a:cxnLst/>
              <a:rect l="l" t="t" r="r" b="b"/>
              <a:pathLst>
                <a:path w="14096" h="14097" extrusionOk="0">
                  <a:moveTo>
                    <a:pt x="14097" y="7049"/>
                  </a:moveTo>
                  <a:cubicBezTo>
                    <a:pt x="14097" y="10941"/>
                    <a:pt x="10941" y="14097"/>
                    <a:pt x="7048" y="14097"/>
                  </a:cubicBezTo>
                  <a:cubicBezTo>
                    <a:pt x="3156" y="14097"/>
                    <a:pt x="0" y="10941"/>
                    <a:pt x="0" y="7049"/>
                  </a:cubicBezTo>
                  <a:cubicBezTo>
                    <a:pt x="0" y="3156"/>
                    <a:pt x="3156" y="0"/>
                    <a:pt x="7048" y="0"/>
                  </a:cubicBezTo>
                  <a:cubicBezTo>
                    <a:pt x="10941" y="0"/>
                    <a:pt x="14097" y="3156"/>
                    <a:pt x="14097" y="7049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415" name="Google Shape;415;p2"/>
            <p:cNvSpPr/>
            <p:nvPr/>
          </p:nvSpPr>
          <p:spPr>
            <a:xfrm>
              <a:off x="6148469" y="3126281"/>
              <a:ext cx="14097" cy="14099"/>
            </a:xfrm>
            <a:custGeom>
              <a:avLst/>
              <a:gdLst/>
              <a:ahLst/>
              <a:cxnLst/>
              <a:rect l="l" t="t" r="r" b="b"/>
              <a:pathLst>
                <a:path w="14097" h="14099" extrusionOk="0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416" name="Google Shape;416;p2"/>
            <p:cNvSpPr/>
            <p:nvPr/>
          </p:nvSpPr>
          <p:spPr>
            <a:xfrm>
              <a:off x="6207620" y="3126281"/>
              <a:ext cx="14096" cy="14099"/>
            </a:xfrm>
            <a:custGeom>
              <a:avLst/>
              <a:gdLst/>
              <a:ahLst/>
              <a:cxnLst/>
              <a:rect l="l" t="t" r="r" b="b"/>
              <a:pathLst>
                <a:path w="14096" h="14099" extrusionOk="0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417" name="Google Shape;417;p2"/>
            <p:cNvSpPr/>
            <p:nvPr/>
          </p:nvSpPr>
          <p:spPr>
            <a:xfrm>
              <a:off x="6266865" y="3126281"/>
              <a:ext cx="14096" cy="14099"/>
            </a:xfrm>
            <a:custGeom>
              <a:avLst/>
              <a:gdLst/>
              <a:ahLst/>
              <a:cxnLst/>
              <a:rect l="l" t="t" r="r" b="b"/>
              <a:pathLst>
                <a:path w="14096" h="14099" extrusionOk="0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859" y="-93"/>
                    <a:pt x="14097" y="3145"/>
                    <a:pt x="14097" y="7051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418" name="Google Shape;418;p2"/>
            <p:cNvSpPr/>
            <p:nvPr/>
          </p:nvSpPr>
          <p:spPr>
            <a:xfrm>
              <a:off x="6326014" y="3126281"/>
              <a:ext cx="14096" cy="14099"/>
            </a:xfrm>
            <a:custGeom>
              <a:avLst/>
              <a:gdLst/>
              <a:ahLst/>
              <a:cxnLst/>
              <a:rect l="l" t="t" r="r" b="b"/>
              <a:pathLst>
                <a:path w="14096" h="14099" extrusionOk="0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419" name="Google Shape;419;p2"/>
            <p:cNvSpPr/>
            <p:nvPr/>
          </p:nvSpPr>
          <p:spPr>
            <a:xfrm>
              <a:off x="6385260" y="3126281"/>
              <a:ext cx="14096" cy="14099"/>
            </a:xfrm>
            <a:custGeom>
              <a:avLst/>
              <a:gdLst/>
              <a:ahLst/>
              <a:cxnLst/>
              <a:rect l="l" t="t" r="r" b="b"/>
              <a:pathLst>
                <a:path w="14096" h="14099" extrusionOk="0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858" y="-93"/>
                    <a:pt x="14097" y="3145"/>
                    <a:pt x="14097" y="7051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420" name="Google Shape;420;p2"/>
            <p:cNvSpPr/>
            <p:nvPr/>
          </p:nvSpPr>
          <p:spPr>
            <a:xfrm>
              <a:off x="6444410" y="3126283"/>
              <a:ext cx="14096" cy="14097"/>
            </a:xfrm>
            <a:custGeom>
              <a:avLst/>
              <a:gdLst/>
              <a:ahLst/>
              <a:cxnLst/>
              <a:rect l="l" t="t" r="r" b="b"/>
              <a:pathLst>
                <a:path w="14096" h="14097" extrusionOk="0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421" name="Google Shape;421;p2"/>
            <p:cNvSpPr/>
            <p:nvPr/>
          </p:nvSpPr>
          <p:spPr>
            <a:xfrm>
              <a:off x="6148469" y="3185433"/>
              <a:ext cx="14097" cy="14096"/>
            </a:xfrm>
            <a:custGeom>
              <a:avLst/>
              <a:gdLst/>
              <a:ahLst/>
              <a:cxnLst/>
              <a:rect l="l" t="t" r="r" b="b"/>
              <a:pathLst>
                <a:path w="14097" h="14096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422" name="Google Shape;422;p2"/>
            <p:cNvSpPr/>
            <p:nvPr/>
          </p:nvSpPr>
          <p:spPr>
            <a:xfrm>
              <a:off x="6207620" y="3185433"/>
              <a:ext cx="14096" cy="14096"/>
            </a:xfrm>
            <a:custGeom>
              <a:avLst/>
              <a:gdLst/>
              <a:ahLst/>
              <a:cxnLst/>
              <a:rect l="l" t="t" r="r" b="b"/>
              <a:pathLst>
                <a:path w="14096" h="14096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423" name="Google Shape;423;p2"/>
            <p:cNvSpPr/>
            <p:nvPr/>
          </p:nvSpPr>
          <p:spPr>
            <a:xfrm>
              <a:off x="6266865" y="3185433"/>
              <a:ext cx="14096" cy="14096"/>
            </a:xfrm>
            <a:custGeom>
              <a:avLst/>
              <a:gdLst/>
              <a:ahLst/>
              <a:cxnLst/>
              <a:rect l="l" t="t" r="r" b="b"/>
              <a:pathLst>
                <a:path w="14096" h="14096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859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424" name="Google Shape;424;p2"/>
            <p:cNvSpPr/>
            <p:nvPr/>
          </p:nvSpPr>
          <p:spPr>
            <a:xfrm>
              <a:off x="6326014" y="3185433"/>
              <a:ext cx="14096" cy="14096"/>
            </a:xfrm>
            <a:custGeom>
              <a:avLst/>
              <a:gdLst/>
              <a:ahLst/>
              <a:cxnLst/>
              <a:rect l="l" t="t" r="r" b="b"/>
              <a:pathLst>
                <a:path w="14096" h="14096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425" name="Google Shape;425;p2"/>
            <p:cNvSpPr/>
            <p:nvPr/>
          </p:nvSpPr>
          <p:spPr>
            <a:xfrm>
              <a:off x="6385260" y="3185433"/>
              <a:ext cx="14096" cy="14096"/>
            </a:xfrm>
            <a:custGeom>
              <a:avLst/>
              <a:gdLst/>
              <a:ahLst/>
              <a:cxnLst/>
              <a:rect l="l" t="t" r="r" b="b"/>
              <a:pathLst>
                <a:path w="14096" h="14096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858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426" name="Google Shape;426;p2"/>
            <p:cNvSpPr/>
            <p:nvPr/>
          </p:nvSpPr>
          <p:spPr>
            <a:xfrm>
              <a:off x="6444410" y="3185432"/>
              <a:ext cx="14096" cy="14097"/>
            </a:xfrm>
            <a:custGeom>
              <a:avLst/>
              <a:gdLst/>
              <a:ahLst/>
              <a:cxnLst/>
              <a:rect l="l" t="t" r="r" b="b"/>
              <a:pathLst>
                <a:path w="14096" h="14097" extrusionOk="0">
                  <a:moveTo>
                    <a:pt x="14097" y="7049"/>
                  </a:moveTo>
                  <a:cubicBezTo>
                    <a:pt x="14097" y="10941"/>
                    <a:pt x="10941" y="14097"/>
                    <a:pt x="7048" y="14097"/>
                  </a:cubicBezTo>
                  <a:cubicBezTo>
                    <a:pt x="3156" y="14097"/>
                    <a:pt x="0" y="10941"/>
                    <a:pt x="0" y="7049"/>
                  </a:cubicBezTo>
                  <a:cubicBezTo>
                    <a:pt x="0" y="3156"/>
                    <a:pt x="3156" y="0"/>
                    <a:pt x="7048" y="0"/>
                  </a:cubicBezTo>
                  <a:cubicBezTo>
                    <a:pt x="10941" y="0"/>
                    <a:pt x="14097" y="3156"/>
                    <a:pt x="14097" y="7049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427" name="Google Shape;427;p2"/>
            <p:cNvSpPr/>
            <p:nvPr/>
          </p:nvSpPr>
          <p:spPr>
            <a:xfrm>
              <a:off x="6148469" y="3244676"/>
              <a:ext cx="14097" cy="14099"/>
            </a:xfrm>
            <a:custGeom>
              <a:avLst/>
              <a:gdLst/>
              <a:ahLst/>
              <a:cxnLst/>
              <a:rect l="l" t="t" r="r" b="b"/>
              <a:pathLst>
                <a:path w="14097" h="14099" extrusionOk="0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428" name="Google Shape;428;p2"/>
            <p:cNvSpPr/>
            <p:nvPr/>
          </p:nvSpPr>
          <p:spPr>
            <a:xfrm>
              <a:off x="6207620" y="3244676"/>
              <a:ext cx="14096" cy="14099"/>
            </a:xfrm>
            <a:custGeom>
              <a:avLst/>
              <a:gdLst/>
              <a:ahLst/>
              <a:cxnLst/>
              <a:rect l="l" t="t" r="r" b="b"/>
              <a:pathLst>
                <a:path w="14096" h="14099" extrusionOk="0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429" name="Google Shape;429;p2"/>
            <p:cNvSpPr/>
            <p:nvPr/>
          </p:nvSpPr>
          <p:spPr>
            <a:xfrm>
              <a:off x="6266865" y="3244676"/>
              <a:ext cx="14096" cy="14099"/>
            </a:xfrm>
            <a:custGeom>
              <a:avLst/>
              <a:gdLst/>
              <a:ahLst/>
              <a:cxnLst/>
              <a:rect l="l" t="t" r="r" b="b"/>
              <a:pathLst>
                <a:path w="14096" h="14099" extrusionOk="0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859" y="-93"/>
                    <a:pt x="14097" y="3145"/>
                    <a:pt x="14097" y="7051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430" name="Google Shape;430;p2"/>
            <p:cNvSpPr/>
            <p:nvPr/>
          </p:nvSpPr>
          <p:spPr>
            <a:xfrm>
              <a:off x="6326014" y="3244676"/>
              <a:ext cx="14096" cy="14099"/>
            </a:xfrm>
            <a:custGeom>
              <a:avLst/>
              <a:gdLst/>
              <a:ahLst/>
              <a:cxnLst/>
              <a:rect l="l" t="t" r="r" b="b"/>
              <a:pathLst>
                <a:path w="14096" h="14099" extrusionOk="0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431" name="Google Shape;431;p2"/>
            <p:cNvSpPr/>
            <p:nvPr/>
          </p:nvSpPr>
          <p:spPr>
            <a:xfrm>
              <a:off x="6385260" y="3244676"/>
              <a:ext cx="14096" cy="14099"/>
            </a:xfrm>
            <a:custGeom>
              <a:avLst/>
              <a:gdLst/>
              <a:ahLst/>
              <a:cxnLst/>
              <a:rect l="l" t="t" r="r" b="b"/>
              <a:pathLst>
                <a:path w="14096" h="14099" extrusionOk="0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858" y="-93"/>
                    <a:pt x="14097" y="3145"/>
                    <a:pt x="14097" y="7051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432" name="Google Shape;432;p2"/>
            <p:cNvSpPr/>
            <p:nvPr/>
          </p:nvSpPr>
          <p:spPr>
            <a:xfrm>
              <a:off x="6444410" y="3244679"/>
              <a:ext cx="14096" cy="14096"/>
            </a:xfrm>
            <a:custGeom>
              <a:avLst/>
              <a:gdLst/>
              <a:ahLst/>
              <a:cxnLst/>
              <a:rect l="l" t="t" r="r" b="b"/>
              <a:pathLst>
                <a:path w="14096" h="14096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433" name="Google Shape;433;p2"/>
            <p:cNvSpPr/>
            <p:nvPr/>
          </p:nvSpPr>
          <p:spPr>
            <a:xfrm>
              <a:off x="6148469" y="3303829"/>
              <a:ext cx="14097" cy="14096"/>
            </a:xfrm>
            <a:custGeom>
              <a:avLst/>
              <a:gdLst/>
              <a:ahLst/>
              <a:cxnLst/>
              <a:rect l="l" t="t" r="r" b="b"/>
              <a:pathLst>
                <a:path w="14097" h="14096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434" name="Google Shape;434;p2"/>
            <p:cNvSpPr/>
            <p:nvPr/>
          </p:nvSpPr>
          <p:spPr>
            <a:xfrm>
              <a:off x="6207620" y="3303829"/>
              <a:ext cx="14096" cy="14096"/>
            </a:xfrm>
            <a:custGeom>
              <a:avLst/>
              <a:gdLst/>
              <a:ahLst/>
              <a:cxnLst/>
              <a:rect l="l" t="t" r="r" b="b"/>
              <a:pathLst>
                <a:path w="14096" h="14096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435" name="Google Shape;435;p2"/>
            <p:cNvSpPr/>
            <p:nvPr/>
          </p:nvSpPr>
          <p:spPr>
            <a:xfrm>
              <a:off x="6266865" y="3303829"/>
              <a:ext cx="14096" cy="14096"/>
            </a:xfrm>
            <a:custGeom>
              <a:avLst/>
              <a:gdLst/>
              <a:ahLst/>
              <a:cxnLst/>
              <a:rect l="l" t="t" r="r" b="b"/>
              <a:pathLst>
                <a:path w="14096" h="14096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859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436" name="Google Shape;436;p2"/>
            <p:cNvSpPr/>
            <p:nvPr/>
          </p:nvSpPr>
          <p:spPr>
            <a:xfrm>
              <a:off x="6326014" y="3303829"/>
              <a:ext cx="14096" cy="14096"/>
            </a:xfrm>
            <a:custGeom>
              <a:avLst/>
              <a:gdLst/>
              <a:ahLst/>
              <a:cxnLst/>
              <a:rect l="l" t="t" r="r" b="b"/>
              <a:pathLst>
                <a:path w="14096" h="14096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437" name="Google Shape;437;p2"/>
            <p:cNvSpPr/>
            <p:nvPr/>
          </p:nvSpPr>
          <p:spPr>
            <a:xfrm>
              <a:off x="6385260" y="3303829"/>
              <a:ext cx="14096" cy="14096"/>
            </a:xfrm>
            <a:custGeom>
              <a:avLst/>
              <a:gdLst/>
              <a:ahLst/>
              <a:cxnLst/>
              <a:rect l="l" t="t" r="r" b="b"/>
              <a:pathLst>
                <a:path w="14096" h="14096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858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438" name="Google Shape;438;p2"/>
            <p:cNvSpPr/>
            <p:nvPr/>
          </p:nvSpPr>
          <p:spPr>
            <a:xfrm>
              <a:off x="6444410" y="3303829"/>
              <a:ext cx="14096" cy="14096"/>
            </a:xfrm>
            <a:custGeom>
              <a:avLst/>
              <a:gdLst/>
              <a:ahLst/>
              <a:cxnLst/>
              <a:rect l="l" t="t" r="r" b="b"/>
              <a:pathLst>
                <a:path w="14096" h="14096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439" name="Google Shape;439;p2"/>
            <p:cNvSpPr/>
            <p:nvPr/>
          </p:nvSpPr>
          <p:spPr>
            <a:xfrm>
              <a:off x="6148469" y="3363072"/>
              <a:ext cx="14097" cy="14099"/>
            </a:xfrm>
            <a:custGeom>
              <a:avLst/>
              <a:gdLst/>
              <a:ahLst/>
              <a:cxnLst/>
              <a:rect l="l" t="t" r="r" b="b"/>
              <a:pathLst>
                <a:path w="14097" h="14099" extrusionOk="0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440" name="Google Shape;440;p2"/>
            <p:cNvSpPr/>
            <p:nvPr/>
          </p:nvSpPr>
          <p:spPr>
            <a:xfrm>
              <a:off x="6207620" y="3363072"/>
              <a:ext cx="14096" cy="14099"/>
            </a:xfrm>
            <a:custGeom>
              <a:avLst/>
              <a:gdLst/>
              <a:ahLst/>
              <a:cxnLst/>
              <a:rect l="l" t="t" r="r" b="b"/>
              <a:pathLst>
                <a:path w="14096" h="14099" extrusionOk="0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441" name="Google Shape;441;p2"/>
            <p:cNvSpPr/>
            <p:nvPr/>
          </p:nvSpPr>
          <p:spPr>
            <a:xfrm>
              <a:off x="6266865" y="3363072"/>
              <a:ext cx="14096" cy="14099"/>
            </a:xfrm>
            <a:custGeom>
              <a:avLst/>
              <a:gdLst/>
              <a:ahLst/>
              <a:cxnLst/>
              <a:rect l="l" t="t" r="r" b="b"/>
              <a:pathLst>
                <a:path w="14096" h="14099" extrusionOk="0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859" y="-93"/>
                    <a:pt x="14097" y="3145"/>
                    <a:pt x="14097" y="7051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442" name="Google Shape;442;p2"/>
            <p:cNvSpPr/>
            <p:nvPr/>
          </p:nvSpPr>
          <p:spPr>
            <a:xfrm>
              <a:off x="6326014" y="3363072"/>
              <a:ext cx="14096" cy="14099"/>
            </a:xfrm>
            <a:custGeom>
              <a:avLst/>
              <a:gdLst/>
              <a:ahLst/>
              <a:cxnLst/>
              <a:rect l="l" t="t" r="r" b="b"/>
              <a:pathLst>
                <a:path w="14096" h="14099" extrusionOk="0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443" name="Google Shape;443;p2"/>
            <p:cNvSpPr/>
            <p:nvPr/>
          </p:nvSpPr>
          <p:spPr>
            <a:xfrm>
              <a:off x="6385260" y="3363072"/>
              <a:ext cx="14096" cy="14099"/>
            </a:xfrm>
            <a:custGeom>
              <a:avLst/>
              <a:gdLst/>
              <a:ahLst/>
              <a:cxnLst/>
              <a:rect l="l" t="t" r="r" b="b"/>
              <a:pathLst>
                <a:path w="14096" h="14099" extrusionOk="0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858" y="-93"/>
                    <a:pt x="14097" y="3145"/>
                    <a:pt x="14097" y="7051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444" name="Google Shape;444;p2"/>
            <p:cNvSpPr/>
            <p:nvPr/>
          </p:nvSpPr>
          <p:spPr>
            <a:xfrm>
              <a:off x="6444410" y="3363074"/>
              <a:ext cx="14096" cy="14097"/>
            </a:xfrm>
            <a:custGeom>
              <a:avLst/>
              <a:gdLst/>
              <a:ahLst/>
              <a:cxnLst/>
              <a:rect l="l" t="t" r="r" b="b"/>
              <a:pathLst>
                <a:path w="14096" h="14097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445" name="Google Shape;445;p2"/>
            <p:cNvSpPr/>
            <p:nvPr/>
          </p:nvSpPr>
          <p:spPr>
            <a:xfrm>
              <a:off x="6148469" y="3422225"/>
              <a:ext cx="14097" cy="14096"/>
            </a:xfrm>
            <a:custGeom>
              <a:avLst/>
              <a:gdLst/>
              <a:ahLst/>
              <a:cxnLst/>
              <a:rect l="l" t="t" r="r" b="b"/>
              <a:pathLst>
                <a:path w="14097" h="14096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446" name="Google Shape;446;p2"/>
            <p:cNvSpPr/>
            <p:nvPr/>
          </p:nvSpPr>
          <p:spPr>
            <a:xfrm>
              <a:off x="6207620" y="3422225"/>
              <a:ext cx="14096" cy="14096"/>
            </a:xfrm>
            <a:custGeom>
              <a:avLst/>
              <a:gdLst/>
              <a:ahLst/>
              <a:cxnLst/>
              <a:rect l="l" t="t" r="r" b="b"/>
              <a:pathLst>
                <a:path w="14096" h="14096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447" name="Google Shape;447;p2"/>
            <p:cNvSpPr/>
            <p:nvPr/>
          </p:nvSpPr>
          <p:spPr>
            <a:xfrm>
              <a:off x="6266865" y="3422225"/>
              <a:ext cx="14096" cy="14096"/>
            </a:xfrm>
            <a:custGeom>
              <a:avLst/>
              <a:gdLst/>
              <a:ahLst/>
              <a:cxnLst/>
              <a:rect l="l" t="t" r="r" b="b"/>
              <a:pathLst>
                <a:path w="14096" h="14096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859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448" name="Google Shape;448;p2"/>
            <p:cNvSpPr/>
            <p:nvPr/>
          </p:nvSpPr>
          <p:spPr>
            <a:xfrm>
              <a:off x="6326014" y="3422225"/>
              <a:ext cx="14096" cy="14096"/>
            </a:xfrm>
            <a:custGeom>
              <a:avLst/>
              <a:gdLst/>
              <a:ahLst/>
              <a:cxnLst/>
              <a:rect l="l" t="t" r="r" b="b"/>
              <a:pathLst>
                <a:path w="14096" h="14096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449" name="Google Shape;449;p2"/>
            <p:cNvSpPr/>
            <p:nvPr/>
          </p:nvSpPr>
          <p:spPr>
            <a:xfrm>
              <a:off x="6385260" y="3422225"/>
              <a:ext cx="14096" cy="14096"/>
            </a:xfrm>
            <a:custGeom>
              <a:avLst/>
              <a:gdLst/>
              <a:ahLst/>
              <a:cxnLst/>
              <a:rect l="l" t="t" r="r" b="b"/>
              <a:pathLst>
                <a:path w="14096" h="14096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858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450" name="Google Shape;450;p2"/>
            <p:cNvSpPr/>
            <p:nvPr/>
          </p:nvSpPr>
          <p:spPr>
            <a:xfrm>
              <a:off x="6444410" y="3422224"/>
              <a:ext cx="14096" cy="14096"/>
            </a:xfrm>
            <a:custGeom>
              <a:avLst/>
              <a:gdLst/>
              <a:ahLst/>
              <a:cxnLst/>
              <a:rect l="l" t="t" r="r" b="b"/>
              <a:pathLst>
                <a:path w="14096" h="14096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451" name="Google Shape;451;p2"/>
            <p:cNvSpPr/>
            <p:nvPr/>
          </p:nvSpPr>
          <p:spPr>
            <a:xfrm>
              <a:off x="5734038" y="3481374"/>
              <a:ext cx="14192" cy="14096"/>
            </a:xfrm>
            <a:custGeom>
              <a:avLst/>
              <a:gdLst/>
              <a:ahLst/>
              <a:cxnLst/>
              <a:rect l="l" t="t" r="r" b="b"/>
              <a:pathLst>
                <a:path w="14192" h="14096" extrusionOk="0">
                  <a:moveTo>
                    <a:pt x="14192" y="7049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1049"/>
                    <a:pt x="0" y="7049"/>
                  </a:cubicBezTo>
                  <a:cubicBezTo>
                    <a:pt x="0" y="3048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9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452" name="Google Shape;452;p2"/>
            <p:cNvSpPr/>
            <p:nvPr/>
          </p:nvSpPr>
          <p:spPr>
            <a:xfrm>
              <a:off x="5793283" y="3481374"/>
              <a:ext cx="14097" cy="14097"/>
            </a:xfrm>
            <a:custGeom>
              <a:avLst/>
              <a:gdLst/>
              <a:ahLst/>
              <a:cxnLst/>
              <a:rect l="l" t="t" r="r" b="b"/>
              <a:pathLst>
                <a:path w="14097" h="14097" extrusionOk="0">
                  <a:moveTo>
                    <a:pt x="14097" y="7049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9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9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453" name="Google Shape;453;p2"/>
            <p:cNvSpPr/>
            <p:nvPr/>
          </p:nvSpPr>
          <p:spPr>
            <a:xfrm>
              <a:off x="5852433" y="3481374"/>
              <a:ext cx="14096" cy="14096"/>
            </a:xfrm>
            <a:custGeom>
              <a:avLst/>
              <a:gdLst/>
              <a:ahLst/>
              <a:cxnLst/>
              <a:rect l="l" t="t" r="r" b="b"/>
              <a:pathLst>
                <a:path w="14096" h="14096" extrusionOk="0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454" name="Google Shape;454;p2"/>
            <p:cNvSpPr/>
            <p:nvPr/>
          </p:nvSpPr>
          <p:spPr>
            <a:xfrm>
              <a:off x="5911678" y="3481374"/>
              <a:ext cx="14096" cy="14096"/>
            </a:xfrm>
            <a:custGeom>
              <a:avLst/>
              <a:gdLst/>
              <a:ahLst/>
              <a:cxnLst/>
              <a:rect l="l" t="t" r="r" b="b"/>
              <a:pathLst>
                <a:path w="14096" h="14096" extrusionOk="0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455" name="Google Shape;455;p2"/>
            <p:cNvSpPr/>
            <p:nvPr/>
          </p:nvSpPr>
          <p:spPr>
            <a:xfrm>
              <a:off x="5970828" y="3481374"/>
              <a:ext cx="14096" cy="14096"/>
            </a:xfrm>
            <a:custGeom>
              <a:avLst/>
              <a:gdLst/>
              <a:ahLst/>
              <a:cxnLst/>
              <a:rect l="l" t="t" r="r" b="b"/>
              <a:pathLst>
                <a:path w="14096" h="14096" extrusionOk="0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456" name="Google Shape;456;p2"/>
            <p:cNvSpPr/>
            <p:nvPr/>
          </p:nvSpPr>
          <p:spPr>
            <a:xfrm>
              <a:off x="6030074" y="3481374"/>
              <a:ext cx="14097" cy="14097"/>
            </a:xfrm>
            <a:custGeom>
              <a:avLst/>
              <a:gdLst/>
              <a:ahLst/>
              <a:cxnLst/>
              <a:rect l="l" t="t" r="r" b="b"/>
              <a:pathLst>
                <a:path w="14097" h="14097" extrusionOk="0">
                  <a:moveTo>
                    <a:pt x="14097" y="7049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9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9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457" name="Google Shape;457;p2"/>
            <p:cNvSpPr/>
            <p:nvPr/>
          </p:nvSpPr>
          <p:spPr>
            <a:xfrm>
              <a:off x="6089224" y="3481374"/>
              <a:ext cx="14096" cy="14096"/>
            </a:xfrm>
            <a:custGeom>
              <a:avLst/>
              <a:gdLst/>
              <a:ahLst/>
              <a:cxnLst/>
              <a:rect l="l" t="t" r="r" b="b"/>
              <a:pathLst>
                <a:path w="14096" h="14096" extrusionOk="0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458" name="Google Shape;458;p2"/>
            <p:cNvSpPr/>
            <p:nvPr/>
          </p:nvSpPr>
          <p:spPr>
            <a:xfrm>
              <a:off x="5734038" y="3540620"/>
              <a:ext cx="14192" cy="14096"/>
            </a:xfrm>
            <a:custGeom>
              <a:avLst/>
              <a:gdLst/>
              <a:ahLst/>
              <a:cxnLst/>
              <a:rect l="l" t="t" r="r" b="b"/>
              <a:pathLst>
                <a:path w="14192" h="14096" extrusionOk="0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459" name="Google Shape;459;p2"/>
            <p:cNvSpPr/>
            <p:nvPr/>
          </p:nvSpPr>
          <p:spPr>
            <a:xfrm>
              <a:off x="5793283" y="3540620"/>
              <a:ext cx="14097" cy="14097"/>
            </a:xfrm>
            <a:custGeom>
              <a:avLst/>
              <a:gdLst/>
              <a:ahLst/>
              <a:cxnLst/>
              <a:rect l="l" t="t" r="r" b="b"/>
              <a:pathLst>
                <a:path w="14097" h="14097" extrusionOk="0">
                  <a:moveTo>
                    <a:pt x="14097" y="7048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8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8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460" name="Google Shape;460;p2"/>
            <p:cNvSpPr/>
            <p:nvPr/>
          </p:nvSpPr>
          <p:spPr>
            <a:xfrm>
              <a:off x="5852433" y="3540620"/>
              <a:ext cx="14096" cy="14096"/>
            </a:xfrm>
            <a:custGeom>
              <a:avLst/>
              <a:gdLst/>
              <a:ahLst/>
              <a:cxnLst/>
              <a:rect l="l" t="t" r="r" b="b"/>
              <a:pathLst>
                <a:path w="14096" h="14096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461" name="Google Shape;461;p2"/>
            <p:cNvSpPr/>
            <p:nvPr/>
          </p:nvSpPr>
          <p:spPr>
            <a:xfrm>
              <a:off x="5911678" y="3540620"/>
              <a:ext cx="14096" cy="14096"/>
            </a:xfrm>
            <a:custGeom>
              <a:avLst/>
              <a:gdLst/>
              <a:ahLst/>
              <a:cxnLst/>
              <a:rect l="l" t="t" r="r" b="b"/>
              <a:pathLst>
                <a:path w="14096" h="14096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462" name="Google Shape;462;p2"/>
            <p:cNvSpPr/>
            <p:nvPr/>
          </p:nvSpPr>
          <p:spPr>
            <a:xfrm>
              <a:off x="5970828" y="3540620"/>
              <a:ext cx="14096" cy="14096"/>
            </a:xfrm>
            <a:custGeom>
              <a:avLst/>
              <a:gdLst/>
              <a:ahLst/>
              <a:cxnLst/>
              <a:rect l="l" t="t" r="r" b="b"/>
              <a:pathLst>
                <a:path w="14096" h="14096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463" name="Google Shape;463;p2"/>
            <p:cNvSpPr/>
            <p:nvPr/>
          </p:nvSpPr>
          <p:spPr>
            <a:xfrm>
              <a:off x="6030074" y="3540620"/>
              <a:ext cx="14097" cy="14097"/>
            </a:xfrm>
            <a:custGeom>
              <a:avLst/>
              <a:gdLst/>
              <a:ahLst/>
              <a:cxnLst/>
              <a:rect l="l" t="t" r="r" b="b"/>
              <a:pathLst>
                <a:path w="14097" h="14097" extrusionOk="0">
                  <a:moveTo>
                    <a:pt x="14097" y="7048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8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8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464" name="Google Shape;464;p2"/>
            <p:cNvSpPr/>
            <p:nvPr/>
          </p:nvSpPr>
          <p:spPr>
            <a:xfrm>
              <a:off x="6089224" y="3540620"/>
              <a:ext cx="14096" cy="14096"/>
            </a:xfrm>
            <a:custGeom>
              <a:avLst/>
              <a:gdLst/>
              <a:ahLst/>
              <a:cxnLst/>
              <a:rect l="l" t="t" r="r" b="b"/>
              <a:pathLst>
                <a:path w="14096" h="14096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465" name="Google Shape;465;p2"/>
            <p:cNvSpPr/>
            <p:nvPr/>
          </p:nvSpPr>
          <p:spPr>
            <a:xfrm>
              <a:off x="5734038" y="3599770"/>
              <a:ext cx="14192" cy="14096"/>
            </a:xfrm>
            <a:custGeom>
              <a:avLst/>
              <a:gdLst/>
              <a:ahLst/>
              <a:cxnLst/>
              <a:rect l="l" t="t" r="r" b="b"/>
              <a:pathLst>
                <a:path w="14192" h="14096" extrusionOk="0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466" name="Google Shape;466;p2"/>
            <p:cNvSpPr/>
            <p:nvPr/>
          </p:nvSpPr>
          <p:spPr>
            <a:xfrm>
              <a:off x="5793283" y="3599770"/>
              <a:ext cx="14097" cy="14096"/>
            </a:xfrm>
            <a:custGeom>
              <a:avLst/>
              <a:gdLst/>
              <a:ahLst/>
              <a:cxnLst/>
              <a:rect l="l" t="t" r="r" b="b"/>
              <a:pathLst>
                <a:path w="14097" h="14096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467" name="Google Shape;467;p2"/>
            <p:cNvSpPr/>
            <p:nvPr/>
          </p:nvSpPr>
          <p:spPr>
            <a:xfrm>
              <a:off x="5852433" y="3599770"/>
              <a:ext cx="14096" cy="14096"/>
            </a:xfrm>
            <a:custGeom>
              <a:avLst/>
              <a:gdLst/>
              <a:ahLst/>
              <a:cxnLst/>
              <a:rect l="l" t="t" r="r" b="b"/>
              <a:pathLst>
                <a:path w="14096" h="14096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468" name="Google Shape;468;p2"/>
            <p:cNvSpPr/>
            <p:nvPr/>
          </p:nvSpPr>
          <p:spPr>
            <a:xfrm>
              <a:off x="5911678" y="3599770"/>
              <a:ext cx="14096" cy="14096"/>
            </a:xfrm>
            <a:custGeom>
              <a:avLst/>
              <a:gdLst/>
              <a:ahLst/>
              <a:cxnLst/>
              <a:rect l="l" t="t" r="r" b="b"/>
              <a:pathLst>
                <a:path w="14096" h="14096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469" name="Google Shape;469;p2"/>
            <p:cNvSpPr/>
            <p:nvPr/>
          </p:nvSpPr>
          <p:spPr>
            <a:xfrm>
              <a:off x="5970828" y="3599770"/>
              <a:ext cx="14096" cy="14096"/>
            </a:xfrm>
            <a:custGeom>
              <a:avLst/>
              <a:gdLst/>
              <a:ahLst/>
              <a:cxnLst/>
              <a:rect l="l" t="t" r="r" b="b"/>
              <a:pathLst>
                <a:path w="14096" h="14096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470" name="Google Shape;470;p2"/>
            <p:cNvSpPr/>
            <p:nvPr/>
          </p:nvSpPr>
          <p:spPr>
            <a:xfrm>
              <a:off x="6030073" y="3599770"/>
              <a:ext cx="14097" cy="14096"/>
            </a:xfrm>
            <a:custGeom>
              <a:avLst/>
              <a:gdLst/>
              <a:ahLst/>
              <a:cxnLst/>
              <a:rect l="l" t="t" r="r" b="b"/>
              <a:pathLst>
                <a:path w="14097" h="14096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471" name="Google Shape;471;p2"/>
            <p:cNvSpPr/>
            <p:nvPr/>
          </p:nvSpPr>
          <p:spPr>
            <a:xfrm>
              <a:off x="6089224" y="3599770"/>
              <a:ext cx="14096" cy="14096"/>
            </a:xfrm>
            <a:custGeom>
              <a:avLst/>
              <a:gdLst/>
              <a:ahLst/>
              <a:cxnLst/>
              <a:rect l="l" t="t" r="r" b="b"/>
              <a:pathLst>
                <a:path w="14096" h="14096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472" name="Google Shape;472;p2"/>
            <p:cNvSpPr/>
            <p:nvPr/>
          </p:nvSpPr>
          <p:spPr>
            <a:xfrm>
              <a:off x="5734037" y="3659014"/>
              <a:ext cx="14192" cy="14096"/>
            </a:xfrm>
            <a:custGeom>
              <a:avLst/>
              <a:gdLst/>
              <a:ahLst/>
              <a:cxnLst/>
              <a:rect l="l" t="t" r="r" b="b"/>
              <a:pathLst>
                <a:path w="14192" h="14096" extrusionOk="0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473" name="Google Shape;473;p2"/>
            <p:cNvSpPr/>
            <p:nvPr/>
          </p:nvSpPr>
          <p:spPr>
            <a:xfrm>
              <a:off x="5793282" y="3659014"/>
              <a:ext cx="14097" cy="14096"/>
            </a:xfrm>
            <a:custGeom>
              <a:avLst/>
              <a:gdLst/>
              <a:ahLst/>
              <a:cxnLst/>
              <a:rect l="l" t="t" r="r" b="b"/>
              <a:pathLst>
                <a:path w="14097" h="14096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474" name="Google Shape;474;p2"/>
            <p:cNvSpPr/>
            <p:nvPr/>
          </p:nvSpPr>
          <p:spPr>
            <a:xfrm>
              <a:off x="5852432" y="3659014"/>
              <a:ext cx="14096" cy="14096"/>
            </a:xfrm>
            <a:custGeom>
              <a:avLst/>
              <a:gdLst/>
              <a:ahLst/>
              <a:cxnLst/>
              <a:rect l="l" t="t" r="r" b="b"/>
              <a:pathLst>
                <a:path w="14096" h="14096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475" name="Google Shape;475;p2"/>
            <p:cNvSpPr/>
            <p:nvPr/>
          </p:nvSpPr>
          <p:spPr>
            <a:xfrm>
              <a:off x="5911678" y="3659014"/>
              <a:ext cx="14096" cy="14096"/>
            </a:xfrm>
            <a:custGeom>
              <a:avLst/>
              <a:gdLst/>
              <a:ahLst/>
              <a:cxnLst/>
              <a:rect l="l" t="t" r="r" b="b"/>
              <a:pathLst>
                <a:path w="14096" h="14096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476" name="Google Shape;476;p2"/>
            <p:cNvSpPr/>
            <p:nvPr/>
          </p:nvSpPr>
          <p:spPr>
            <a:xfrm>
              <a:off x="5970828" y="3659014"/>
              <a:ext cx="14096" cy="14096"/>
            </a:xfrm>
            <a:custGeom>
              <a:avLst/>
              <a:gdLst/>
              <a:ahLst/>
              <a:cxnLst/>
              <a:rect l="l" t="t" r="r" b="b"/>
              <a:pathLst>
                <a:path w="14096" h="14096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477" name="Google Shape;477;p2"/>
            <p:cNvSpPr/>
            <p:nvPr/>
          </p:nvSpPr>
          <p:spPr>
            <a:xfrm>
              <a:off x="6030073" y="3659014"/>
              <a:ext cx="14097" cy="14096"/>
            </a:xfrm>
            <a:custGeom>
              <a:avLst/>
              <a:gdLst/>
              <a:ahLst/>
              <a:cxnLst/>
              <a:rect l="l" t="t" r="r" b="b"/>
              <a:pathLst>
                <a:path w="14097" h="14096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478" name="Google Shape;478;p2"/>
            <p:cNvSpPr/>
            <p:nvPr/>
          </p:nvSpPr>
          <p:spPr>
            <a:xfrm>
              <a:off x="6089224" y="3659014"/>
              <a:ext cx="14096" cy="14096"/>
            </a:xfrm>
            <a:custGeom>
              <a:avLst/>
              <a:gdLst/>
              <a:ahLst/>
              <a:cxnLst/>
              <a:rect l="l" t="t" r="r" b="b"/>
              <a:pathLst>
                <a:path w="14096" h="14096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479" name="Google Shape;479;p2"/>
            <p:cNvSpPr/>
            <p:nvPr/>
          </p:nvSpPr>
          <p:spPr>
            <a:xfrm>
              <a:off x="5734039" y="3718165"/>
              <a:ext cx="14192" cy="14096"/>
            </a:xfrm>
            <a:custGeom>
              <a:avLst/>
              <a:gdLst/>
              <a:ahLst/>
              <a:cxnLst/>
              <a:rect l="l" t="t" r="r" b="b"/>
              <a:pathLst>
                <a:path w="14192" h="14096" extrusionOk="0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480" name="Google Shape;480;p2"/>
            <p:cNvSpPr/>
            <p:nvPr/>
          </p:nvSpPr>
          <p:spPr>
            <a:xfrm>
              <a:off x="5793284" y="3718165"/>
              <a:ext cx="14097" cy="14096"/>
            </a:xfrm>
            <a:custGeom>
              <a:avLst/>
              <a:gdLst/>
              <a:ahLst/>
              <a:cxnLst/>
              <a:rect l="l" t="t" r="r" b="b"/>
              <a:pathLst>
                <a:path w="14097" h="14096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481" name="Google Shape;481;p2"/>
            <p:cNvSpPr/>
            <p:nvPr/>
          </p:nvSpPr>
          <p:spPr>
            <a:xfrm>
              <a:off x="5852434" y="3718165"/>
              <a:ext cx="14096" cy="14096"/>
            </a:xfrm>
            <a:custGeom>
              <a:avLst/>
              <a:gdLst/>
              <a:ahLst/>
              <a:cxnLst/>
              <a:rect l="l" t="t" r="r" b="b"/>
              <a:pathLst>
                <a:path w="14096" h="14096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482" name="Google Shape;482;p2"/>
            <p:cNvSpPr/>
            <p:nvPr/>
          </p:nvSpPr>
          <p:spPr>
            <a:xfrm>
              <a:off x="5911679" y="3718165"/>
              <a:ext cx="14096" cy="14096"/>
            </a:xfrm>
            <a:custGeom>
              <a:avLst/>
              <a:gdLst/>
              <a:ahLst/>
              <a:cxnLst/>
              <a:rect l="l" t="t" r="r" b="b"/>
              <a:pathLst>
                <a:path w="14096" h="14096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483" name="Google Shape;483;p2"/>
            <p:cNvSpPr/>
            <p:nvPr/>
          </p:nvSpPr>
          <p:spPr>
            <a:xfrm>
              <a:off x="5970829" y="3718165"/>
              <a:ext cx="14096" cy="14096"/>
            </a:xfrm>
            <a:custGeom>
              <a:avLst/>
              <a:gdLst/>
              <a:ahLst/>
              <a:cxnLst/>
              <a:rect l="l" t="t" r="r" b="b"/>
              <a:pathLst>
                <a:path w="14096" h="14096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484" name="Google Shape;484;p2"/>
            <p:cNvSpPr/>
            <p:nvPr/>
          </p:nvSpPr>
          <p:spPr>
            <a:xfrm>
              <a:off x="6030074" y="3718165"/>
              <a:ext cx="14097" cy="14096"/>
            </a:xfrm>
            <a:custGeom>
              <a:avLst/>
              <a:gdLst/>
              <a:ahLst/>
              <a:cxnLst/>
              <a:rect l="l" t="t" r="r" b="b"/>
              <a:pathLst>
                <a:path w="14097" h="14096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485" name="Google Shape;485;p2"/>
            <p:cNvSpPr/>
            <p:nvPr/>
          </p:nvSpPr>
          <p:spPr>
            <a:xfrm>
              <a:off x="6089225" y="3718165"/>
              <a:ext cx="14096" cy="14096"/>
            </a:xfrm>
            <a:custGeom>
              <a:avLst/>
              <a:gdLst/>
              <a:ahLst/>
              <a:cxnLst/>
              <a:rect l="l" t="t" r="r" b="b"/>
              <a:pathLst>
                <a:path w="14096" h="14096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486" name="Google Shape;486;p2"/>
            <p:cNvSpPr/>
            <p:nvPr/>
          </p:nvSpPr>
          <p:spPr>
            <a:xfrm>
              <a:off x="5734040" y="3777410"/>
              <a:ext cx="14192" cy="14096"/>
            </a:xfrm>
            <a:custGeom>
              <a:avLst/>
              <a:gdLst/>
              <a:ahLst/>
              <a:cxnLst/>
              <a:rect l="l" t="t" r="r" b="b"/>
              <a:pathLst>
                <a:path w="14192" h="14096" extrusionOk="0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487" name="Google Shape;487;p2"/>
            <p:cNvSpPr/>
            <p:nvPr/>
          </p:nvSpPr>
          <p:spPr>
            <a:xfrm>
              <a:off x="5793285" y="3777410"/>
              <a:ext cx="14097" cy="14096"/>
            </a:xfrm>
            <a:custGeom>
              <a:avLst/>
              <a:gdLst/>
              <a:ahLst/>
              <a:cxnLst/>
              <a:rect l="l" t="t" r="r" b="b"/>
              <a:pathLst>
                <a:path w="14097" h="14096" extrusionOk="0">
                  <a:moveTo>
                    <a:pt x="14097" y="7048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8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8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488" name="Google Shape;488;p2"/>
            <p:cNvSpPr/>
            <p:nvPr/>
          </p:nvSpPr>
          <p:spPr>
            <a:xfrm>
              <a:off x="5852436" y="3777408"/>
              <a:ext cx="14096" cy="14099"/>
            </a:xfrm>
            <a:custGeom>
              <a:avLst/>
              <a:gdLst/>
              <a:ahLst/>
              <a:cxnLst/>
              <a:rect l="l" t="t" r="r" b="b"/>
              <a:pathLst>
                <a:path w="14096" h="14099" extrusionOk="0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489" name="Google Shape;489;p2"/>
            <p:cNvSpPr/>
            <p:nvPr/>
          </p:nvSpPr>
          <p:spPr>
            <a:xfrm>
              <a:off x="5911683" y="3777408"/>
              <a:ext cx="14096" cy="14099"/>
            </a:xfrm>
            <a:custGeom>
              <a:avLst/>
              <a:gdLst/>
              <a:ahLst/>
              <a:cxnLst/>
              <a:rect l="l" t="t" r="r" b="b"/>
              <a:pathLst>
                <a:path w="14096" h="14099" extrusionOk="0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490" name="Google Shape;490;p2"/>
            <p:cNvSpPr/>
            <p:nvPr/>
          </p:nvSpPr>
          <p:spPr>
            <a:xfrm>
              <a:off x="5970835" y="3777408"/>
              <a:ext cx="14096" cy="14099"/>
            </a:xfrm>
            <a:custGeom>
              <a:avLst/>
              <a:gdLst/>
              <a:ahLst/>
              <a:cxnLst/>
              <a:rect l="l" t="t" r="r" b="b"/>
              <a:pathLst>
                <a:path w="14096" h="14099" extrusionOk="0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491" name="Google Shape;491;p2"/>
            <p:cNvSpPr/>
            <p:nvPr/>
          </p:nvSpPr>
          <p:spPr>
            <a:xfrm>
              <a:off x="6030082" y="3777410"/>
              <a:ext cx="14097" cy="14096"/>
            </a:xfrm>
            <a:custGeom>
              <a:avLst/>
              <a:gdLst/>
              <a:ahLst/>
              <a:cxnLst/>
              <a:rect l="l" t="t" r="r" b="b"/>
              <a:pathLst>
                <a:path w="14097" h="14096" extrusionOk="0">
                  <a:moveTo>
                    <a:pt x="14097" y="7048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8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8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492" name="Google Shape;492;p2"/>
            <p:cNvSpPr/>
            <p:nvPr/>
          </p:nvSpPr>
          <p:spPr>
            <a:xfrm>
              <a:off x="6089231" y="3777408"/>
              <a:ext cx="14096" cy="14099"/>
            </a:xfrm>
            <a:custGeom>
              <a:avLst/>
              <a:gdLst/>
              <a:ahLst/>
              <a:cxnLst/>
              <a:rect l="l" t="t" r="r" b="b"/>
              <a:pathLst>
                <a:path w="14096" h="14099" extrusionOk="0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493" name="Google Shape;493;p2"/>
            <p:cNvSpPr/>
            <p:nvPr/>
          </p:nvSpPr>
          <p:spPr>
            <a:xfrm>
              <a:off x="6148476" y="3481374"/>
              <a:ext cx="14097" cy="14096"/>
            </a:xfrm>
            <a:custGeom>
              <a:avLst/>
              <a:gdLst/>
              <a:ahLst/>
              <a:cxnLst/>
              <a:rect l="l" t="t" r="r" b="b"/>
              <a:pathLst>
                <a:path w="14097" h="14096" extrusionOk="0">
                  <a:moveTo>
                    <a:pt x="14097" y="7049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494" name="Google Shape;494;p2"/>
            <p:cNvSpPr/>
            <p:nvPr/>
          </p:nvSpPr>
          <p:spPr>
            <a:xfrm>
              <a:off x="6207627" y="3481374"/>
              <a:ext cx="14096" cy="14096"/>
            </a:xfrm>
            <a:custGeom>
              <a:avLst/>
              <a:gdLst/>
              <a:ahLst/>
              <a:cxnLst/>
              <a:rect l="l" t="t" r="r" b="b"/>
              <a:pathLst>
                <a:path w="14096" h="14096" extrusionOk="0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495" name="Google Shape;495;p2"/>
            <p:cNvSpPr/>
            <p:nvPr/>
          </p:nvSpPr>
          <p:spPr>
            <a:xfrm>
              <a:off x="6266872" y="3481374"/>
              <a:ext cx="14096" cy="14096"/>
            </a:xfrm>
            <a:custGeom>
              <a:avLst/>
              <a:gdLst/>
              <a:ahLst/>
              <a:cxnLst/>
              <a:rect l="l" t="t" r="r" b="b"/>
              <a:pathLst>
                <a:path w="14096" h="14096" extrusionOk="0">
                  <a:moveTo>
                    <a:pt x="14097" y="7049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859" y="0"/>
                    <a:pt x="14097" y="3143"/>
                    <a:pt x="14097" y="7049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496" name="Google Shape;496;p2"/>
            <p:cNvSpPr/>
            <p:nvPr/>
          </p:nvSpPr>
          <p:spPr>
            <a:xfrm>
              <a:off x="6326022" y="3481374"/>
              <a:ext cx="14096" cy="14096"/>
            </a:xfrm>
            <a:custGeom>
              <a:avLst/>
              <a:gdLst/>
              <a:ahLst/>
              <a:cxnLst/>
              <a:rect l="l" t="t" r="r" b="b"/>
              <a:pathLst>
                <a:path w="14096" h="14096" extrusionOk="0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497" name="Google Shape;497;p2"/>
            <p:cNvSpPr/>
            <p:nvPr/>
          </p:nvSpPr>
          <p:spPr>
            <a:xfrm>
              <a:off x="6385268" y="3481374"/>
              <a:ext cx="14096" cy="14096"/>
            </a:xfrm>
            <a:custGeom>
              <a:avLst/>
              <a:gdLst/>
              <a:ahLst/>
              <a:cxnLst/>
              <a:rect l="l" t="t" r="r" b="b"/>
              <a:pathLst>
                <a:path w="14096" h="14096" extrusionOk="0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858" y="0"/>
                    <a:pt x="14097" y="3143"/>
                    <a:pt x="14097" y="7049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498" name="Google Shape;498;p2"/>
            <p:cNvSpPr/>
            <p:nvPr/>
          </p:nvSpPr>
          <p:spPr>
            <a:xfrm>
              <a:off x="6444417" y="3481373"/>
              <a:ext cx="14096" cy="14097"/>
            </a:xfrm>
            <a:custGeom>
              <a:avLst/>
              <a:gdLst/>
              <a:ahLst/>
              <a:cxnLst/>
              <a:rect l="l" t="t" r="r" b="b"/>
              <a:pathLst>
                <a:path w="14096" h="14097" extrusionOk="0">
                  <a:moveTo>
                    <a:pt x="14097" y="7049"/>
                  </a:moveTo>
                  <a:cubicBezTo>
                    <a:pt x="14097" y="10941"/>
                    <a:pt x="10941" y="14097"/>
                    <a:pt x="7048" y="14097"/>
                  </a:cubicBezTo>
                  <a:cubicBezTo>
                    <a:pt x="3156" y="14097"/>
                    <a:pt x="0" y="10941"/>
                    <a:pt x="0" y="7049"/>
                  </a:cubicBezTo>
                  <a:cubicBezTo>
                    <a:pt x="0" y="3156"/>
                    <a:pt x="3156" y="0"/>
                    <a:pt x="7048" y="0"/>
                  </a:cubicBezTo>
                  <a:cubicBezTo>
                    <a:pt x="10941" y="0"/>
                    <a:pt x="14097" y="3156"/>
                    <a:pt x="14097" y="7049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499" name="Google Shape;499;p2"/>
            <p:cNvSpPr/>
            <p:nvPr/>
          </p:nvSpPr>
          <p:spPr>
            <a:xfrm>
              <a:off x="6148476" y="3540622"/>
              <a:ext cx="14097" cy="14096"/>
            </a:xfrm>
            <a:custGeom>
              <a:avLst/>
              <a:gdLst/>
              <a:ahLst/>
              <a:cxnLst/>
              <a:rect l="l" t="t" r="r" b="b"/>
              <a:pathLst>
                <a:path w="14097" h="14096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500" name="Google Shape;500;p2"/>
            <p:cNvSpPr/>
            <p:nvPr/>
          </p:nvSpPr>
          <p:spPr>
            <a:xfrm>
              <a:off x="6207627" y="3540623"/>
              <a:ext cx="14096" cy="14096"/>
            </a:xfrm>
            <a:custGeom>
              <a:avLst/>
              <a:gdLst/>
              <a:ahLst/>
              <a:cxnLst/>
              <a:rect l="l" t="t" r="r" b="b"/>
              <a:pathLst>
                <a:path w="14096" h="14096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501" name="Google Shape;501;p2"/>
            <p:cNvSpPr/>
            <p:nvPr/>
          </p:nvSpPr>
          <p:spPr>
            <a:xfrm>
              <a:off x="6266872" y="3540626"/>
              <a:ext cx="14096" cy="14096"/>
            </a:xfrm>
            <a:custGeom>
              <a:avLst/>
              <a:gdLst/>
              <a:ahLst/>
              <a:cxnLst/>
              <a:rect l="l" t="t" r="r" b="b"/>
              <a:pathLst>
                <a:path w="14096" h="14096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859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502" name="Google Shape;502;p2"/>
            <p:cNvSpPr/>
            <p:nvPr/>
          </p:nvSpPr>
          <p:spPr>
            <a:xfrm>
              <a:off x="6326022" y="3540627"/>
              <a:ext cx="14096" cy="14096"/>
            </a:xfrm>
            <a:custGeom>
              <a:avLst/>
              <a:gdLst/>
              <a:ahLst/>
              <a:cxnLst/>
              <a:rect l="l" t="t" r="r" b="b"/>
              <a:pathLst>
                <a:path w="14096" h="14096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503" name="Google Shape;503;p2"/>
            <p:cNvSpPr/>
            <p:nvPr/>
          </p:nvSpPr>
          <p:spPr>
            <a:xfrm>
              <a:off x="6385268" y="3540630"/>
              <a:ext cx="14096" cy="14096"/>
            </a:xfrm>
            <a:custGeom>
              <a:avLst/>
              <a:gdLst/>
              <a:ahLst/>
              <a:cxnLst/>
              <a:rect l="l" t="t" r="r" b="b"/>
              <a:pathLst>
                <a:path w="14096" h="14096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858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504" name="Google Shape;504;p2"/>
            <p:cNvSpPr/>
            <p:nvPr/>
          </p:nvSpPr>
          <p:spPr>
            <a:xfrm>
              <a:off x="6444417" y="3540631"/>
              <a:ext cx="14096" cy="14097"/>
            </a:xfrm>
            <a:custGeom>
              <a:avLst/>
              <a:gdLst/>
              <a:ahLst/>
              <a:cxnLst/>
              <a:rect l="l" t="t" r="r" b="b"/>
              <a:pathLst>
                <a:path w="14096" h="14097" extrusionOk="0">
                  <a:moveTo>
                    <a:pt x="14097" y="7048"/>
                  </a:moveTo>
                  <a:cubicBezTo>
                    <a:pt x="14097" y="10941"/>
                    <a:pt x="10941" y="14097"/>
                    <a:pt x="7048" y="14097"/>
                  </a:cubicBezTo>
                  <a:cubicBezTo>
                    <a:pt x="3156" y="14097"/>
                    <a:pt x="0" y="10941"/>
                    <a:pt x="0" y="7048"/>
                  </a:cubicBezTo>
                  <a:cubicBezTo>
                    <a:pt x="0" y="3156"/>
                    <a:pt x="3156" y="0"/>
                    <a:pt x="7048" y="0"/>
                  </a:cubicBezTo>
                  <a:cubicBezTo>
                    <a:pt x="10941" y="0"/>
                    <a:pt x="14097" y="3156"/>
                    <a:pt x="14097" y="7048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505" name="Google Shape;505;p2"/>
            <p:cNvSpPr/>
            <p:nvPr/>
          </p:nvSpPr>
          <p:spPr>
            <a:xfrm>
              <a:off x="6148476" y="3599781"/>
              <a:ext cx="14097" cy="14096"/>
            </a:xfrm>
            <a:custGeom>
              <a:avLst/>
              <a:gdLst/>
              <a:ahLst/>
              <a:cxnLst/>
              <a:rect l="l" t="t" r="r" b="b"/>
              <a:pathLst>
                <a:path w="14097" h="14096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506" name="Google Shape;506;p2"/>
            <p:cNvSpPr/>
            <p:nvPr/>
          </p:nvSpPr>
          <p:spPr>
            <a:xfrm>
              <a:off x="6207627" y="3599781"/>
              <a:ext cx="14096" cy="14096"/>
            </a:xfrm>
            <a:custGeom>
              <a:avLst/>
              <a:gdLst/>
              <a:ahLst/>
              <a:cxnLst/>
              <a:rect l="l" t="t" r="r" b="b"/>
              <a:pathLst>
                <a:path w="14096" h="14096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507" name="Google Shape;507;p2"/>
            <p:cNvSpPr/>
            <p:nvPr/>
          </p:nvSpPr>
          <p:spPr>
            <a:xfrm>
              <a:off x="6266872" y="3599781"/>
              <a:ext cx="14096" cy="14096"/>
            </a:xfrm>
            <a:custGeom>
              <a:avLst/>
              <a:gdLst/>
              <a:ahLst/>
              <a:cxnLst/>
              <a:rect l="l" t="t" r="r" b="b"/>
              <a:pathLst>
                <a:path w="14096" h="14096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859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508" name="Google Shape;508;p2"/>
            <p:cNvSpPr/>
            <p:nvPr/>
          </p:nvSpPr>
          <p:spPr>
            <a:xfrm>
              <a:off x="6326022" y="3599781"/>
              <a:ext cx="14096" cy="14096"/>
            </a:xfrm>
            <a:custGeom>
              <a:avLst/>
              <a:gdLst/>
              <a:ahLst/>
              <a:cxnLst/>
              <a:rect l="l" t="t" r="r" b="b"/>
              <a:pathLst>
                <a:path w="14096" h="14096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509" name="Google Shape;509;p2"/>
            <p:cNvSpPr/>
            <p:nvPr/>
          </p:nvSpPr>
          <p:spPr>
            <a:xfrm>
              <a:off x="6385268" y="3599780"/>
              <a:ext cx="14096" cy="14096"/>
            </a:xfrm>
            <a:custGeom>
              <a:avLst/>
              <a:gdLst/>
              <a:ahLst/>
              <a:cxnLst/>
              <a:rect l="l" t="t" r="r" b="b"/>
              <a:pathLst>
                <a:path w="14096" h="14096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858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510" name="Google Shape;510;p2"/>
            <p:cNvSpPr/>
            <p:nvPr/>
          </p:nvSpPr>
          <p:spPr>
            <a:xfrm>
              <a:off x="6444417" y="3599782"/>
              <a:ext cx="14096" cy="14096"/>
            </a:xfrm>
            <a:custGeom>
              <a:avLst/>
              <a:gdLst/>
              <a:ahLst/>
              <a:cxnLst/>
              <a:rect l="l" t="t" r="r" b="b"/>
              <a:pathLst>
                <a:path w="14096" h="14096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511" name="Google Shape;511;p2"/>
            <p:cNvSpPr/>
            <p:nvPr/>
          </p:nvSpPr>
          <p:spPr>
            <a:xfrm>
              <a:off x="6148476" y="3659026"/>
              <a:ext cx="14097" cy="14096"/>
            </a:xfrm>
            <a:custGeom>
              <a:avLst/>
              <a:gdLst/>
              <a:ahLst/>
              <a:cxnLst/>
              <a:rect l="l" t="t" r="r" b="b"/>
              <a:pathLst>
                <a:path w="14097" h="14096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512" name="Google Shape;512;p2"/>
            <p:cNvSpPr/>
            <p:nvPr/>
          </p:nvSpPr>
          <p:spPr>
            <a:xfrm>
              <a:off x="6207627" y="3659026"/>
              <a:ext cx="14096" cy="14096"/>
            </a:xfrm>
            <a:custGeom>
              <a:avLst/>
              <a:gdLst/>
              <a:ahLst/>
              <a:cxnLst/>
              <a:rect l="l" t="t" r="r" b="b"/>
              <a:pathLst>
                <a:path w="14096" h="14096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513" name="Google Shape;513;p2"/>
            <p:cNvSpPr/>
            <p:nvPr/>
          </p:nvSpPr>
          <p:spPr>
            <a:xfrm>
              <a:off x="6266872" y="3659026"/>
              <a:ext cx="14096" cy="14096"/>
            </a:xfrm>
            <a:custGeom>
              <a:avLst/>
              <a:gdLst/>
              <a:ahLst/>
              <a:cxnLst/>
              <a:rect l="l" t="t" r="r" b="b"/>
              <a:pathLst>
                <a:path w="14096" h="14096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859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514" name="Google Shape;514;p2"/>
            <p:cNvSpPr/>
            <p:nvPr/>
          </p:nvSpPr>
          <p:spPr>
            <a:xfrm>
              <a:off x="6326022" y="3659026"/>
              <a:ext cx="14096" cy="14096"/>
            </a:xfrm>
            <a:custGeom>
              <a:avLst/>
              <a:gdLst/>
              <a:ahLst/>
              <a:cxnLst/>
              <a:rect l="l" t="t" r="r" b="b"/>
              <a:pathLst>
                <a:path w="14096" h="14096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515" name="Google Shape;515;p2"/>
            <p:cNvSpPr/>
            <p:nvPr/>
          </p:nvSpPr>
          <p:spPr>
            <a:xfrm>
              <a:off x="6385268" y="3659026"/>
              <a:ext cx="14096" cy="14096"/>
            </a:xfrm>
            <a:custGeom>
              <a:avLst/>
              <a:gdLst/>
              <a:ahLst/>
              <a:cxnLst/>
              <a:rect l="l" t="t" r="r" b="b"/>
              <a:pathLst>
                <a:path w="14096" h="14096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858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516" name="Google Shape;516;p2"/>
            <p:cNvSpPr/>
            <p:nvPr/>
          </p:nvSpPr>
          <p:spPr>
            <a:xfrm>
              <a:off x="6444417" y="3659026"/>
              <a:ext cx="14096" cy="14096"/>
            </a:xfrm>
            <a:custGeom>
              <a:avLst/>
              <a:gdLst/>
              <a:ahLst/>
              <a:cxnLst/>
              <a:rect l="l" t="t" r="r" b="b"/>
              <a:pathLst>
                <a:path w="14096" h="14096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517" name="Google Shape;517;p2"/>
            <p:cNvSpPr/>
            <p:nvPr/>
          </p:nvSpPr>
          <p:spPr>
            <a:xfrm>
              <a:off x="6148476" y="3718177"/>
              <a:ext cx="14097" cy="14096"/>
            </a:xfrm>
            <a:custGeom>
              <a:avLst/>
              <a:gdLst/>
              <a:ahLst/>
              <a:cxnLst/>
              <a:rect l="l" t="t" r="r" b="b"/>
              <a:pathLst>
                <a:path w="14097" h="14096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518" name="Google Shape;518;p2"/>
            <p:cNvSpPr/>
            <p:nvPr/>
          </p:nvSpPr>
          <p:spPr>
            <a:xfrm>
              <a:off x="6207627" y="3718177"/>
              <a:ext cx="14096" cy="14096"/>
            </a:xfrm>
            <a:custGeom>
              <a:avLst/>
              <a:gdLst/>
              <a:ahLst/>
              <a:cxnLst/>
              <a:rect l="l" t="t" r="r" b="b"/>
              <a:pathLst>
                <a:path w="14096" h="14096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519" name="Google Shape;519;p2"/>
            <p:cNvSpPr/>
            <p:nvPr/>
          </p:nvSpPr>
          <p:spPr>
            <a:xfrm>
              <a:off x="6266872" y="3718177"/>
              <a:ext cx="14096" cy="14096"/>
            </a:xfrm>
            <a:custGeom>
              <a:avLst/>
              <a:gdLst/>
              <a:ahLst/>
              <a:cxnLst/>
              <a:rect l="l" t="t" r="r" b="b"/>
              <a:pathLst>
                <a:path w="14096" h="14096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859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520" name="Google Shape;520;p2"/>
            <p:cNvSpPr/>
            <p:nvPr/>
          </p:nvSpPr>
          <p:spPr>
            <a:xfrm>
              <a:off x="6326022" y="3718177"/>
              <a:ext cx="14096" cy="14096"/>
            </a:xfrm>
            <a:custGeom>
              <a:avLst/>
              <a:gdLst/>
              <a:ahLst/>
              <a:cxnLst/>
              <a:rect l="l" t="t" r="r" b="b"/>
              <a:pathLst>
                <a:path w="14096" h="14096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521" name="Google Shape;521;p2"/>
            <p:cNvSpPr/>
            <p:nvPr/>
          </p:nvSpPr>
          <p:spPr>
            <a:xfrm>
              <a:off x="6385268" y="3718172"/>
              <a:ext cx="14096" cy="14096"/>
            </a:xfrm>
            <a:custGeom>
              <a:avLst/>
              <a:gdLst/>
              <a:ahLst/>
              <a:cxnLst/>
              <a:rect l="l" t="t" r="r" b="b"/>
              <a:pathLst>
                <a:path w="14096" h="14096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858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522" name="Google Shape;522;p2"/>
            <p:cNvSpPr/>
            <p:nvPr/>
          </p:nvSpPr>
          <p:spPr>
            <a:xfrm>
              <a:off x="6444417" y="3718176"/>
              <a:ext cx="14096" cy="14096"/>
            </a:xfrm>
            <a:custGeom>
              <a:avLst/>
              <a:gdLst/>
              <a:ahLst/>
              <a:cxnLst/>
              <a:rect l="l" t="t" r="r" b="b"/>
              <a:pathLst>
                <a:path w="14096" h="14096" extrusionOk="0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523" name="Google Shape;523;p2"/>
            <p:cNvSpPr/>
            <p:nvPr/>
          </p:nvSpPr>
          <p:spPr>
            <a:xfrm>
              <a:off x="6148472" y="3777419"/>
              <a:ext cx="14097" cy="14099"/>
            </a:xfrm>
            <a:custGeom>
              <a:avLst/>
              <a:gdLst/>
              <a:ahLst/>
              <a:cxnLst/>
              <a:rect l="l" t="t" r="r" b="b"/>
              <a:pathLst>
                <a:path w="14097" h="14099" extrusionOk="0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524" name="Google Shape;524;p2"/>
            <p:cNvSpPr/>
            <p:nvPr/>
          </p:nvSpPr>
          <p:spPr>
            <a:xfrm>
              <a:off x="6207622" y="3777419"/>
              <a:ext cx="14096" cy="14099"/>
            </a:xfrm>
            <a:custGeom>
              <a:avLst/>
              <a:gdLst/>
              <a:ahLst/>
              <a:cxnLst/>
              <a:rect l="l" t="t" r="r" b="b"/>
              <a:pathLst>
                <a:path w="14096" h="14099" extrusionOk="0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525" name="Google Shape;525;p2"/>
            <p:cNvSpPr/>
            <p:nvPr/>
          </p:nvSpPr>
          <p:spPr>
            <a:xfrm>
              <a:off x="6266868" y="3777419"/>
              <a:ext cx="14096" cy="14099"/>
            </a:xfrm>
            <a:custGeom>
              <a:avLst/>
              <a:gdLst/>
              <a:ahLst/>
              <a:cxnLst/>
              <a:rect l="l" t="t" r="r" b="b"/>
              <a:pathLst>
                <a:path w="14096" h="14099" extrusionOk="0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859" y="-93"/>
                    <a:pt x="14097" y="3145"/>
                    <a:pt x="14097" y="7051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526" name="Google Shape;526;p2"/>
            <p:cNvSpPr/>
            <p:nvPr/>
          </p:nvSpPr>
          <p:spPr>
            <a:xfrm>
              <a:off x="6326024" y="3777383"/>
              <a:ext cx="14096" cy="14099"/>
            </a:xfrm>
            <a:custGeom>
              <a:avLst/>
              <a:gdLst/>
              <a:ahLst/>
              <a:cxnLst/>
              <a:rect l="l" t="t" r="r" b="b"/>
              <a:pathLst>
                <a:path w="14096" h="14099" extrusionOk="0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527" name="Google Shape;527;p2"/>
            <p:cNvSpPr/>
            <p:nvPr/>
          </p:nvSpPr>
          <p:spPr>
            <a:xfrm>
              <a:off x="6385287" y="3777429"/>
              <a:ext cx="14096" cy="14099"/>
            </a:xfrm>
            <a:custGeom>
              <a:avLst/>
              <a:gdLst/>
              <a:ahLst/>
              <a:cxnLst/>
              <a:rect l="l" t="t" r="r" b="b"/>
              <a:pathLst>
                <a:path w="14096" h="14099" extrusionOk="0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858" y="-93"/>
                    <a:pt x="14097" y="3145"/>
                    <a:pt x="14097" y="7051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528" name="Google Shape;528;p2"/>
            <p:cNvSpPr/>
            <p:nvPr/>
          </p:nvSpPr>
          <p:spPr>
            <a:xfrm>
              <a:off x="6444424" y="3777424"/>
              <a:ext cx="14096" cy="14096"/>
            </a:xfrm>
            <a:custGeom>
              <a:avLst/>
              <a:gdLst/>
              <a:ahLst/>
              <a:cxnLst/>
              <a:rect l="l" t="t" r="r" b="b"/>
              <a:pathLst>
                <a:path w="14096" h="14096" extrusionOk="0">
                  <a:moveTo>
                    <a:pt x="14097" y="7048"/>
                  </a:moveTo>
                  <a:cubicBezTo>
                    <a:pt x="14097" y="10941"/>
                    <a:pt x="10941" y="14097"/>
                    <a:pt x="7048" y="14097"/>
                  </a:cubicBezTo>
                  <a:cubicBezTo>
                    <a:pt x="3156" y="14097"/>
                    <a:pt x="0" y="10941"/>
                    <a:pt x="0" y="7048"/>
                  </a:cubicBezTo>
                  <a:cubicBezTo>
                    <a:pt x="0" y="3156"/>
                    <a:pt x="3156" y="0"/>
                    <a:pt x="7048" y="0"/>
                  </a:cubicBezTo>
                  <a:cubicBezTo>
                    <a:pt x="10941" y="0"/>
                    <a:pt x="14097" y="3156"/>
                    <a:pt x="14097" y="7048"/>
                  </a:cubicBez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</p:grpSp>
      <p:sp>
        <p:nvSpPr>
          <p:cNvPr id="529" name="Google Shape;529;p2"/>
          <p:cNvSpPr txBox="1">
            <a:spLocks noGrp="1"/>
          </p:cNvSpPr>
          <p:nvPr>
            <p:ph type="body" idx="1"/>
          </p:nvPr>
        </p:nvSpPr>
        <p:spPr>
          <a:xfrm>
            <a:off x="6453212" y="639178"/>
            <a:ext cx="5239603" cy="5113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90"/>
              <a:buNone/>
            </a:pPr>
            <a:r>
              <a:rPr lang="ru-RU" sz="2590"/>
              <a:t>Глобализация - это процесс всемирной экономической, политической и культурной интеграции и унификации (интеграция - сплочение и объединение политических, экономических, государственных и общественных структур в рамках региона, страны, мира; унификация - приведение к единообразию, к единой форме).</a:t>
            </a:r>
            <a:endParaRPr sz="259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4" name="Google Shape;534;p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venir"/>
              <a:ea typeface="Avenir"/>
              <a:cs typeface="Avenir"/>
              <a:sym typeface="Avenir"/>
            </a:endParaRPr>
          </a:p>
        </p:txBody>
      </p:sp>
      <p:sp>
        <p:nvSpPr>
          <p:cNvPr id="535" name="Google Shape;535;p3"/>
          <p:cNvSpPr/>
          <p:nvPr/>
        </p:nvSpPr>
        <p:spPr>
          <a:xfrm>
            <a:off x="1" y="1"/>
            <a:ext cx="3871489" cy="4096327"/>
          </a:xfrm>
          <a:custGeom>
            <a:avLst/>
            <a:gdLst/>
            <a:ahLst/>
            <a:cxnLst/>
            <a:rect l="l" t="t" r="r" b="b"/>
            <a:pathLst>
              <a:path w="3871489" h="4096327" extrusionOk="0">
                <a:moveTo>
                  <a:pt x="2292284" y="0"/>
                </a:moveTo>
                <a:lnTo>
                  <a:pt x="3500914" y="0"/>
                </a:lnTo>
                <a:lnTo>
                  <a:pt x="3542229" y="68006"/>
                </a:lnTo>
                <a:cubicBezTo>
                  <a:pt x="3752213" y="454545"/>
                  <a:pt x="3871489" y="897507"/>
                  <a:pt x="3871489" y="1368323"/>
                </a:cubicBezTo>
                <a:cubicBezTo>
                  <a:pt x="3871489" y="2874936"/>
                  <a:pt x="2650098" y="4096327"/>
                  <a:pt x="1143485" y="4096327"/>
                </a:cubicBezTo>
                <a:cubicBezTo>
                  <a:pt x="766832" y="4096327"/>
                  <a:pt x="408006" y="4019990"/>
                  <a:pt x="81633" y="3881944"/>
                </a:cubicBezTo>
                <a:lnTo>
                  <a:pt x="0" y="3842618"/>
                </a:lnTo>
                <a:lnTo>
                  <a:pt x="0" y="2741475"/>
                </a:lnTo>
                <a:lnTo>
                  <a:pt x="6615" y="2747487"/>
                </a:lnTo>
                <a:cubicBezTo>
                  <a:pt x="315579" y="3002472"/>
                  <a:pt x="711663" y="3155655"/>
                  <a:pt x="1143485" y="3155655"/>
                </a:cubicBezTo>
                <a:cubicBezTo>
                  <a:pt x="2130515" y="3155655"/>
                  <a:pt x="2930817" y="2355353"/>
                  <a:pt x="2930817" y="1368323"/>
                </a:cubicBezTo>
                <a:cubicBezTo>
                  <a:pt x="2930817" y="874812"/>
                  <a:pt x="2730741" y="427979"/>
                  <a:pt x="2407287" y="10452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accent1"/>
              </a:solidFill>
              <a:latin typeface="Avenir"/>
              <a:ea typeface="Avenir"/>
              <a:cs typeface="Avenir"/>
              <a:sym typeface="Avenir"/>
            </a:endParaRPr>
          </a:p>
        </p:txBody>
      </p:sp>
      <p:sp>
        <p:nvSpPr>
          <p:cNvPr id="536" name="Google Shape;536;p3"/>
          <p:cNvSpPr/>
          <p:nvPr/>
        </p:nvSpPr>
        <p:spPr>
          <a:xfrm>
            <a:off x="0" y="0"/>
            <a:ext cx="3871489" cy="4096327"/>
          </a:xfrm>
          <a:custGeom>
            <a:avLst/>
            <a:gdLst/>
            <a:ahLst/>
            <a:cxnLst/>
            <a:rect l="l" t="t" r="r" b="b"/>
            <a:pathLst>
              <a:path w="3871489" h="4096327" extrusionOk="0">
                <a:moveTo>
                  <a:pt x="2292284" y="0"/>
                </a:moveTo>
                <a:lnTo>
                  <a:pt x="3500914" y="0"/>
                </a:lnTo>
                <a:lnTo>
                  <a:pt x="3542229" y="68006"/>
                </a:lnTo>
                <a:cubicBezTo>
                  <a:pt x="3752213" y="454545"/>
                  <a:pt x="3871489" y="897507"/>
                  <a:pt x="3871489" y="1368323"/>
                </a:cubicBezTo>
                <a:cubicBezTo>
                  <a:pt x="3871489" y="2874936"/>
                  <a:pt x="2650098" y="4096327"/>
                  <a:pt x="1143485" y="4096327"/>
                </a:cubicBezTo>
                <a:cubicBezTo>
                  <a:pt x="766832" y="4096327"/>
                  <a:pt x="408006" y="4019990"/>
                  <a:pt x="81633" y="3881944"/>
                </a:cubicBezTo>
                <a:lnTo>
                  <a:pt x="0" y="3842618"/>
                </a:lnTo>
                <a:lnTo>
                  <a:pt x="0" y="2741475"/>
                </a:lnTo>
                <a:lnTo>
                  <a:pt x="6615" y="2747487"/>
                </a:lnTo>
                <a:cubicBezTo>
                  <a:pt x="315579" y="3002472"/>
                  <a:pt x="711663" y="3155655"/>
                  <a:pt x="1143485" y="3155655"/>
                </a:cubicBezTo>
                <a:cubicBezTo>
                  <a:pt x="2130515" y="3155655"/>
                  <a:pt x="2930817" y="2355353"/>
                  <a:pt x="2930817" y="1368323"/>
                </a:cubicBezTo>
                <a:cubicBezTo>
                  <a:pt x="2930817" y="874812"/>
                  <a:pt x="2730741" y="427979"/>
                  <a:pt x="2407287" y="104524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accent1"/>
              </a:solidFill>
              <a:latin typeface="Avenir"/>
              <a:ea typeface="Avenir"/>
              <a:cs typeface="Avenir"/>
              <a:sym typeface="Avenir"/>
            </a:endParaRPr>
          </a:p>
        </p:txBody>
      </p:sp>
      <p:sp>
        <p:nvSpPr>
          <p:cNvPr id="537" name="Google Shape;537;p3"/>
          <p:cNvSpPr txBox="1">
            <a:spLocks noGrp="1"/>
          </p:cNvSpPr>
          <p:nvPr>
            <p:ph type="title"/>
          </p:nvPr>
        </p:nvSpPr>
        <p:spPr>
          <a:xfrm>
            <a:off x="167840" y="3105232"/>
            <a:ext cx="4760814" cy="34166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venir"/>
              <a:buNone/>
            </a:pPr>
            <a:r>
              <a:rPr lang="ru-RU"/>
              <a:t>Есть ли разница между политической и экономической глобализацией? </a:t>
            </a:r>
            <a:endParaRPr/>
          </a:p>
        </p:txBody>
      </p:sp>
      <p:sp>
        <p:nvSpPr>
          <p:cNvPr id="538" name="Google Shape;538;p3"/>
          <p:cNvSpPr/>
          <p:nvPr/>
        </p:nvSpPr>
        <p:spPr>
          <a:xfrm>
            <a:off x="0" y="1479558"/>
            <a:ext cx="1861854" cy="277779"/>
          </a:xfrm>
          <a:custGeom>
            <a:avLst/>
            <a:gdLst/>
            <a:ahLst/>
            <a:cxnLst/>
            <a:rect l="l" t="t" r="r" b="b"/>
            <a:pathLst>
              <a:path w="1861854" h="277779" extrusionOk="0">
                <a:moveTo>
                  <a:pt x="180458" y="0"/>
                </a:moveTo>
                <a:lnTo>
                  <a:pt x="419222" y="238761"/>
                </a:lnTo>
                <a:lnTo>
                  <a:pt x="657984" y="0"/>
                </a:lnTo>
                <a:lnTo>
                  <a:pt x="896745" y="238761"/>
                </a:lnTo>
                <a:lnTo>
                  <a:pt x="1135754" y="0"/>
                </a:lnTo>
                <a:lnTo>
                  <a:pt x="1374516" y="238761"/>
                </a:lnTo>
                <a:lnTo>
                  <a:pt x="1613277" y="0"/>
                </a:lnTo>
                <a:lnTo>
                  <a:pt x="1861854" y="248577"/>
                </a:lnTo>
                <a:lnTo>
                  <a:pt x="1842470" y="267963"/>
                </a:lnTo>
                <a:lnTo>
                  <a:pt x="1613277" y="39017"/>
                </a:lnTo>
                <a:lnTo>
                  <a:pt x="1374516" y="277779"/>
                </a:lnTo>
                <a:lnTo>
                  <a:pt x="1135754" y="39017"/>
                </a:lnTo>
                <a:lnTo>
                  <a:pt x="896745" y="277779"/>
                </a:lnTo>
                <a:lnTo>
                  <a:pt x="657984" y="39017"/>
                </a:lnTo>
                <a:lnTo>
                  <a:pt x="419222" y="277779"/>
                </a:lnTo>
                <a:lnTo>
                  <a:pt x="180458" y="39017"/>
                </a:lnTo>
                <a:lnTo>
                  <a:pt x="0" y="219283"/>
                </a:lnTo>
                <a:lnTo>
                  <a:pt x="0" y="180458"/>
                </a:ln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venir"/>
              <a:ea typeface="Avenir"/>
              <a:cs typeface="Avenir"/>
              <a:sym typeface="Avenir"/>
            </a:endParaRPr>
          </a:p>
        </p:txBody>
      </p:sp>
      <p:sp>
        <p:nvSpPr>
          <p:cNvPr id="539" name="Google Shape;539;p3"/>
          <p:cNvSpPr/>
          <p:nvPr/>
        </p:nvSpPr>
        <p:spPr>
          <a:xfrm>
            <a:off x="0" y="1919293"/>
            <a:ext cx="1861854" cy="277779"/>
          </a:xfrm>
          <a:custGeom>
            <a:avLst/>
            <a:gdLst/>
            <a:ahLst/>
            <a:cxnLst/>
            <a:rect l="l" t="t" r="r" b="b"/>
            <a:pathLst>
              <a:path w="1861854" h="277779" extrusionOk="0">
                <a:moveTo>
                  <a:pt x="180458" y="0"/>
                </a:moveTo>
                <a:lnTo>
                  <a:pt x="419222" y="238761"/>
                </a:lnTo>
                <a:lnTo>
                  <a:pt x="657984" y="0"/>
                </a:lnTo>
                <a:lnTo>
                  <a:pt x="896745" y="238761"/>
                </a:lnTo>
                <a:lnTo>
                  <a:pt x="1135754" y="0"/>
                </a:lnTo>
                <a:lnTo>
                  <a:pt x="1374516" y="238761"/>
                </a:lnTo>
                <a:lnTo>
                  <a:pt x="1613277" y="0"/>
                </a:lnTo>
                <a:lnTo>
                  <a:pt x="1861854" y="248577"/>
                </a:lnTo>
                <a:lnTo>
                  <a:pt x="1842470" y="268208"/>
                </a:lnTo>
                <a:lnTo>
                  <a:pt x="1613277" y="39017"/>
                </a:lnTo>
                <a:lnTo>
                  <a:pt x="1374516" y="277779"/>
                </a:lnTo>
                <a:lnTo>
                  <a:pt x="1135754" y="39017"/>
                </a:lnTo>
                <a:lnTo>
                  <a:pt x="896745" y="277779"/>
                </a:lnTo>
                <a:lnTo>
                  <a:pt x="657984" y="39017"/>
                </a:lnTo>
                <a:lnTo>
                  <a:pt x="419222" y="277779"/>
                </a:lnTo>
                <a:lnTo>
                  <a:pt x="180458" y="39017"/>
                </a:lnTo>
                <a:lnTo>
                  <a:pt x="0" y="219475"/>
                </a:lnTo>
                <a:lnTo>
                  <a:pt x="0" y="180458"/>
                </a:ln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venir"/>
              <a:ea typeface="Avenir"/>
              <a:cs typeface="Avenir"/>
              <a:sym typeface="Avenir"/>
            </a:endParaRPr>
          </a:p>
        </p:txBody>
      </p:sp>
      <p:sp>
        <p:nvSpPr>
          <p:cNvPr id="540" name="Google Shape;540;p3"/>
          <p:cNvSpPr/>
          <p:nvPr/>
        </p:nvSpPr>
        <p:spPr>
          <a:xfrm>
            <a:off x="9500654" y="4275786"/>
            <a:ext cx="2691346" cy="2582214"/>
          </a:xfrm>
          <a:custGeom>
            <a:avLst/>
            <a:gdLst/>
            <a:ahLst/>
            <a:cxnLst/>
            <a:rect l="l" t="t" r="r" b="b"/>
            <a:pathLst>
              <a:path w="3432581" h="3293393" extrusionOk="0">
                <a:moveTo>
                  <a:pt x="2473947" y="0"/>
                </a:moveTo>
                <a:cubicBezTo>
                  <a:pt x="2730133" y="0"/>
                  <a:pt x="2977223" y="38940"/>
                  <a:pt x="3209623" y="111224"/>
                </a:cubicBezTo>
                <a:lnTo>
                  <a:pt x="3432581" y="192828"/>
                </a:lnTo>
                <a:lnTo>
                  <a:pt x="3432581" y="3293393"/>
                </a:lnTo>
                <a:lnTo>
                  <a:pt x="141884" y="3293393"/>
                </a:lnTo>
                <a:lnTo>
                  <a:pt x="111224" y="3209623"/>
                </a:lnTo>
                <a:cubicBezTo>
                  <a:pt x="38940" y="2977224"/>
                  <a:pt x="0" y="2730133"/>
                  <a:pt x="0" y="2473947"/>
                </a:cubicBezTo>
                <a:cubicBezTo>
                  <a:pt x="0" y="1107624"/>
                  <a:pt x="1107624" y="0"/>
                  <a:pt x="2473947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venir"/>
              <a:ea typeface="Avenir"/>
              <a:cs typeface="Avenir"/>
              <a:sym typeface="Avenir"/>
            </a:endParaRPr>
          </a:p>
        </p:txBody>
      </p:sp>
      <p:sp>
        <p:nvSpPr>
          <p:cNvPr id="541" name="Google Shape;541;p3"/>
          <p:cNvSpPr/>
          <p:nvPr/>
        </p:nvSpPr>
        <p:spPr>
          <a:xfrm>
            <a:off x="9500654" y="4275786"/>
            <a:ext cx="2691346" cy="2582214"/>
          </a:xfrm>
          <a:custGeom>
            <a:avLst/>
            <a:gdLst/>
            <a:ahLst/>
            <a:cxnLst/>
            <a:rect l="l" t="t" r="r" b="b"/>
            <a:pathLst>
              <a:path w="3432581" h="3293393" extrusionOk="0">
                <a:moveTo>
                  <a:pt x="2473947" y="0"/>
                </a:moveTo>
                <a:cubicBezTo>
                  <a:pt x="2730133" y="0"/>
                  <a:pt x="2977223" y="38940"/>
                  <a:pt x="3209623" y="111224"/>
                </a:cubicBezTo>
                <a:lnTo>
                  <a:pt x="3432581" y="192828"/>
                </a:lnTo>
                <a:lnTo>
                  <a:pt x="3432581" y="3293393"/>
                </a:lnTo>
                <a:lnTo>
                  <a:pt x="141884" y="3293393"/>
                </a:lnTo>
                <a:lnTo>
                  <a:pt x="111224" y="3209623"/>
                </a:lnTo>
                <a:cubicBezTo>
                  <a:pt x="38940" y="2977224"/>
                  <a:pt x="0" y="2730133"/>
                  <a:pt x="0" y="2473947"/>
                </a:cubicBezTo>
                <a:cubicBezTo>
                  <a:pt x="0" y="1107624"/>
                  <a:pt x="1107624" y="0"/>
                  <a:pt x="2473947" y="0"/>
                </a:cubicBezTo>
                <a:close/>
              </a:path>
            </a:pathLst>
          </a:custGeom>
          <a:solidFill>
            <a:schemeClr val="accent3">
              <a:alpha val="20000"/>
            </a:scheme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venir"/>
              <a:ea typeface="Avenir"/>
              <a:cs typeface="Avenir"/>
              <a:sym typeface="Avenir"/>
            </a:endParaRPr>
          </a:p>
        </p:txBody>
      </p:sp>
      <p:sp>
        <p:nvSpPr>
          <p:cNvPr id="542" name="Google Shape;542;p3"/>
          <p:cNvSpPr txBox="1">
            <a:spLocks noGrp="1"/>
          </p:cNvSpPr>
          <p:nvPr>
            <p:ph type="body" idx="1"/>
          </p:nvPr>
        </p:nvSpPr>
        <p:spPr>
          <a:xfrm>
            <a:off x="5211448" y="706508"/>
            <a:ext cx="6626154" cy="545839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90"/>
              <a:buNone/>
            </a:pPr>
            <a:r>
              <a:rPr lang="ru-RU" sz="2590"/>
              <a:t>Политическая глобализация проводится правительствами стран, "сверху", путем заключения договоренностей, часто непрозрачных, без участия в них граждан этих стран.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590"/>
              <a:buNone/>
            </a:pPr>
            <a:r>
              <a:rPr lang="ru-RU" sz="2590"/>
              <a:t>Экономическая глобализация происходит естественным образом через усилия множества частных лиц и компаний, которые заключают между собой взаимовыгодные соглашения и не нуждаются в правилах международных и национальных регуляторов, хотя и вынуждены их соблюдать.</a:t>
            </a:r>
            <a:endParaRPr/>
          </a:p>
        </p:txBody>
      </p:sp>
      <p:grpSp>
        <p:nvGrpSpPr>
          <p:cNvPr id="543" name="Google Shape;543;p3"/>
          <p:cNvGrpSpPr/>
          <p:nvPr/>
        </p:nvGrpSpPr>
        <p:grpSpPr>
          <a:xfrm>
            <a:off x="10428634" y="5987064"/>
            <a:ext cx="1054465" cy="469689"/>
            <a:chOff x="9841624" y="4115729"/>
            <a:chExt cx="602169" cy="268223"/>
          </a:xfrm>
        </p:grpSpPr>
        <p:sp>
          <p:nvSpPr>
            <p:cNvPr id="544" name="Google Shape;544;p3"/>
            <p:cNvSpPr/>
            <p:nvPr/>
          </p:nvSpPr>
          <p:spPr>
            <a:xfrm>
              <a:off x="9841624" y="4115729"/>
              <a:ext cx="202882" cy="268223"/>
            </a:xfrm>
            <a:custGeom>
              <a:avLst/>
              <a:gdLst/>
              <a:ahLst/>
              <a:cxnLst/>
              <a:rect l="l" t="t" r="r" b="b"/>
              <a:pathLst>
                <a:path w="202882" h="268223" extrusionOk="0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545" name="Google Shape;545;p3"/>
            <p:cNvSpPr/>
            <p:nvPr/>
          </p:nvSpPr>
          <p:spPr>
            <a:xfrm>
              <a:off x="9941445" y="4115729"/>
              <a:ext cx="202882" cy="268223"/>
            </a:xfrm>
            <a:custGeom>
              <a:avLst/>
              <a:gdLst/>
              <a:ahLst/>
              <a:cxnLst/>
              <a:rect l="l" t="t" r="r" b="b"/>
              <a:pathLst>
                <a:path w="202882" h="268223" extrusionOk="0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546" name="Google Shape;546;p3"/>
            <p:cNvSpPr/>
            <p:nvPr/>
          </p:nvSpPr>
          <p:spPr>
            <a:xfrm>
              <a:off x="10041267" y="4115729"/>
              <a:ext cx="202882" cy="268223"/>
            </a:xfrm>
            <a:custGeom>
              <a:avLst/>
              <a:gdLst/>
              <a:ahLst/>
              <a:cxnLst/>
              <a:rect l="l" t="t" r="r" b="b"/>
              <a:pathLst>
                <a:path w="202882" h="268223" extrusionOk="0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547" name="Google Shape;547;p3"/>
            <p:cNvSpPr/>
            <p:nvPr/>
          </p:nvSpPr>
          <p:spPr>
            <a:xfrm>
              <a:off x="10141090" y="4115729"/>
              <a:ext cx="202882" cy="268223"/>
            </a:xfrm>
            <a:custGeom>
              <a:avLst/>
              <a:gdLst/>
              <a:ahLst/>
              <a:cxnLst/>
              <a:rect l="l" t="t" r="r" b="b"/>
              <a:pathLst>
                <a:path w="202882" h="268223" extrusionOk="0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548" name="Google Shape;548;p3"/>
            <p:cNvSpPr/>
            <p:nvPr/>
          </p:nvSpPr>
          <p:spPr>
            <a:xfrm>
              <a:off x="10240911" y="4115729"/>
              <a:ext cx="202882" cy="268223"/>
            </a:xfrm>
            <a:custGeom>
              <a:avLst/>
              <a:gdLst/>
              <a:ahLst/>
              <a:cxnLst/>
              <a:rect l="l" t="t" r="r" b="b"/>
              <a:pathLst>
                <a:path w="202882" h="268223" extrusionOk="0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3" name="Google Shape;553;p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venir"/>
              <a:ea typeface="Avenir"/>
              <a:cs typeface="Avenir"/>
              <a:sym typeface="Avenir"/>
            </a:endParaRPr>
          </a:p>
        </p:txBody>
      </p:sp>
      <p:sp>
        <p:nvSpPr>
          <p:cNvPr id="554" name="Google Shape;554;p4"/>
          <p:cNvSpPr/>
          <p:nvPr/>
        </p:nvSpPr>
        <p:spPr>
          <a:xfrm>
            <a:off x="4302373" y="798490"/>
            <a:ext cx="914565" cy="914565"/>
          </a:xfrm>
          <a:custGeom>
            <a:avLst/>
            <a:gdLst/>
            <a:ahLst/>
            <a:cxnLst/>
            <a:rect l="l" t="t" r="r" b="b"/>
            <a:pathLst>
              <a:path w="807148" h="807148" extrusionOk="0">
                <a:moveTo>
                  <a:pt x="403574" y="0"/>
                </a:moveTo>
                <a:cubicBezTo>
                  <a:pt x="180689" y="0"/>
                  <a:pt x="0" y="180689"/>
                  <a:pt x="0" y="403574"/>
                </a:cubicBezTo>
                <a:cubicBezTo>
                  <a:pt x="0" y="626459"/>
                  <a:pt x="180689" y="807149"/>
                  <a:pt x="403574" y="807149"/>
                </a:cubicBezTo>
                <a:cubicBezTo>
                  <a:pt x="626459" y="807149"/>
                  <a:pt x="807149" y="626459"/>
                  <a:pt x="807149" y="403574"/>
                </a:cubicBezTo>
                <a:cubicBezTo>
                  <a:pt x="807149" y="180689"/>
                  <a:pt x="626459" y="0"/>
                  <a:pt x="403574" y="0"/>
                </a:cubicBezTo>
                <a:close/>
                <a:moveTo>
                  <a:pt x="403574" y="667988"/>
                </a:moveTo>
                <a:cubicBezTo>
                  <a:pt x="257556" y="667988"/>
                  <a:pt x="139160" y="549593"/>
                  <a:pt x="139160" y="403574"/>
                </a:cubicBezTo>
                <a:cubicBezTo>
                  <a:pt x="139160" y="257556"/>
                  <a:pt x="257556" y="139160"/>
                  <a:pt x="403574" y="139160"/>
                </a:cubicBezTo>
                <a:cubicBezTo>
                  <a:pt x="549593" y="139160"/>
                  <a:pt x="667988" y="257556"/>
                  <a:pt x="667988" y="403574"/>
                </a:cubicBezTo>
                <a:cubicBezTo>
                  <a:pt x="667988" y="549593"/>
                  <a:pt x="549593" y="667988"/>
                  <a:pt x="403574" y="667988"/>
                </a:cubicBezTo>
                <a:close/>
              </a:path>
            </a:pathLst>
          </a:custGeom>
          <a:solidFill>
            <a:srgbClr val="FFFFFF"/>
          </a:solidFill>
          <a:ln w="2857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venir"/>
              <a:ea typeface="Avenir"/>
              <a:cs typeface="Avenir"/>
              <a:sym typeface="Avenir"/>
            </a:endParaRPr>
          </a:p>
        </p:txBody>
      </p:sp>
      <p:sp>
        <p:nvSpPr>
          <p:cNvPr id="555" name="Google Shape;555;p4"/>
          <p:cNvSpPr/>
          <p:nvPr/>
        </p:nvSpPr>
        <p:spPr>
          <a:xfrm>
            <a:off x="4302373" y="798490"/>
            <a:ext cx="914565" cy="914565"/>
          </a:xfrm>
          <a:custGeom>
            <a:avLst/>
            <a:gdLst/>
            <a:ahLst/>
            <a:cxnLst/>
            <a:rect l="l" t="t" r="r" b="b"/>
            <a:pathLst>
              <a:path w="807148" h="807148" extrusionOk="0">
                <a:moveTo>
                  <a:pt x="403574" y="0"/>
                </a:moveTo>
                <a:cubicBezTo>
                  <a:pt x="180689" y="0"/>
                  <a:pt x="0" y="180689"/>
                  <a:pt x="0" y="403574"/>
                </a:cubicBezTo>
                <a:cubicBezTo>
                  <a:pt x="0" y="626459"/>
                  <a:pt x="180689" y="807149"/>
                  <a:pt x="403574" y="807149"/>
                </a:cubicBezTo>
                <a:cubicBezTo>
                  <a:pt x="626459" y="807149"/>
                  <a:pt x="807149" y="626459"/>
                  <a:pt x="807149" y="403574"/>
                </a:cubicBezTo>
                <a:cubicBezTo>
                  <a:pt x="807149" y="180689"/>
                  <a:pt x="626459" y="0"/>
                  <a:pt x="403574" y="0"/>
                </a:cubicBezTo>
                <a:close/>
                <a:moveTo>
                  <a:pt x="403574" y="667988"/>
                </a:moveTo>
                <a:cubicBezTo>
                  <a:pt x="257556" y="667988"/>
                  <a:pt x="139160" y="549593"/>
                  <a:pt x="139160" y="403574"/>
                </a:cubicBezTo>
                <a:cubicBezTo>
                  <a:pt x="139160" y="257556"/>
                  <a:pt x="257556" y="139160"/>
                  <a:pt x="403574" y="139160"/>
                </a:cubicBezTo>
                <a:cubicBezTo>
                  <a:pt x="549593" y="139160"/>
                  <a:pt x="667988" y="257556"/>
                  <a:pt x="667988" y="403574"/>
                </a:cubicBezTo>
                <a:cubicBezTo>
                  <a:pt x="667988" y="549593"/>
                  <a:pt x="549593" y="667988"/>
                  <a:pt x="403574" y="667988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2857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venir"/>
              <a:ea typeface="Avenir"/>
              <a:cs typeface="Avenir"/>
              <a:sym typeface="Avenir"/>
            </a:endParaRPr>
          </a:p>
        </p:txBody>
      </p:sp>
      <p:sp>
        <p:nvSpPr>
          <p:cNvPr id="556" name="Google Shape;556;p4"/>
          <p:cNvSpPr txBox="1">
            <a:spLocks noGrp="1"/>
          </p:cNvSpPr>
          <p:nvPr>
            <p:ph type="title"/>
          </p:nvPr>
        </p:nvSpPr>
        <p:spPr>
          <a:xfrm>
            <a:off x="742934" y="732839"/>
            <a:ext cx="4889770" cy="52452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venir"/>
              <a:buNone/>
            </a:pPr>
            <a:r>
              <a:rPr lang="ru-RU" sz="3600"/>
              <a:t>СОВРЕМЕННАЯ ГЛОБАЛЬНАЯ ИНФОРМАЦИОННАЯ ЭКОНОМИКА - ЭТО ЭКОНОМИКА ШЕРИНГА</a:t>
            </a:r>
            <a:endParaRPr/>
          </a:p>
        </p:txBody>
      </p:sp>
      <p:grpSp>
        <p:nvGrpSpPr>
          <p:cNvPr id="557" name="Google Shape;557;p4"/>
          <p:cNvGrpSpPr/>
          <p:nvPr/>
        </p:nvGrpSpPr>
        <p:grpSpPr>
          <a:xfrm>
            <a:off x="0" y="377893"/>
            <a:ext cx="1861854" cy="717514"/>
            <a:chOff x="0" y="377893"/>
            <a:chExt cx="1861854" cy="717514"/>
          </a:xfrm>
        </p:grpSpPr>
        <p:sp>
          <p:nvSpPr>
            <p:cNvPr id="558" name="Google Shape;558;p4"/>
            <p:cNvSpPr/>
            <p:nvPr/>
          </p:nvSpPr>
          <p:spPr>
            <a:xfrm>
              <a:off x="0" y="377893"/>
              <a:ext cx="1861854" cy="277779"/>
            </a:xfrm>
            <a:custGeom>
              <a:avLst/>
              <a:gdLst/>
              <a:ahLst/>
              <a:cxnLst/>
              <a:rect l="l" t="t" r="r" b="b"/>
              <a:pathLst>
                <a:path w="1861854" h="277779" extrusionOk="0">
                  <a:moveTo>
                    <a:pt x="180458" y="0"/>
                  </a:moveTo>
                  <a:lnTo>
                    <a:pt x="419222" y="238761"/>
                  </a:lnTo>
                  <a:lnTo>
                    <a:pt x="657984" y="0"/>
                  </a:lnTo>
                  <a:lnTo>
                    <a:pt x="896745" y="238761"/>
                  </a:lnTo>
                  <a:lnTo>
                    <a:pt x="1135754" y="0"/>
                  </a:lnTo>
                  <a:lnTo>
                    <a:pt x="1374516" y="238761"/>
                  </a:lnTo>
                  <a:lnTo>
                    <a:pt x="1613277" y="0"/>
                  </a:lnTo>
                  <a:lnTo>
                    <a:pt x="1861854" y="248577"/>
                  </a:lnTo>
                  <a:lnTo>
                    <a:pt x="1842470" y="267963"/>
                  </a:lnTo>
                  <a:lnTo>
                    <a:pt x="1613277" y="39017"/>
                  </a:lnTo>
                  <a:lnTo>
                    <a:pt x="1374516" y="277779"/>
                  </a:lnTo>
                  <a:lnTo>
                    <a:pt x="1135754" y="39017"/>
                  </a:lnTo>
                  <a:lnTo>
                    <a:pt x="896745" y="277779"/>
                  </a:lnTo>
                  <a:lnTo>
                    <a:pt x="657984" y="39017"/>
                  </a:lnTo>
                  <a:lnTo>
                    <a:pt x="419222" y="277779"/>
                  </a:lnTo>
                  <a:lnTo>
                    <a:pt x="180458" y="39017"/>
                  </a:lnTo>
                  <a:lnTo>
                    <a:pt x="0" y="219283"/>
                  </a:lnTo>
                  <a:lnTo>
                    <a:pt x="0" y="180458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559" name="Google Shape;559;p4"/>
            <p:cNvSpPr/>
            <p:nvPr/>
          </p:nvSpPr>
          <p:spPr>
            <a:xfrm>
              <a:off x="0" y="817628"/>
              <a:ext cx="1861854" cy="277779"/>
            </a:xfrm>
            <a:custGeom>
              <a:avLst/>
              <a:gdLst/>
              <a:ahLst/>
              <a:cxnLst/>
              <a:rect l="l" t="t" r="r" b="b"/>
              <a:pathLst>
                <a:path w="1861854" h="277779" extrusionOk="0">
                  <a:moveTo>
                    <a:pt x="180458" y="0"/>
                  </a:moveTo>
                  <a:lnTo>
                    <a:pt x="419222" y="238761"/>
                  </a:lnTo>
                  <a:lnTo>
                    <a:pt x="657984" y="0"/>
                  </a:lnTo>
                  <a:lnTo>
                    <a:pt x="896745" y="238761"/>
                  </a:lnTo>
                  <a:lnTo>
                    <a:pt x="1135754" y="0"/>
                  </a:lnTo>
                  <a:lnTo>
                    <a:pt x="1374516" y="238761"/>
                  </a:lnTo>
                  <a:lnTo>
                    <a:pt x="1613277" y="0"/>
                  </a:lnTo>
                  <a:lnTo>
                    <a:pt x="1861854" y="248577"/>
                  </a:lnTo>
                  <a:lnTo>
                    <a:pt x="1842470" y="268208"/>
                  </a:lnTo>
                  <a:lnTo>
                    <a:pt x="1613277" y="39017"/>
                  </a:lnTo>
                  <a:lnTo>
                    <a:pt x="1374516" y="277779"/>
                  </a:lnTo>
                  <a:lnTo>
                    <a:pt x="1135754" y="39017"/>
                  </a:lnTo>
                  <a:lnTo>
                    <a:pt x="896745" y="277779"/>
                  </a:lnTo>
                  <a:lnTo>
                    <a:pt x="657984" y="39017"/>
                  </a:lnTo>
                  <a:lnTo>
                    <a:pt x="419222" y="277779"/>
                  </a:lnTo>
                  <a:lnTo>
                    <a:pt x="180458" y="39017"/>
                  </a:lnTo>
                  <a:lnTo>
                    <a:pt x="0" y="219475"/>
                  </a:lnTo>
                  <a:lnTo>
                    <a:pt x="0" y="180458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</p:grpSp>
      <p:sp>
        <p:nvSpPr>
          <p:cNvPr id="560" name="Google Shape;560;p4"/>
          <p:cNvSpPr/>
          <p:nvPr/>
        </p:nvSpPr>
        <p:spPr>
          <a:xfrm>
            <a:off x="579988" y="4604761"/>
            <a:ext cx="319941" cy="319941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venir"/>
              <a:ea typeface="Avenir"/>
              <a:cs typeface="Avenir"/>
              <a:sym typeface="Avenir"/>
            </a:endParaRPr>
          </a:p>
        </p:txBody>
      </p:sp>
      <p:sp>
        <p:nvSpPr>
          <p:cNvPr id="561" name="Google Shape;561;p4"/>
          <p:cNvSpPr/>
          <p:nvPr/>
        </p:nvSpPr>
        <p:spPr>
          <a:xfrm>
            <a:off x="579988" y="4604761"/>
            <a:ext cx="319941" cy="319941"/>
          </a:xfrm>
          <a:prstGeom prst="ellipse">
            <a:avLst/>
          </a:prstGeom>
          <a:solidFill>
            <a:schemeClr val="accent3">
              <a:alpha val="20000"/>
            </a:schemeClr>
          </a:solidFill>
          <a:ln w="2857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venir"/>
              <a:ea typeface="Avenir"/>
              <a:cs typeface="Avenir"/>
              <a:sym typeface="Avenir"/>
            </a:endParaRPr>
          </a:p>
        </p:txBody>
      </p:sp>
      <p:sp>
        <p:nvSpPr>
          <p:cNvPr id="562" name="Google Shape;562;p4"/>
          <p:cNvSpPr txBox="1">
            <a:spLocks noGrp="1"/>
          </p:cNvSpPr>
          <p:nvPr>
            <p:ph type="body" idx="1"/>
          </p:nvPr>
        </p:nvSpPr>
        <p:spPr>
          <a:xfrm>
            <a:off x="6234868" y="1345827"/>
            <a:ext cx="5217173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ru-RU"/>
              <a:t>Концепцию совместного потребления предложила экономист Рэйчел Ботсман в 2010 году. Идея состоит в том, что многим удобнее заплатить за разовое использование продукта, чем владеть им постоянно.</a:t>
            </a:r>
            <a:endParaRPr/>
          </a:p>
        </p:txBody>
      </p:sp>
      <p:grpSp>
        <p:nvGrpSpPr>
          <p:cNvPr id="563" name="Google Shape;563;p4"/>
          <p:cNvGrpSpPr/>
          <p:nvPr/>
        </p:nvGrpSpPr>
        <p:grpSpPr>
          <a:xfrm>
            <a:off x="10428634" y="5987064"/>
            <a:ext cx="1054465" cy="469689"/>
            <a:chOff x="9841624" y="4115729"/>
            <a:chExt cx="602169" cy="268223"/>
          </a:xfrm>
        </p:grpSpPr>
        <p:sp>
          <p:nvSpPr>
            <p:cNvPr id="564" name="Google Shape;564;p4"/>
            <p:cNvSpPr/>
            <p:nvPr/>
          </p:nvSpPr>
          <p:spPr>
            <a:xfrm>
              <a:off x="9841624" y="4115729"/>
              <a:ext cx="202882" cy="268223"/>
            </a:xfrm>
            <a:custGeom>
              <a:avLst/>
              <a:gdLst/>
              <a:ahLst/>
              <a:cxnLst/>
              <a:rect l="l" t="t" r="r" b="b"/>
              <a:pathLst>
                <a:path w="202882" h="268223" extrusionOk="0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565" name="Google Shape;565;p4"/>
            <p:cNvSpPr/>
            <p:nvPr/>
          </p:nvSpPr>
          <p:spPr>
            <a:xfrm>
              <a:off x="9941445" y="4115729"/>
              <a:ext cx="202882" cy="268223"/>
            </a:xfrm>
            <a:custGeom>
              <a:avLst/>
              <a:gdLst/>
              <a:ahLst/>
              <a:cxnLst/>
              <a:rect l="l" t="t" r="r" b="b"/>
              <a:pathLst>
                <a:path w="202882" h="268223" extrusionOk="0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566" name="Google Shape;566;p4"/>
            <p:cNvSpPr/>
            <p:nvPr/>
          </p:nvSpPr>
          <p:spPr>
            <a:xfrm>
              <a:off x="10041267" y="4115729"/>
              <a:ext cx="202882" cy="268223"/>
            </a:xfrm>
            <a:custGeom>
              <a:avLst/>
              <a:gdLst/>
              <a:ahLst/>
              <a:cxnLst/>
              <a:rect l="l" t="t" r="r" b="b"/>
              <a:pathLst>
                <a:path w="202882" h="268223" extrusionOk="0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567" name="Google Shape;567;p4"/>
            <p:cNvSpPr/>
            <p:nvPr/>
          </p:nvSpPr>
          <p:spPr>
            <a:xfrm>
              <a:off x="10141090" y="4115729"/>
              <a:ext cx="202882" cy="268223"/>
            </a:xfrm>
            <a:custGeom>
              <a:avLst/>
              <a:gdLst/>
              <a:ahLst/>
              <a:cxnLst/>
              <a:rect l="l" t="t" r="r" b="b"/>
              <a:pathLst>
                <a:path w="202882" h="268223" extrusionOk="0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568" name="Google Shape;568;p4"/>
            <p:cNvSpPr/>
            <p:nvPr/>
          </p:nvSpPr>
          <p:spPr>
            <a:xfrm>
              <a:off x="10240911" y="4115729"/>
              <a:ext cx="202882" cy="268223"/>
            </a:xfrm>
            <a:custGeom>
              <a:avLst/>
              <a:gdLst/>
              <a:ahLst/>
              <a:cxnLst/>
              <a:rect l="l" t="t" r="r" b="b"/>
              <a:pathLst>
                <a:path w="202882" h="268223" extrusionOk="0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" name="Google Shape;573;p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venir"/>
              <a:buNone/>
            </a:pPr>
            <a:r>
              <a:rPr lang="ru-RU" sz="4000"/>
              <a:t>Посмотрите видеоролик и запишите основные элементы экономики шеринга</a:t>
            </a:r>
            <a:endParaRPr/>
          </a:p>
        </p:txBody>
      </p:sp>
      <p:pic>
        <p:nvPicPr>
          <p:cNvPr id="574" name="Google Shape;574;p5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1797170" y="1625436"/>
            <a:ext cx="8612037" cy="512552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9" name="Google Shape;579;p6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venir"/>
              <a:ea typeface="Avenir"/>
              <a:cs typeface="Avenir"/>
              <a:sym typeface="Avenir"/>
            </a:endParaRPr>
          </a:p>
        </p:txBody>
      </p:sp>
      <p:grpSp>
        <p:nvGrpSpPr>
          <p:cNvPr id="580" name="Google Shape;580;p6"/>
          <p:cNvGrpSpPr/>
          <p:nvPr/>
        </p:nvGrpSpPr>
        <p:grpSpPr>
          <a:xfrm>
            <a:off x="785511" y="805742"/>
            <a:ext cx="3647770" cy="3193211"/>
            <a:chOff x="1674895" y="1345036"/>
            <a:chExt cx="5428610" cy="4210939"/>
          </a:xfrm>
        </p:grpSpPr>
        <p:sp>
          <p:nvSpPr>
            <p:cNvPr id="581" name="Google Shape;581;p6"/>
            <p:cNvSpPr/>
            <p:nvPr/>
          </p:nvSpPr>
          <p:spPr>
            <a:xfrm>
              <a:off x="1674895" y="1345036"/>
              <a:ext cx="5428610" cy="4210939"/>
            </a:xfrm>
            <a:prstGeom prst="rect">
              <a:avLst/>
            </a:prstGeom>
            <a:solidFill>
              <a:srgbClr val="FFFFFF"/>
            </a:solidFill>
            <a:ln w="28575" cap="flat" cmpd="sng">
              <a:solidFill>
                <a:srgbClr val="FFFFFF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582" name="Google Shape;582;p6"/>
            <p:cNvSpPr/>
            <p:nvPr/>
          </p:nvSpPr>
          <p:spPr>
            <a:xfrm>
              <a:off x="1674895" y="1345036"/>
              <a:ext cx="5428610" cy="4210939"/>
            </a:xfrm>
            <a:prstGeom prst="rect">
              <a:avLst/>
            </a:prstGeom>
            <a:solidFill>
              <a:schemeClr val="accent3">
                <a:alpha val="20000"/>
              </a:schemeClr>
            </a:solidFill>
            <a:ln w="28575" cap="flat" cmpd="sng">
              <a:solidFill>
                <a:schemeClr val="dk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</p:grpSp>
      <p:sp>
        <p:nvSpPr>
          <p:cNvPr id="583" name="Google Shape;583;p6"/>
          <p:cNvSpPr/>
          <p:nvPr/>
        </p:nvSpPr>
        <p:spPr>
          <a:xfrm>
            <a:off x="695315" y="685805"/>
            <a:ext cx="3624947" cy="3193211"/>
          </a:xfrm>
          <a:prstGeom prst="rect">
            <a:avLst/>
          </a:prstGeom>
          <a:solidFill>
            <a:schemeClr val="lt1"/>
          </a:solidFill>
          <a:ln w="2857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venir"/>
              <a:ea typeface="Avenir"/>
              <a:cs typeface="Avenir"/>
              <a:sym typeface="Avenir"/>
            </a:endParaRPr>
          </a:p>
        </p:txBody>
      </p:sp>
      <p:sp>
        <p:nvSpPr>
          <p:cNvPr id="584" name="Google Shape;584;p6"/>
          <p:cNvSpPr txBox="1">
            <a:spLocks noGrp="1"/>
          </p:cNvSpPr>
          <p:nvPr>
            <p:ph type="title"/>
          </p:nvPr>
        </p:nvSpPr>
        <p:spPr>
          <a:xfrm>
            <a:off x="740584" y="859808"/>
            <a:ext cx="3543197" cy="28789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Lucida Sans"/>
              <a:buNone/>
            </a:pPr>
            <a:r>
              <a:rPr lang="ru-RU" sz="1600" b="1" cap="none">
                <a:latin typeface="Lucida Sans"/>
                <a:ea typeface="Lucida Sans"/>
                <a:cs typeface="Lucida Sans"/>
                <a:sym typeface="Lucida Sans"/>
              </a:rPr>
              <a:t>ПОДУМАЙТЕ,</a:t>
            </a:r>
            <a:br>
              <a:rPr lang="ru-RU" sz="1600" b="1" cap="none">
                <a:latin typeface="Lucida Sans"/>
                <a:ea typeface="Lucida Sans"/>
                <a:cs typeface="Lucida Sans"/>
                <a:sym typeface="Lucida Sans"/>
              </a:rPr>
            </a:br>
            <a:r>
              <a:rPr lang="ru-RU" sz="1600" b="1" cap="none">
                <a:latin typeface="Lucida Sans"/>
                <a:ea typeface="Lucida Sans"/>
                <a:cs typeface="Lucida Sans"/>
                <a:sym typeface="Lucida Sans"/>
              </a:rPr>
              <a:t> </a:t>
            </a:r>
            <a:br>
              <a:rPr lang="ru-RU" sz="1600" b="1" cap="none">
                <a:latin typeface="Lucida Sans"/>
                <a:ea typeface="Lucida Sans"/>
                <a:cs typeface="Lucida Sans"/>
                <a:sym typeface="Lucida Sans"/>
              </a:rPr>
            </a:br>
            <a:r>
              <a:rPr lang="ru-RU" sz="1600" b="1" cap="none">
                <a:latin typeface="Lucida Sans"/>
                <a:ea typeface="Lucida Sans"/>
                <a:cs typeface="Lucida Sans"/>
                <a:sym typeface="Lucida Sans"/>
              </a:rPr>
              <a:t>ЭКОНОМИКА </a:t>
            </a:r>
            <a:br>
              <a:rPr lang="ru-RU" sz="1600" b="1" cap="none">
                <a:latin typeface="Lucida Sans"/>
                <a:ea typeface="Lucida Sans"/>
                <a:cs typeface="Lucida Sans"/>
                <a:sym typeface="Lucida Sans"/>
              </a:rPr>
            </a:br>
            <a:r>
              <a:rPr lang="ru-RU" sz="1600" b="1" cap="none">
                <a:latin typeface="Lucida Sans"/>
                <a:ea typeface="Lucida Sans"/>
                <a:cs typeface="Lucida Sans"/>
                <a:sym typeface="Lucida Sans"/>
              </a:rPr>
              <a:t/>
            </a:r>
            <a:br>
              <a:rPr lang="ru-RU" sz="1600" b="1" cap="none">
                <a:latin typeface="Lucida Sans"/>
                <a:ea typeface="Lucida Sans"/>
                <a:cs typeface="Lucida Sans"/>
                <a:sym typeface="Lucida Sans"/>
              </a:rPr>
            </a:br>
            <a:r>
              <a:rPr lang="ru-RU" sz="1600" b="1" cap="none">
                <a:latin typeface="Lucida Sans"/>
                <a:ea typeface="Lucida Sans"/>
                <a:cs typeface="Lucida Sans"/>
                <a:sym typeface="Lucida Sans"/>
              </a:rPr>
              <a:t>ШЕРИНГА - </a:t>
            </a:r>
            <a:br>
              <a:rPr lang="ru-RU" sz="1600" b="1" cap="none">
                <a:latin typeface="Lucida Sans"/>
                <a:ea typeface="Lucida Sans"/>
                <a:cs typeface="Lucida Sans"/>
                <a:sym typeface="Lucida Sans"/>
              </a:rPr>
            </a:br>
            <a:r>
              <a:rPr lang="ru-RU" sz="1600" b="1" cap="none">
                <a:latin typeface="Lucida Sans"/>
                <a:ea typeface="Lucida Sans"/>
                <a:cs typeface="Lucida Sans"/>
                <a:sym typeface="Lucida Sans"/>
              </a:rPr>
              <a:t/>
            </a:r>
            <a:br>
              <a:rPr lang="ru-RU" sz="1600" b="1" cap="none">
                <a:latin typeface="Lucida Sans"/>
                <a:ea typeface="Lucida Sans"/>
                <a:cs typeface="Lucida Sans"/>
                <a:sym typeface="Lucida Sans"/>
              </a:rPr>
            </a:br>
            <a:r>
              <a:rPr lang="ru-RU" sz="1600" b="1" cap="none">
                <a:latin typeface="Lucida Sans"/>
                <a:ea typeface="Lucida Sans"/>
                <a:cs typeface="Lucida Sans"/>
                <a:sym typeface="Lucida Sans"/>
              </a:rPr>
              <a:t>ЭТО...</a:t>
            </a:r>
            <a:endParaRPr sz="1600" b="1" cap="none">
              <a:latin typeface="Lucida Sans"/>
              <a:ea typeface="Lucida Sans"/>
              <a:cs typeface="Lucida Sans"/>
              <a:sym typeface="Lucida Sans"/>
            </a:endParaRPr>
          </a:p>
        </p:txBody>
      </p:sp>
      <p:grpSp>
        <p:nvGrpSpPr>
          <p:cNvPr id="585" name="Google Shape;585;p6"/>
          <p:cNvGrpSpPr/>
          <p:nvPr/>
        </p:nvGrpSpPr>
        <p:grpSpPr>
          <a:xfrm>
            <a:off x="0" y="117004"/>
            <a:ext cx="1370098" cy="508993"/>
            <a:chOff x="2267504" y="2540250"/>
            <a:chExt cx="1990951" cy="739640"/>
          </a:xfrm>
        </p:grpSpPr>
        <p:sp>
          <p:nvSpPr>
            <p:cNvPr id="586" name="Google Shape;586;p6"/>
            <p:cNvSpPr/>
            <p:nvPr/>
          </p:nvSpPr>
          <p:spPr>
            <a:xfrm>
              <a:off x="2267504" y="2540250"/>
              <a:ext cx="1990951" cy="286230"/>
            </a:xfrm>
            <a:custGeom>
              <a:avLst/>
              <a:gdLst/>
              <a:ahLst/>
              <a:cxnLst/>
              <a:rect l="l" t="t" r="r" b="b"/>
              <a:pathLst>
                <a:path w="1990951" h="286230" extrusionOk="0">
                  <a:moveTo>
                    <a:pt x="1489414" y="286231"/>
                  </a:moveTo>
                  <a:lnTo>
                    <a:pt x="1243712" y="40528"/>
                  </a:lnTo>
                  <a:lnTo>
                    <a:pt x="995476" y="286231"/>
                  </a:lnTo>
                  <a:lnTo>
                    <a:pt x="749773" y="40528"/>
                  </a:lnTo>
                  <a:lnTo>
                    <a:pt x="504071" y="286231"/>
                  </a:lnTo>
                  <a:lnTo>
                    <a:pt x="255835" y="40528"/>
                  </a:lnTo>
                  <a:lnTo>
                    <a:pt x="20264" y="276099"/>
                  </a:lnTo>
                  <a:lnTo>
                    <a:pt x="0" y="255835"/>
                  </a:lnTo>
                  <a:lnTo>
                    <a:pt x="255835" y="0"/>
                  </a:lnTo>
                  <a:lnTo>
                    <a:pt x="504071" y="245703"/>
                  </a:lnTo>
                  <a:lnTo>
                    <a:pt x="749773" y="0"/>
                  </a:lnTo>
                  <a:lnTo>
                    <a:pt x="995476" y="245703"/>
                  </a:lnTo>
                  <a:lnTo>
                    <a:pt x="1243712" y="0"/>
                  </a:lnTo>
                  <a:lnTo>
                    <a:pt x="1489414" y="245703"/>
                  </a:lnTo>
                  <a:lnTo>
                    <a:pt x="1735117" y="0"/>
                  </a:lnTo>
                  <a:lnTo>
                    <a:pt x="1990952" y="255835"/>
                  </a:lnTo>
                  <a:lnTo>
                    <a:pt x="1973221" y="276099"/>
                  </a:lnTo>
                  <a:lnTo>
                    <a:pt x="1735117" y="40528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587" name="Google Shape;587;p6"/>
            <p:cNvSpPr/>
            <p:nvPr/>
          </p:nvSpPr>
          <p:spPr>
            <a:xfrm>
              <a:off x="2267504" y="2993660"/>
              <a:ext cx="1990951" cy="286230"/>
            </a:xfrm>
            <a:custGeom>
              <a:avLst/>
              <a:gdLst/>
              <a:ahLst/>
              <a:cxnLst/>
              <a:rect l="l" t="t" r="r" b="b"/>
              <a:pathLst>
                <a:path w="1990951" h="286230" extrusionOk="0">
                  <a:moveTo>
                    <a:pt x="1489414" y="286231"/>
                  </a:moveTo>
                  <a:lnTo>
                    <a:pt x="1243712" y="40528"/>
                  </a:lnTo>
                  <a:lnTo>
                    <a:pt x="995476" y="286231"/>
                  </a:lnTo>
                  <a:lnTo>
                    <a:pt x="749773" y="40528"/>
                  </a:lnTo>
                  <a:lnTo>
                    <a:pt x="504071" y="286231"/>
                  </a:lnTo>
                  <a:lnTo>
                    <a:pt x="255835" y="40528"/>
                  </a:lnTo>
                  <a:lnTo>
                    <a:pt x="20264" y="276099"/>
                  </a:lnTo>
                  <a:lnTo>
                    <a:pt x="0" y="258368"/>
                  </a:lnTo>
                  <a:lnTo>
                    <a:pt x="255835" y="0"/>
                  </a:lnTo>
                  <a:lnTo>
                    <a:pt x="504071" y="248236"/>
                  </a:lnTo>
                  <a:lnTo>
                    <a:pt x="749773" y="0"/>
                  </a:lnTo>
                  <a:lnTo>
                    <a:pt x="995476" y="248236"/>
                  </a:lnTo>
                  <a:lnTo>
                    <a:pt x="1243712" y="0"/>
                  </a:lnTo>
                  <a:lnTo>
                    <a:pt x="1489414" y="248236"/>
                  </a:lnTo>
                  <a:lnTo>
                    <a:pt x="1735117" y="0"/>
                  </a:lnTo>
                  <a:lnTo>
                    <a:pt x="1990952" y="258368"/>
                  </a:lnTo>
                  <a:lnTo>
                    <a:pt x="1973221" y="276099"/>
                  </a:lnTo>
                  <a:lnTo>
                    <a:pt x="1735117" y="40528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</p:grpSp>
      <p:grpSp>
        <p:nvGrpSpPr>
          <p:cNvPr id="588" name="Google Shape;588;p6"/>
          <p:cNvGrpSpPr/>
          <p:nvPr/>
        </p:nvGrpSpPr>
        <p:grpSpPr>
          <a:xfrm>
            <a:off x="0" y="117004"/>
            <a:ext cx="1370098" cy="508993"/>
            <a:chOff x="2267504" y="2540250"/>
            <a:chExt cx="1990951" cy="739640"/>
          </a:xfrm>
        </p:grpSpPr>
        <p:sp>
          <p:nvSpPr>
            <p:cNvPr id="589" name="Google Shape;589;p6"/>
            <p:cNvSpPr/>
            <p:nvPr/>
          </p:nvSpPr>
          <p:spPr>
            <a:xfrm>
              <a:off x="2267504" y="2540250"/>
              <a:ext cx="1990951" cy="286230"/>
            </a:xfrm>
            <a:custGeom>
              <a:avLst/>
              <a:gdLst/>
              <a:ahLst/>
              <a:cxnLst/>
              <a:rect l="l" t="t" r="r" b="b"/>
              <a:pathLst>
                <a:path w="1990951" h="286230" extrusionOk="0">
                  <a:moveTo>
                    <a:pt x="1489414" y="286231"/>
                  </a:moveTo>
                  <a:lnTo>
                    <a:pt x="1243712" y="40528"/>
                  </a:lnTo>
                  <a:lnTo>
                    <a:pt x="995476" y="286231"/>
                  </a:lnTo>
                  <a:lnTo>
                    <a:pt x="749773" y="40528"/>
                  </a:lnTo>
                  <a:lnTo>
                    <a:pt x="504071" y="286231"/>
                  </a:lnTo>
                  <a:lnTo>
                    <a:pt x="255835" y="40528"/>
                  </a:lnTo>
                  <a:lnTo>
                    <a:pt x="20264" y="276099"/>
                  </a:lnTo>
                  <a:lnTo>
                    <a:pt x="0" y="255835"/>
                  </a:lnTo>
                  <a:lnTo>
                    <a:pt x="255835" y="0"/>
                  </a:lnTo>
                  <a:lnTo>
                    <a:pt x="504071" y="245703"/>
                  </a:lnTo>
                  <a:lnTo>
                    <a:pt x="749773" y="0"/>
                  </a:lnTo>
                  <a:lnTo>
                    <a:pt x="995476" y="245703"/>
                  </a:lnTo>
                  <a:lnTo>
                    <a:pt x="1243712" y="0"/>
                  </a:lnTo>
                  <a:lnTo>
                    <a:pt x="1489414" y="245703"/>
                  </a:lnTo>
                  <a:lnTo>
                    <a:pt x="1735117" y="0"/>
                  </a:lnTo>
                  <a:lnTo>
                    <a:pt x="1990952" y="255835"/>
                  </a:lnTo>
                  <a:lnTo>
                    <a:pt x="1973221" y="276099"/>
                  </a:lnTo>
                  <a:lnTo>
                    <a:pt x="1735117" y="40528"/>
                  </a:ln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590" name="Google Shape;590;p6"/>
            <p:cNvSpPr/>
            <p:nvPr/>
          </p:nvSpPr>
          <p:spPr>
            <a:xfrm>
              <a:off x="2267504" y="2993660"/>
              <a:ext cx="1990951" cy="286230"/>
            </a:xfrm>
            <a:custGeom>
              <a:avLst/>
              <a:gdLst/>
              <a:ahLst/>
              <a:cxnLst/>
              <a:rect l="l" t="t" r="r" b="b"/>
              <a:pathLst>
                <a:path w="1990951" h="286230" extrusionOk="0">
                  <a:moveTo>
                    <a:pt x="1489414" y="286231"/>
                  </a:moveTo>
                  <a:lnTo>
                    <a:pt x="1243712" y="40528"/>
                  </a:lnTo>
                  <a:lnTo>
                    <a:pt x="995476" y="286231"/>
                  </a:lnTo>
                  <a:lnTo>
                    <a:pt x="749773" y="40528"/>
                  </a:lnTo>
                  <a:lnTo>
                    <a:pt x="504071" y="286231"/>
                  </a:lnTo>
                  <a:lnTo>
                    <a:pt x="255835" y="40528"/>
                  </a:lnTo>
                  <a:lnTo>
                    <a:pt x="20264" y="276099"/>
                  </a:lnTo>
                  <a:lnTo>
                    <a:pt x="0" y="258368"/>
                  </a:lnTo>
                  <a:lnTo>
                    <a:pt x="255835" y="0"/>
                  </a:lnTo>
                  <a:lnTo>
                    <a:pt x="504071" y="248236"/>
                  </a:lnTo>
                  <a:lnTo>
                    <a:pt x="749773" y="0"/>
                  </a:lnTo>
                  <a:lnTo>
                    <a:pt x="995476" y="248236"/>
                  </a:lnTo>
                  <a:lnTo>
                    <a:pt x="1243712" y="0"/>
                  </a:lnTo>
                  <a:lnTo>
                    <a:pt x="1489414" y="248236"/>
                  </a:lnTo>
                  <a:lnTo>
                    <a:pt x="1735117" y="0"/>
                  </a:lnTo>
                  <a:lnTo>
                    <a:pt x="1990952" y="258368"/>
                  </a:lnTo>
                  <a:lnTo>
                    <a:pt x="1973221" y="276099"/>
                  </a:lnTo>
                  <a:lnTo>
                    <a:pt x="1735117" y="40528"/>
                  </a:lnTo>
                  <a:close/>
                </a:path>
              </a:pathLst>
            </a:custGeom>
            <a:solidFill>
              <a:schemeClr val="dk1">
                <a:alpha val="6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</p:grpSp>
      <p:grpSp>
        <p:nvGrpSpPr>
          <p:cNvPr id="591" name="Google Shape;591;p6"/>
          <p:cNvGrpSpPr/>
          <p:nvPr/>
        </p:nvGrpSpPr>
        <p:grpSpPr>
          <a:xfrm>
            <a:off x="4689048" y="2445529"/>
            <a:ext cx="849365" cy="849366"/>
            <a:chOff x="5829300" y="3162300"/>
            <a:chExt cx="532256" cy="532257"/>
          </a:xfrm>
        </p:grpSpPr>
        <p:sp>
          <p:nvSpPr>
            <p:cNvPr id="592" name="Google Shape;592;p6"/>
            <p:cNvSpPr/>
            <p:nvPr/>
          </p:nvSpPr>
          <p:spPr>
            <a:xfrm>
              <a:off x="5859208" y="3192208"/>
              <a:ext cx="112966" cy="112966"/>
            </a:xfrm>
            <a:custGeom>
              <a:avLst/>
              <a:gdLst/>
              <a:ahLst/>
              <a:cxnLst/>
              <a:rect l="l" t="t" r="r" b="b"/>
              <a:pathLst>
                <a:path w="112966" h="112966" extrusionOk="0">
                  <a:moveTo>
                    <a:pt x="112967" y="0"/>
                  </a:moveTo>
                  <a:lnTo>
                    <a:pt x="0" y="112967"/>
                  </a:lnTo>
                  <a:cubicBezTo>
                    <a:pt x="25356" y="64747"/>
                    <a:pt x="64747" y="25356"/>
                    <a:pt x="11296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593" name="Google Shape;593;p6"/>
            <p:cNvSpPr/>
            <p:nvPr/>
          </p:nvSpPr>
          <p:spPr>
            <a:xfrm>
              <a:off x="5831205" y="3164205"/>
              <a:ext cx="230314" cy="230314"/>
            </a:xfrm>
            <a:custGeom>
              <a:avLst/>
              <a:gdLst/>
              <a:ahLst/>
              <a:cxnLst/>
              <a:rect l="l" t="t" r="r" b="b"/>
              <a:pathLst>
                <a:path w="230314" h="230314" extrusionOk="0">
                  <a:moveTo>
                    <a:pt x="230314" y="0"/>
                  </a:moveTo>
                  <a:lnTo>
                    <a:pt x="0" y="230314"/>
                  </a:lnTo>
                  <a:cubicBezTo>
                    <a:pt x="953" y="223361"/>
                    <a:pt x="2095" y="216408"/>
                    <a:pt x="3524" y="209550"/>
                  </a:cubicBezTo>
                  <a:lnTo>
                    <a:pt x="209550" y="3524"/>
                  </a:lnTo>
                  <a:cubicBezTo>
                    <a:pt x="216408" y="2095"/>
                    <a:pt x="223361" y="953"/>
                    <a:pt x="23031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594" name="Google Shape;594;p6"/>
            <p:cNvSpPr/>
            <p:nvPr/>
          </p:nvSpPr>
          <p:spPr>
            <a:xfrm>
              <a:off x="5829300" y="3162300"/>
              <a:ext cx="294131" cy="294131"/>
            </a:xfrm>
            <a:custGeom>
              <a:avLst/>
              <a:gdLst/>
              <a:ahLst/>
              <a:cxnLst/>
              <a:rect l="l" t="t" r="r" b="b"/>
              <a:pathLst>
                <a:path w="294131" h="294131" extrusionOk="0">
                  <a:moveTo>
                    <a:pt x="294132" y="1238"/>
                  </a:moveTo>
                  <a:lnTo>
                    <a:pt x="1238" y="294132"/>
                  </a:lnTo>
                  <a:cubicBezTo>
                    <a:pt x="667" y="288893"/>
                    <a:pt x="0" y="283559"/>
                    <a:pt x="0" y="278225"/>
                  </a:cubicBezTo>
                  <a:lnTo>
                    <a:pt x="278225" y="0"/>
                  </a:lnTo>
                  <a:cubicBezTo>
                    <a:pt x="283559" y="0"/>
                    <a:pt x="288893" y="667"/>
                    <a:pt x="294132" y="123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595" name="Google Shape;595;p6"/>
            <p:cNvSpPr/>
            <p:nvPr/>
          </p:nvSpPr>
          <p:spPr>
            <a:xfrm>
              <a:off x="5837205" y="3170110"/>
              <a:ext cx="337184" cy="337280"/>
            </a:xfrm>
            <a:custGeom>
              <a:avLst/>
              <a:gdLst/>
              <a:ahLst/>
              <a:cxnLst/>
              <a:rect l="l" t="t" r="r" b="b"/>
              <a:pathLst>
                <a:path w="337184" h="337280" extrusionOk="0">
                  <a:moveTo>
                    <a:pt x="337185" y="3905"/>
                  </a:moveTo>
                  <a:lnTo>
                    <a:pt x="3810" y="337280"/>
                  </a:lnTo>
                  <a:cubicBezTo>
                    <a:pt x="2381" y="332899"/>
                    <a:pt x="1143" y="328422"/>
                    <a:pt x="0" y="323850"/>
                  </a:cubicBezTo>
                  <a:lnTo>
                    <a:pt x="323850" y="0"/>
                  </a:lnTo>
                  <a:cubicBezTo>
                    <a:pt x="328327" y="1715"/>
                    <a:pt x="332804" y="2477"/>
                    <a:pt x="337185" y="390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596" name="Google Shape;596;p6"/>
            <p:cNvSpPr/>
            <p:nvPr/>
          </p:nvSpPr>
          <p:spPr>
            <a:xfrm>
              <a:off x="5853207" y="3186207"/>
              <a:ext cx="364617" cy="364617"/>
            </a:xfrm>
            <a:custGeom>
              <a:avLst/>
              <a:gdLst/>
              <a:ahLst/>
              <a:cxnLst/>
              <a:rect l="l" t="t" r="r" b="b"/>
              <a:pathLst>
                <a:path w="364617" h="364617" extrusionOk="0">
                  <a:moveTo>
                    <a:pt x="364617" y="5620"/>
                  </a:moveTo>
                  <a:lnTo>
                    <a:pt x="5620" y="364617"/>
                  </a:lnTo>
                  <a:cubicBezTo>
                    <a:pt x="3620" y="360902"/>
                    <a:pt x="1715" y="357092"/>
                    <a:pt x="0" y="353187"/>
                  </a:cubicBezTo>
                  <a:lnTo>
                    <a:pt x="353187" y="0"/>
                  </a:lnTo>
                  <a:cubicBezTo>
                    <a:pt x="357092" y="1715"/>
                    <a:pt x="360902" y="3715"/>
                    <a:pt x="364617" y="562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597" name="Google Shape;597;p6"/>
            <p:cNvSpPr/>
            <p:nvPr/>
          </p:nvSpPr>
          <p:spPr>
            <a:xfrm>
              <a:off x="5875305" y="3208305"/>
              <a:ext cx="380238" cy="380238"/>
            </a:xfrm>
            <a:custGeom>
              <a:avLst/>
              <a:gdLst/>
              <a:ahLst/>
              <a:cxnLst/>
              <a:rect l="l" t="t" r="r" b="b"/>
              <a:pathLst>
                <a:path w="380238" h="380238" extrusionOk="0">
                  <a:moveTo>
                    <a:pt x="380238" y="7239"/>
                  </a:moveTo>
                  <a:lnTo>
                    <a:pt x="7239" y="380238"/>
                  </a:lnTo>
                  <a:cubicBezTo>
                    <a:pt x="4763" y="377000"/>
                    <a:pt x="2381" y="373571"/>
                    <a:pt x="0" y="370713"/>
                  </a:cubicBezTo>
                  <a:lnTo>
                    <a:pt x="370237" y="0"/>
                  </a:lnTo>
                  <a:cubicBezTo>
                    <a:pt x="373571" y="2381"/>
                    <a:pt x="377000" y="4763"/>
                    <a:pt x="380238" y="723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598" name="Google Shape;598;p6"/>
            <p:cNvSpPr/>
            <p:nvPr/>
          </p:nvSpPr>
          <p:spPr>
            <a:xfrm>
              <a:off x="5902832" y="3235832"/>
              <a:ext cx="385191" cy="385191"/>
            </a:xfrm>
            <a:custGeom>
              <a:avLst/>
              <a:gdLst/>
              <a:ahLst/>
              <a:cxnLst/>
              <a:rect l="l" t="t" r="r" b="b"/>
              <a:pathLst>
                <a:path w="385191" h="385191" extrusionOk="0">
                  <a:moveTo>
                    <a:pt x="380905" y="4286"/>
                  </a:moveTo>
                  <a:lnTo>
                    <a:pt x="385191" y="8573"/>
                  </a:lnTo>
                  <a:lnTo>
                    <a:pt x="8573" y="385191"/>
                  </a:lnTo>
                  <a:lnTo>
                    <a:pt x="4286" y="380905"/>
                  </a:lnTo>
                  <a:cubicBezTo>
                    <a:pt x="2762" y="379476"/>
                    <a:pt x="1334" y="377952"/>
                    <a:pt x="0" y="376523"/>
                  </a:cubicBezTo>
                  <a:lnTo>
                    <a:pt x="376523" y="0"/>
                  </a:lnTo>
                  <a:cubicBezTo>
                    <a:pt x="377952" y="1334"/>
                    <a:pt x="379476" y="2667"/>
                    <a:pt x="380905" y="428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599" name="Google Shape;599;p6"/>
            <p:cNvSpPr/>
            <p:nvPr/>
          </p:nvSpPr>
          <p:spPr>
            <a:xfrm>
              <a:off x="5935789" y="3268313"/>
              <a:ext cx="379761" cy="380237"/>
            </a:xfrm>
            <a:custGeom>
              <a:avLst/>
              <a:gdLst/>
              <a:ahLst/>
              <a:cxnLst/>
              <a:rect l="l" t="t" r="r" b="b"/>
              <a:pathLst>
                <a:path w="379761" h="380237" extrusionOk="0">
                  <a:moveTo>
                    <a:pt x="372428" y="0"/>
                  </a:moveTo>
                  <a:cubicBezTo>
                    <a:pt x="374999" y="3239"/>
                    <a:pt x="377381" y="6572"/>
                    <a:pt x="379762" y="9525"/>
                  </a:cubicBezTo>
                  <a:lnTo>
                    <a:pt x="9525" y="380238"/>
                  </a:lnTo>
                  <a:cubicBezTo>
                    <a:pt x="6096" y="377857"/>
                    <a:pt x="2762" y="375476"/>
                    <a:pt x="0" y="37290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600" name="Google Shape;600;p6"/>
            <p:cNvSpPr/>
            <p:nvPr/>
          </p:nvSpPr>
          <p:spPr>
            <a:xfrm>
              <a:off x="5972841" y="3305841"/>
              <a:ext cx="364807" cy="364807"/>
            </a:xfrm>
            <a:custGeom>
              <a:avLst/>
              <a:gdLst/>
              <a:ahLst/>
              <a:cxnLst/>
              <a:rect l="l" t="t" r="r" b="b"/>
              <a:pathLst>
                <a:path w="364807" h="364807" extrusionOk="0">
                  <a:moveTo>
                    <a:pt x="359188" y="0"/>
                  </a:moveTo>
                  <a:cubicBezTo>
                    <a:pt x="361188" y="3905"/>
                    <a:pt x="362998" y="7715"/>
                    <a:pt x="364808" y="11621"/>
                  </a:cubicBezTo>
                  <a:lnTo>
                    <a:pt x="11621" y="364808"/>
                  </a:lnTo>
                  <a:cubicBezTo>
                    <a:pt x="7715" y="362998"/>
                    <a:pt x="3905" y="361188"/>
                    <a:pt x="0" y="35918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601" name="Google Shape;601;p6"/>
            <p:cNvSpPr/>
            <p:nvPr/>
          </p:nvSpPr>
          <p:spPr>
            <a:xfrm>
              <a:off x="6016370" y="3349466"/>
              <a:ext cx="337280" cy="337280"/>
            </a:xfrm>
            <a:custGeom>
              <a:avLst/>
              <a:gdLst/>
              <a:ahLst/>
              <a:cxnLst/>
              <a:rect l="l" t="t" r="r" b="b"/>
              <a:pathLst>
                <a:path w="337280" h="337280" extrusionOk="0">
                  <a:moveTo>
                    <a:pt x="333470" y="0"/>
                  </a:moveTo>
                  <a:cubicBezTo>
                    <a:pt x="334899" y="4382"/>
                    <a:pt x="336137" y="8858"/>
                    <a:pt x="337280" y="13430"/>
                  </a:cubicBezTo>
                  <a:lnTo>
                    <a:pt x="13430" y="337280"/>
                  </a:lnTo>
                  <a:cubicBezTo>
                    <a:pt x="8858" y="336137"/>
                    <a:pt x="4382" y="334899"/>
                    <a:pt x="0" y="33347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602" name="Google Shape;602;p6"/>
            <p:cNvSpPr/>
            <p:nvPr/>
          </p:nvSpPr>
          <p:spPr>
            <a:xfrm>
              <a:off x="6067329" y="3400425"/>
              <a:ext cx="294227" cy="294132"/>
            </a:xfrm>
            <a:custGeom>
              <a:avLst/>
              <a:gdLst/>
              <a:ahLst/>
              <a:cxnLst/>
              <a:rect l="l" t="t" r="r" b="b"/>
              <a:pathLst>
                <a:path w="294227" h="294132" extrusionOk="0">
                  <a:moveTo>
                    <a:pt x="292989" y="0"/>
                  </a:moveTo>
                  <a:cubicBezTo>
                    <a:pt x="293561" y="5334"/>
                    <a:pt x="293942" y="10668"/>
                    <a:pt x="294227" y="15907"/>
                  </a:cubicBezTo>
                  <a:lnTo>
                    <a:pt x="15907" y="294132"/>
                  </a:lnTo>
                  <a:cubicBezTo>
                    <a:pt x="10668" y="294132"/>
                    <a:pt x="5334" y="293465"/>
                    <a:pt x="0" y="29289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603" name="Google Shape;603;p6"/>
            <p:cNvSpPr/>
            <p:nvPr/>
          </p:nvSpPr>
          <p:spPr>
            <a:xfrm>
              <a:off x="6129337" y="3462337"/>
              <a:ext cx="230314" cy="230314"/>
            </a:xfrm>
            <a:custGeom>
              <a:avLst/>
              <a:gdLst/>
              <a:ahLst/>
              <a:cxnLst/>
              <a:rect l="l" t="t" r="r" b="b"/>
              <a:pathLst>
                <a:path w="230314" h="230314" extrusionOk="0">
                  <a:moveTo>
                    <a:pt x="230315" y="0"/>
                  </a:moveTo>
                  <a:cubicBezTo>
                    <a:pt x="229457" y="6953"/>
                    <a:pt x="228314" y="13716"/>
                    <a:pt x="226886" y="20574"/>
                  </a:cubicBezTo>
                  <a:lnTo>
                    <a:pt x="20669" y="226790"/>
                  </a:lnTo>
                  <a:cubicBezTo>
                    <a:pt x="13811" y="228314"/>
                    <a:pt x="6953" y="229457"/>
                    <a:pt x="0" y="23031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604" name="Google Shape;604;p6"/>
            <p:cNvSpPr/>
            <p:nvPr/>
          </p:nvSpPr>
          <p:spPr>
            <a:xfrm>
              <a:off x="6218682" y="3551682"/>
              <a:ext cx="112871" cy="112871"/>
            </a:xfrm>
            <a:custGeom>
              <a:avLst/>
              <a:gdLst/>
              <a:ahLst/>
              <a:cxnLst/>
              <a:rect l="l" t="t" r="r" b="b"/>
              <a:pathLst>
                <a:path w="112871" h="112871" extrusionOk="0">
                  <a:moveTo>
                    <a:pt x="112871" y="0"/>
                  </a:moveTo>
                  <a:cubicBezTo>
                    <a:pt x="87618" y="48239"/>
                    <a:pt x="48239" y="87618"/>
                    <a:pt x="0" y="11287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</p:grpSp>
      <p:grpSp>
        <p:nvGrpSpPr>
          <p:cNvPr id="605" name="Google Shape;605;p6"/>
          <p:cNvGrpSpPr/>
          <p:nvPr/>
        </p:nvGrpSpPr>
        <p:grpSpPr>
          <a:xfrm>
            <a:off x="4689048" y="2445529"/>
            <a:ext cx="849365" cy="849366"/>
            <a:chOff x="5829300" y="3162300"/>
            <a:chExt cx="532256" cy="532257"/>
          </a:xfrm>
        </p:grpSpPr>
        <p:sp>
          <p:nvSpPr>
            <p:cNvPr id="606" name="Google Shape;606;p6"/>
            <p:cNvSpPr/>
            <p:nvPr/>
          </p:nvSpPr>
          <p:spPr>
            <a:xfrm>
              <a:off x="5859208" y="3192208"/>
              <a:ext cx="112966" cy="112966"/>
            </a:xfrm>
            <a:custGeom>
              <a:avLst/>
              <a:gdLst/>
              <a:ahLst/>
              <a:cxnLst/>
              <a:rect l="l" t="t" r="r" b="b"/>
              <a:pathLst>
                <a:path w="112966" h="112966" extrusionOk="0">
                  <a:moveTo>
                    <a:pt x="112967" y="0"/>
                  </a:moveTo>
                  <a:lnTo>
                    <a:pt x="0" y="112967"/>
                  </a:lnTo>
                  <a:cubicBezTo>
                    <a:pt x="25356" y="64747"/>
                    <a:pt x="64747" y="25356"/>
                    <a:pt x="112967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607" name="Google Shape;607;p6"/>
            <p:cNvSpPr/>
            <p:nvPr/>
          </p:nvSpPr>
          <p:spPr>
            <a:xfrm>
              <a:off x="5831205" y="3164205"/>
              <a:ext cx="230314" cy="230314"/>
            </a:xfrm>
            <a:custGeom>
              <a:avLst/>
              <a:gdLst/>
              <a:ahLst/>
              <a:cxnLst/>
              <a:rect l="l" t="t" r="r" b="b"/>
              <a:pathLst>
                <a:path w="230314" h="230314" extrusionOk="0">
                  <a:moveTo>
                    <a:pt x="230314" y="0"/>
                  </a:moveTo>
                  <a:lnTo>
                    <a:pt x="0" y="230314"/>
                  </a:lnTo>
                  <a:cubicBezTo>
                    <a:pt x="953" y="223361"/>
                    <a:pt x="2095" y="216408"/>
                    <a:pt x="3524" y="209550"/>
                  </a:cubicBezTo>
                  <a:lnTo>
                    <a:pt x="209550" y="3524"/>
                  </a:lnTo>
                  <a:cubicBezTo>
                    <a:pt x="216408" y="2095"/>
                    <a:pt x="223361" y="953"/>
                    <a:pt x="230314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608" name="Google Shape;608;p6"/>
            <p:cNvSpPr/>
            <p:nvPr/>
          </p:nvSpPr>
          <p:spPr>
            <a:xfrm>
              <a:off x="5829300" y="3162300"/>
              <a:ext cx="294131" cy="294131"/>
            </a:xfrm>
            <a:custGeom>
              <a:avLst/>
              <a:gdLst/>
              <a:ahLst/>
              <a:cxnLst/>
              <a:rect l="l" t="t" r="r" b="b"/>
              <a:pathLst>
                <a:path w="294131" h="294131" extrusionOk="0">
                  <a:moveTo>
                    <a:pt x="294132" y="1238"/>
                  </a:moveTo>
                  <a:lnTo>
                    <a:pt x="1238" y="294132"/>
                  </a:lnTo>
                  <a:cubicBezTo>
                    <a:pt x="667" y="288893"/>
                    <a:pt x="0" y="283559"/>
                    <a:pt x="0" y="278225"/>
                  </a:cubicBezTo>
                  <a:lnTo>
                    <a:pt x="278225" y="0"/>
                  </a:lnTo>
                  <a:cubicBezTo>
                    <a:pt x="283559" y="0"/>
                    <a:pt x="288893" y="667"/>
                    <a:pt x="294132" y="1238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609" name="Google Shape;609;p6"/>
            <p:cNvSpPr/>
            <p:nvPr/>
          </p:nvSpPr>
          <p:spPr>
            <a:xfrm>
              <a:off x="5837205" y="3170110"/>
              <a:ext cx="337184" cy="337280"/>
            </a:xfrm>
            <a:custGeom>
              <a:avLst/>
              <a:gdLst/>
              <a:ahLst/>
              <a:cxnLst/>
              <a:rect l="l" t="t" r="r" b="b"/>
              <a:pathLst>
                <a:path w="337184" h="337280" extrusionOk="0">
                  <a:moveTo>
                    <a:pt x="337185" y="3905"/>
                  </a:moveTo>
                  <a:lnTo>
                    <a:pt x="3810" y="337280"/>
                  </a:lnTo>
                  <a:cubicBezTo>
                    <a:pt x="2381" y="332899"/>
                    <a:pt x="1143" y="328422"/>
                    <a:pt x="0" y="323850"/>
                  </a:cubicBezTo>
                  <a:lnTo>
                    <a:pt x="323850" y="0"/>
                  </a:lnTo>
                  <a:cubicBezTo>
                    <a:pt x="328327" y="1715"/>
                    <a:pt x="332804" y="2477"/>
                    <a:pt x="337185" y="3905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610" name="Google Shape;610;p6"/>
            <p:cNvSpPr/>
            <p:nvPr/>
          </p:nvSpPr>
          <p:spPr>
            <a:xfrm>
              <a:off x="5853207" y="3186207"/>
              <a:ext cx="364617" cy="364617"/>
            </a:xfrm>
            <a:custGeom>
              <a:avLst/>
              <a:gdLst/>
              <a:ahLst/>
              <a:cxnLst/>
              <a:rect l="l" t="t" r="r" b="b"/>
              <a:pathLst>
                <a:path w="364617" h="364617" extrusionOk="0">
                  <a:moveTo>
                    <a:pt x="364617" y="5620"/>
                  </a:moveTo>
                  <a:lnTo>
                    <a:pt x="5620" y="364617"/>
                  </a:lnTo>
                  <a:cubicBezTo>
                    <a:pt x="3620" y="360902"/>
                    <a:pt x="1715" y="357092"/>
                    <a:pt x="0" y="353187"/>
                  </a:cubicBezTo>
                  <a:lnTo>
                    <a:pt x="353187" y="0"/>
                  </a:lnTo>
                  <a:cubicBezTo>
                    <a:pt x="357092" y="1715"/>
                    <a:pt x="360902" y="3715"/>
                    <a:pt x="364617" y="562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611" name="Google Shape;611;p6"/>
            <p:cNvSpPr/>
            <p:nvPr/>
          </p:nvSpPr>
          <p:spPr>
            <a:xfrm>
              <a:off x="5875305" y="3208305"/>
              <a:ext cx="380238" cy="380238"/>
            </a:xfrm>
            <a:custGeom>
              <a:avLst/>
              <a:gdLst/>
              <a:ahLst/>
              <a:cxnLst/>
              <a:rect l="l" t="t" r="r" b="b"/>
              <a:pathLst>
                <a:path w="380238" h="380238" extrusionOk="0">
                  <a:moveTo>
                    <a:pt x="380238" y="7239"/>
                  </a:moveTo>
                  <a:lnTo>
                    <a:pt x="7239" y="380238"/>
                  </a:lnTo>
                  <a:cubicBezTo>
                    <a:pt x="4763" y="377000"/>
                    <a:pt x="2381" y="373571"/>
                    <a:pt x="0" y="370713"/>
                  </a:cubicBezTo>
                  <a:lnTo>
                    <a:pt x="370237" y="0"/>
                  </a:lnTo>
                  <a:cubicBezTo>
                    <a:pt x="373571" y="2381"/>
                    <a:pt x="377000" y="4763"/>
                    <a:pt x="380238" y="7239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612" name="Google Shape;612;p6"/>
            <p:cNvSpPr/>
            <p:nvPr/>
          </p:nvSpPr>
          <p:spPr>
            <a:xfrm>
              <a:off x="5902832" y="3235832"/>
              <a:ext cx="385191" cy="385191"/>
            </a:xfrm>
            <a:custGeom>
              <a:avLst/>
              <a:gdLst/>
              <a:ahLst/>
              <a:cxnLst/>
              <a:rect l="l" t="t" r="r" b="b"/>
              <a:pathLst>
                <a:path w="385191" h="385191" extrusionOk="0">
                  <a:moveTo>
                    <a:pt x="380905" y="4286"/>
                  </a:moveTo>
                  <a:lnTo>
                    <a:pt x="385191" y="8573"/>
                  </a:lnTo>
                  <a:lnTo>
                    <a:pt x="8573" y="385191"/>
                  </a:lnTo>
                  <a:lnTo>
                    <a:pt x="4286" y="380905"/>
                  </a:lnTo>
                  <a:cubicBezTo>
                    <a:pt x="2762" y="379476"/>
                    <a:pt x="1334" y="377952"/>
                    <a:pt x="0" y="376523"/>
                  </a:cubicBezTo>
                  <a:lnTo>
                    <a:pt x="376523" y="0"/>
                  </a:lnTo>
                  <a:cubicBezTo>
                    <a:pt x="377952" y="1334"/>
                    <a:pt x="379476" y="2667"/>
                    <a:pt x="380905" y="4286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613" name="Google Shape;613;p6"/>
            <p:cNvSpPr/>
            <p:nvPr/>
          </p:nvSpPr>
          <p:spPr>
            <a:xfrm>
              <a:off x="5935789" y="3268313"/>
              <a:ext cx="379761" cy="380237"/>
            </a:xfrm>
            <a:custGeom>
              <a:avLst/>
              <a:gdLst/>
              <a:ahLst/>
              <a:cxnLst/>
              <a:rect l="l" t="t" r="r" b="b"/>
              <a:pathLst>
                <a:path w="379761" h="380237" extrusionOk="0">
                  <a:moveTo>
                    <a:pt x="372428" y="0"/>
                  </a:moveTo>
                  <a:cubicBezTo>
                    <a:pt x="374999" y="3239"/>
                    <a:pt x="377381" y="6572"/>
                    <a:pt x="379762" y="9525"/>
                  </a:cubicBezTo>
                  <a:lnTo>
                    <a:pt x="9525" y="380238"/>
                  </a:lnTo>
                  <a:cubicBezTo>
                    <a:pt x="6096" y="377857"/>
                    <a:pt x="2762" y="375476"/>
                    <a:pt x="0" y="372904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614" name="Google Shape;614;p6"/>
            <p:cNvSpPr/>
            <p:nvPr/>
          </p:nvSpPr>
          <p:spPr>
            <a:xfrm>
              <a:off x="5972841" y="3305841"/>
              <a:ext cx="364807" cy="364807"/>
            </a:xfrm>
            <a:custGeom>
              <a:avLst/>
              <a:gdLst/>
              <a:ahLst/>
              <a:cxnLst/>
              <a:rect l="l" t="t" r="r" b="b"/>
              <a:pathLst>
                <a:path w="364807" h="364807" extrusionOk="0">
                  <a:moveTo>
                    <a:pt x="359188" y="0"/>
                  </a:moveTo>
                  <a:cubicBezTo>
                    <a:pt x="361188" y="3905"/>
                    <a:pt x="362998" y="7715"/>
                    <a:pt x="364808" y="11621"/>
                  </a:cubicBezTo>
                  <a:lnTo>
                    <a:pt x="11621" y="364808"/>
                  </a:lnTo>
                  <a:cubicBezTo>
                    <a:pt x="7715" y="362998"/>
                    <a:pt x="3905" y="361188"/>
                    <a:pt x="0" y="359188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615" name="Google Shape;615;p6"/>
            <p:cNvSpPr/>
            <p:nvPr/>
          </p:nvSpPr>
          <p:spPr>
            <a:xfrm>
              <a:off x="6016370" y="3349466"/>
              <a:ext cx="337280" cy="337280"/>
            </a:xfrm>
            <a:custGeom>
              <a:avLst/>
              <a:gdLst/>
              <a:ahLst/>
              <a:cxnLst/>
              <a:rect l="l" t="t" r="r" b="b"/>
              <a:pathLst>
                <a:path w="337280" h="337280" extrusionOk="0">
                  <a:moveTo>
                    <a:pt x="333470" y="0"/>
                  </a:moveTo>
                  <a:cubicBezTo>
                    <a:pt x="334899" y="4382"/>
                    <a:pt x="336137" y="8858"/>
                    <a:pt x="337280" y="13430"/>
                  </a:cubicBezTo>
                  <a:lnTo>
                    <a:pt x="13430" y="337280"/>
                  </a:lnTo>
                  <a:cubicBezTo>
                    <a:pt x="8858" y="336137"/>
                    <a:pt x="4382" y="334899"/>
                    <a:pt x="0" y="33347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616" name="Google Shape;616;p6"/>
            <p:cNvSpPr/>
            <p:nvPr/>
          </p:nvSpPr>
          <p:spPr>
            <a:xfrm>
              <a:off x="6067329" y="3400425"/>
              <a:ext cx="294227" cy="294132"/>
            </a:xfrm>
            <a:custGeom>
              <a:avLst/>
              <a:gdLst/>
              <a:ahLst/>
              <a:cxnLst/>
              <a:rect l="l" t="t" r="r" b="b"/>
              <a:pathLst>
                <a:path w="294227" h="294132" extrusionOk="0">
                  <a:moveTo>
                    <a:pt x="292989" y="0"/>
                  </a:moveTo>
                  <a:cubicBezTo>
                    <a:pt x="293561" y="5334"/>
                    <a:pt x="293942" y="10668"/>
                    <a:pt x="294227" y="15907"/>
                  </a:cubicBezTo>
                  <a:lnTo>
                    <a:pt x="15907" y="294132"/>
                  </a:lnTo>
                  <a:cubicBezTo>
                    <a:pt x="10668" y="294132"/>
                    <a:pt x="5334" y="293465"/>
                    <a:pt x="0" y="292894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617" name="Google Shape;617;p6"/>
            <p:cNvSpPr/>
            <p:nvPr/>
          </p:nvSpPr>
          <p:spPr>
            <a:xfrm>
              <a:off x="6129337" y="3462337"/>
              <a:ext cx="230314" cy="230314"/>
            </a:xfrm>
            <a:custGeom>
              <a:avLst/>
              <a:gdLst/>
              <a:ahLst/>
              <a:cxnLst/>
              <a:rect l="l" t="t" r="r" b="b"/>
              <a:pathLst>
                <a:path w="230314" h="230314" extrusionOk="0">
                  <a:moveTo>
                    <a:pt x="230315" y="0"/>
                  </a:moveTo>
                  <a:cubicBezTo>
                    <a:pt x="229457" y="6953"/>
                    <a:pt x="228314" y="13716"/>
                    <a:pt x="226886" y="20574"/>
                  </a:cubicBezTo>
                  <a:lnTo>
                    <a:pt x="20669" y="226790"/>
                  </a:lnTo>
                  <a:cubicBezTo>
                    <a:pt x="13811" y="228314"/>
                    <a:pt x="6953" y="229457"/>
                    <a:pt x="0" y="230315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618" name="Google Shape;618;p6"/>
            <p:cNvSpPr/>
            <p:nvPr/>
          </p:nvSpPr>
          <p:spPr>
            <a:xfrm>
              <a:off x="6218682" y="3551682"/>
              <a:ext cx="112871" cy="112871"/>
            </a:xfrm>
            <a:custGeom>
              <a:avLst/>
              <a:gdLst/>
              <a:ahLst/>
              <a:cxnLst/>
              <a:rect l="l" t="t" r="r" b="b"/>
              <a:pathLst>
                <a:path w="112871" h="112871" extrusionOk="0">
                  <a:moveTo>
                    <a:pt x="112871" y="0"/>
                  </a:moveTo>
                  <a:cubicBezTo>
                    <a:pt x="87618" y="48239"/>
                    <a:pt x="48239" y="87618"/>
                    <a:pt x="0" y="11287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</p:grpSp>
      <p:grpSp>
        <p:nvGrpSpPr>
          <p:cNvPr id="619" name="Google Shape;619;p6"/>
          <p:cNvGrpSpPr/>
          <p:nvPr/>
        </p:nvGrpSpPr>
        <p:grpSpPr>
          <a:xfrm>
            <a:off x="6319345" y="2456740"/>
            <a:ext cx="5461213" cy="2600158"/>
            <a:chOff x="226" y="1124611"/>
            <a:chExt cx="5461213" cy="2600158"/>
          </a:xfrm>
        </p:grpSpPr>
        <p:sp>
          <p:nvSpPr>
            <p:cNvPr id="620" name="Google Shape;620;p6"/>
            <p:cNvSpPr/>
            <p:nvPr/>
          </p:nvSpPr>
          <p:spPr>
            <a:xfrm rot="-5400000">
              <a:off x="226" y="1124611"/>
              <a:ext cx="2600158" cy="2600158"/>
            </a:xfrm>
            <a:prstGeom prst="upArrow">
              <a:avLst>
                <a:gd name="adj1" fmla="val 50000"/>
                <a:gd name="adj2" fmla="val 35000"/>
              </a:avLst>
            </a:prstGeom>
            <a:gradFill>
              <a:gsLst>
                <a:gs pos="0">
                  <a:srgbClr val="515151"/>
                </a:gs>
                <a:gs pos="50000">
                  <a:schemeClr val="dk2"/>
                </a:gs>
                <a:gs pos="100000">
                  <a:srgbClr val="272727"/>
                </a:gs>
              </a:gsLst>
              <a:lin ang="540000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1" name="Google Shape;621;p6"/>
            <p:cNvSpPr txBox="1"/>
            <p:nvPr/>
          </p:nvSpPr>
          <p:spPr>
            <a:xfrm>
              <a:off x="455255" y="1774650"/>
              <a:ext cx="2145130" cy="130007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0675" tIns="170675" rIns="170675" bIns="17067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ru-RU" sz="2400" b="0" i="0" u="none" strike="noStrike" cap="none">
                  <a:solidFill>
                    <a:schemeClr val="lt1"/>
                  </a:solidFill>
                  <a:latin typeface="Avenir"/>
                  <a:ea typeface="Avenir"/>
                  <a:cs typeface="Avenir"/>
                  <a:sym typeface="Avenir"/>
                </a:rPr>
                <a:t>ВОЗВРАТ К БАРТЕРУ</a:t>
              </a:r>
              <a:endParaRPr/>
            </a:p>
          </p:txBody>
        </p:sp>
        <p:sp>
          <p:nvSpPr>
            <p:cNvPr id="622" name="Google Shape;622;p6"/>
            <p:cNvSpPr/>
            <p:nvPr/>
          </p:nvSpPr>
          <p:spPr>
            <a:xfrm rot="5400000">
              <a:off x="2861281" y="1124611"/>
              <a:ext cx="2600158" cy="2600158"/>
            </a:xfrm>
            <a:prstGeom prst="upArrow">
              <a:avLst>
                <a:gd name="adj1" fmla="val 50000"/>
                <a:gd name="adj2" fmla="val 35000"/>
              </a:avLst>
            </a:prstGeom>
            <a:gradFill>
              <a:gsLst>
                <a:gs pos="0">
                  <a:srgbClr val="515151"/>
                </a:gs>
                <a:gs pos="50000">
                  <a:schemeClr val="dk2"/>
                </a:gs>
                <a:gs pos="100000">
                  <a:srgbClr val="272727"/>
                </a:gs>
              </a:gsLst>
              <a:lin ang="540000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3" name="Google Shape;623;p6"/>
            <p:cNvSpPr txBox="1"/>
            <p:nvPr/>
          </p:nvSpPr>
          <p:spPr>
            <a:xfrm>
              <a:off x="2861282" y="1774651"/>
              <a:ext cx="2145130" cy="130007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0675" tIns="170675" rIns="170675" bIns="17067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ru-RU" sz="2400">
                  <a:solidFill>
                    <a:schemeClr val="lt1"/>
                  </a:solidFill>
                  <a:latin typeface="Avenir"/>
                  <a:ea typeface="Avenir"/>
                  <a:cs typeface="Avenir"/>
                  <a:sym typeface="Avenir"/>
                </a:rPr>
                <a:t>НОВАЯ ФОРМА ОБМЕНА</a:t>
              </a:r>
              <a:endParaRPr/>
            </a:p>
          </p:txBody>
        </p:sp>
      </p:grpSp>
      <p:sp>
        <p:nvSpPr>
          <p:cNvPr id="624" name="Google Shape;624;p6"/>
          <p:cNvSpPr txBox="1"/>
          <p:nvPr/>
        </p:nvSpPr>
        <p:spPr>
          <a:xfrm>
            <a:off x="3500528" y="5585245"/>
            <a:ext cx="2743200" cy="584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rPr>
              <a:t>ПОЧЕМУ?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9" name="Google Shape;629;p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venir"/>
              <a:buNone/>
            </a:pPr>
            <a:r>
              <a:rPr lang="ru-RU"/>
              <a:t>Укажите, в чем достоинства и недостатки шеринга?</a:t>
            </a:r>
            <a:endParaRPr/>
          </a:p>
        </p:txBody>
      </p:sp>
      <p:grpSp>
        <p:nvGrpSpPr>
          <p:cNvPr id="630" name="Google Shape;630;p7"/>
          <p:cNvGrpSpPr/>
          <p:nvPr/>
        </p:nvGrpSpPr>
        <p:grpSpPr>
          <a:xfrm>
            <a:off x="1752153" y="1828465"/>
            <a:ext cx="8687693" cy="4345657"/>
            <a:chOff x="913953" y="2840"/>
            <a:chExt cx="8687693" cy="4345657"/>
          </a:xfrm>
        </p:grpSpPr>
        <p:sp>
          <p:nvSpPr>
            <p:cNvPr id="631" name="Google Shape;631;p7"/>
            <p:cNvSpPr/>
            <p:nvPr/>
          </p:nvSpPr>
          <p:spPr>
            <a:xfrm>
              <a:off x="2361902" y="726815"/>
              <a:ext cx="2714904" cy="1810841"/>
            </a:xfrm>
            <a:prstGeom prst="rect">
              <a:avLst/>
            </a:prstGeom>
            <a:solidFill>
              <a:srgbClr val="FFD7E7">
                <a:alpha val="89803"/>
              </a:srgbClr>
            </a:solidFill>
            <a:ln w="12700" cap="flat" cmpd="sng">
              <a:solidFill>
                <a:srgbClr val="FFD7E7">
                  <a:alpha val="89803"/>
                </a:srgb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2" name="Google Shape;632;p7"/>
            <p:cNvSpPr txBox="1"/>
            <p:nvPr/>
          </p:nvSpPr>
          <p:spPr>
            <a:xfrm>
              <a:off x="2796286" y="726815"/>
              <a:ext cx="2280519" cy="181084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462275" rIns="462275" bIns="462275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ru-RU" sz="6500">
                  <a:solidFill>
                    <a:schemeClr val="dk1"/>
                  </a:solidFill>
                  <a:latin typeface="Avenir"/>
                  <a:ea typeface="Avenir"/>
                  <a:cs typeface="Avenir"/>
                  <a:sym typeface="Avenir"/>
                </a:rPr>
                <a:t>-</a:t>
              </a:r>
              <a:endParaRPr/>
            </a:p>
          </p:txBody>
        </p:sp>
        <p:sp>
          <p:nvSpPr>
            <p:cNvPr id="633" name="Google Shape;633;p7"/>
            <p:cNvSpPr/>
            <p:nvPr/>
          </p:nvSpPr>
          <p:spPr>
            <a:xfrm>
              <a:off x="2361902" y="2537656"/>
              <a:ext cx="2714904" cy="1810841"/>
            </a:xfrm>
            <a:prstGeom prst="rect">
              <a:avLst/>
            </a:prstGeom>
            <a:solidFill>
              <a:srgbClr val="FFD7E7">
                <a:alpha val="89803"/>
              </a:srgbClr>
            </a:solidFill>
            <a:ln w="12700" cap="flat" cmpd="sng">
              <a:solidFill>
                <a:srgbClr val="FFD7E7">
                  <a:alpha val="89803"/>
                </a:srgb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4" name="Google Shape;634;p7"/>
            <p:cNvSpPr txBox="1"/>
            <p:nvPr/>
          </p:nvSpPr>
          <p:spPr>
            <a:xfrm>
              <a:off x="2796286" y="2537656"/>
              <a:ext cx="2280519" cy="181084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462275" rIns="462275" bIns="462275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ru-RU" sz="6500">
                  <a:solidFill>
                    <a:schemeClr val="dk1"/>
                  </a:solidFill>
                  <a:latin typeface="Avenir"/>
                  <a:ea typeface="Avenir"/>
                  <a:cs typeface="Avenir"/>
                  <a:sym typeface="Avenir"/>
                </a:rPr>
                <a:t>-</a:t>
              </a:r>
              <a:endParaRPr/>
            </a:p>
          </p:txBody>
        </p:sp>
        <p:sp>
          <p:nvSpPr>
            <p:cNvPr id="635" name="Google Shape;635;p7"/>
            <p:cNvSpPr/>
            <p:nvPr/>
          </p:nvSpPr>
          <p:spPr>
            <a:xfrm>
              <a:off x="913953" y="2840"/>
              <a:ext cx="1809936" cy="1809936"/>
            </a:xfrm>
            <a:prstGeom prst="ellipse">
              <a:avLst/>
            </a:prstGeom>
            <a:solidFill>
              <a:srgbClr val="FF7FBD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6" name="Google Shape;636;p7"/>
            <p:cNvSpPr txBox="1"/>
            <p:nvPr/>
          </p:nvSpPr>
          <p:spPr>
            <a:xfrm>
              <a:off x="1179012" y="267899"/>
              <a:ext cx="1279818" cy="127981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ru-RU" sz="1600">
                  <a:solidFill>
                    <a:srgbClr val="010000"/>
                  </a:solidFill>
                  <a:latin typeface="Avenir"/>
                  <a:ea typeface="Avenir"/>
                  <a:cs typeface="Avenir"/>
                  <a:sym typeface="Avenir"/>
                </a:rPr>
                <a:t>Достоинства</a:t>
              </a:r>
              <a:endParaRPr sz="1600" b="0" i="0" u="none" strike="noStrike" cap="none">
                <a:solidFill>
                  <a:srgbClr val="010000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637" name="Google Shape;637;p7"/>
            <p:cNvSpPr/>
            <p:nvPr/>
          </p:nvSpPr>
          <p:spPr>
            <a:xfrm>
              <a:off x="6886742" y="726815"/>
              <a:ext cx="2714904" cy="1810841"/>
            </a:xfrm>
            <a:prstGeom prst="rect">
              <a:avLst/>
            </a:prstGeom>
            <a:solidFill>
              <a:srgbClr val="FFD7E7">
                <a:alpha val="89803"/>
              </a:srgbClr>
            </a:solidFill>
            <a:ln w="12700" cap="flat" cmpd="sng">
              <a:solidFill>
                <a:srgbClr val="FFD7E7">
                  <a:alpha val="89803"/>
                </a:srgb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8" name="Google Shape;638;p7"/>
            <p:cNvSpPr txBox="1"/>
            <p:nvPr/>
          </p:nvSpPr>
          <p:spPr>
            <a:xfrm>
              <a:off x="7321127" y="726815"/>
              <a:ext cx="2280519" cy="181084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462275" rIns="462275" bIns="462275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ru-RU" sz="6500">
                  <a:solidFill>
                    <a:schemeClr val="dk1"/>
                  </a:solidFill>
                  <a:latin typeface="Avenir"/>
                  <a:ea typeface="Avenir"/>
                  <a:cs typeface="Avenir"/>
                  <a:sym typeface="Avenir"/>
                </a:rPr>
                <a:t>-</a:t>
              </a:r>
              <a:endParaRPr/>
            </a:p>
          </p:txBody>
        </p:sp>
        <p:sp>
          <p:nvSpPr>
            <p:cNvPr id="639" name="Google Shape;639;p7"/>
            <p:cNvSpPr/>
            <p:nvPr/>
          </p:nvSpPr>
          <p:spPr>
            <a:xfrm>
              <a:off x="6886742" y="2537656"/>
              <a:ext cx="2714904" cy="1810841"/>
            </a:xfrm>
            <a:prstGeom prst="rect">
              <a:avLst/>
            </a:prstGeom>
            <a:solidFill>
              <a:srgbClr val="FFD7E7">
                <a:alpha val="89803"/>
              </a:srgbClr>
            </a:solidFill>
            <a:ln w="12700" cap="flat" cmpd="sng">
              <a:solidFill>
                <a:srgbClr val="FFD7E7">
                  <a:alpha val="89803"/>
                </a:srgb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0" name="Google Shape;640;p7"/>
            <p:cNvSpPr txBox="1"/>
            <p:nvPr/>
          </p:nvSpPr>
          <p:spPr>
            <a:xfrm>
              <a:off x="7321127" y="2537656"/>
              <a:ext cx="2280519" cy="181084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462275" rIns="462275" bIns="462275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ru-RU" sz="6500">
                  <a:solidFill>
                    <a:schemeClr val="dk1"/>
                  </a:solidFill>
                  <a:latin typeface="Avenir"/>
                  <a:ea typeface="Avenir"/>
                  <a:cs typeface="Avenir"/>
                  <a:sym typeface="Avenir"/>
                </a:rPr>
                <a:t>-</a:t>
              </a:r>
              <a:endParaRPr/>
            </a:p>
          </p:txBody>
        </p:sp>
        <p:sp>
          <p:nvSpPr>
            <p:cNvPr id="641" name="Google Shape;641;p7"/>
            <p:cNvSpPr/>
            <p:nvPr/>
          </p:nvSpPr>
          <p:spPr>
            <a:xfrm>
              <a:off x="5438793" y="2840"/>
              <a:ext cx="1809936" cy="1809936"/>
            </a:xfrm>
            <a:prstGeom prst="ellipse">
              <a:avLst/>
            </a:prstGeom>
            <a:solidFill>
              <a:srgbClr val="FF7FBD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2" name="Google Shape;642;p7"/>
            <p:cNvSpPr txBox="1"/>
            <p:nvPr/>
          </p:nvSpPr>
          <p:spPr>
            <a:xfrm>
              <a:off x="5703852" y="267899"/>
              <a:ext cx="1279818" cy="127981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ru-RU" sz="1600">
                  <a:solidFill>
                    <a:schemeClr val="lt1"/>
                  </a:solidFill>
                  <a:latin typeface="Avenir"/>
                  <a:ea typeface="Avenir"/>
                  <a:cs typeface="Avenir"/>
                  <a:sym typeface="Avenir"/>
                </a:rPr>
                <a:t>Недостатки</a:t>
              </a:r>
              <a:endParaRPr sz="1800">
                <a:solidFill>
                  <a:schemeClr val="lt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</p:grp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6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7" name="Google Shape;647;p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venir"/>
              <a:ea typeface="Avenir"/>
              <a:cs typeface="Avenir"/>
              <a:sym typeface="Avenir"/>
            </a:endParaRPr>
          </a:p>
        </p:txBody>
      </p:sp>
      <p:grpSp>
        <p:nvGrpSpPr>
          <p:cNvPr id="648" name="Google Shape;648;p8"/>
          <p:cNvGrpSpPr/>
          <p:nvPr/>
        </p:nvGrpSpPr>
        <p:grpSpPr>
          <a:xfrm>
            <a:off x="3121348" y="5364542"/>
            <a:ext cx="1562428" cy="1493465"/>
            <a:chOff x="3121343" y="4864099"/>
            <a:chExt cx="2085971" cy="1993901"/>
          </a:xfrm>
        </p:grpSpPr>
        <p:sp>
          <p:nvSpPr>
            <p:cNvPr id="649" name="Google Shape;649;p8"/>
            <p:cNvSpPr/>
            <p:nvPr/>
          </p:nvSpPr>
          <p:spPr>
            <a:xfrm>
              <a:off x="3238556" y="4981312"/>
              <a:ext cx="442726" cy="442726"/>
            </a:xfrm>
            <a:custGeom>
              <a:avLst/>
              <a:gdLst/>
              <a:ahLst/>
              <a:cxnLst/>
              <a:rect l="l" t="t" r="r" b="b"/>
              <a:pathLst>
                <a:path w="112966" h="112966" extrusionOk="0">
                  <a:moveTo>
                    <a:pt x="112967" y="0"/>
                  </a:moveTo>
                  <a:lnTo>
                    <a:pt x="0" y="112967"/>
                  </a:lnTo>
                  <a:cubicBezTo>
                    <a:pt x="25356" y="64747"/>
                    <a:pt x="64747" y="25356"/>
                    <a:pt x="112967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650" name="Google Shape;650;p8"/>
            <p:cNvSpPr/>
            <p:nvPr/>
          </p:nvSpPr>
          <p:spPr>
            <a:xfrm>
              <a:off x="3128809" y="4871565"/>
              <a:ext cx="902626" cy="902626"/>
            </a:xfrm>
            <a:custGeom>
              <a:avLst/>
              <a:gdLst/>
              <a:ahLst/>
              <a:cxnLst/>
              <a:rect l="l" t="t" r="r" b="b"/>
              <a:pathLst>
                <a:path w="230314" h="230314" extrusionOk="0">
                  <a:moveTo>
                    <a:pt x="230314" y="0"/>
                  </a:moveTo>
                  <a:lnTo>
                    <a:pt x="0" y="230314"/>
                  </a:lnTo>
                  <a:cubicBezTo>
                    <a:pt x="953" y="223361"/>
                    <a:pt x="2095" y="216408"/>
                    <a:pt x="3524" y="209550"/>
                  </a:cubicBezTo>
                  <a:lnTo>
                    <a:pt x="209550" y="3524"/>
                  </a:lnTo>
                  <a:cubicBezTo>
                    <a:pt x="216408" y="2095"/>
                    <a:pt x="223361" y="953"/>
                    <a:pt x="230314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651" name="Google Shape;651;p8"/>
            <p:cNvSpPr/>
            <p:nvPr/>
          </p:nvSpPr>
          <p:spPr>
            <a:xfrm>
              <a:off x="3121343" y="4864099"/>
              <a:ext cx="1152732" cy="1152732"/>
            </a:xfrm>
            <a:custGeom>
              <a:avLst/>
              <a:gdLst/>
              <a:ahLst/>
              <a:cxnLst/>
              <a:rect l="l" t="t" r="r" b="b"/>
              <a:pathLst>
                <a:path w="294131" h="294131" extrusionOk="0">
                  <a:moveTo>
                    <a:pt x="294132" y="1238"/>
                  </a:moveTo>
                  <a:lnTo>
                    <a:pt x="1238" y="294132"/>
                  </a:lnTo>
                  <a:cubicBezTo>
                    <a:pt x="667" y="288893"/>
                    <a:pt x="0" y="283559"/>
                    <a:pt x="0" y="278225"/>
                  </a:cubicBezTo>
                  <a:lnTo>
                    <a:pt x="278225" y="0"/>
                  </a:lnTo>
                  <a:cubicBezTo>
                    <a:pt x="283559" y="0"/>
                    <a:pt x="288893" y="667"/>
                    <a:pt x="294132" y="1238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652" name="Google Shape;652;p8"/>
            <p:cNvSpPr/>
            <p:nvPr/>
          </p:nvSpPr>
          <p:spPr>
            <a:xfrm>
              <a:off x="3152324" y="4894707"/>
              <a:ext cx="1321462" cy="1321838"/>
            </a:xfrm>
            <a:custGeom>
              <a:avLst/>
              <a:gdLst/>
              <a:ahLst/>
              <a:cxnLst/>
              <a:rect l="l" t="t" r="r" b="b"/>
              <a:pathLst>
                <a:path w="337184" h="337280" extrusionOk="0">
                  <a:moveTo>
                    <a:pt x="337185" y="3905"/>
                  </a:moveTo>
                  <a:lnTo>
                    <a:pt x="3810" y="337280"/>
                  </a:lnTo>
                  <a:cubicBezTo>
                    <a:pt x="2381" y="332899"/>
                    <a:pt x="1143" y="328422"/>
                    <a:pt x="0" y="323850"/>
                  </a:cubicBezTo>
                  <a:lnTo>
                    <a:pt x="323850" y="0"/>
                  </a:lnTo>
                  <a:cubicBezTo>
                    <a:pt x="328327" y="1715"/>
                    <a:pt x="332804" y="2477"/>
                    <a:pt x="337185" y="3905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653" name="Google Shape;653;p8"/>
            <p:cNvSpPr/>
            <p:nvPr/>
          </p:nvSpPr>
          <p:spPr>
            <a:xfrm>
              <a:off x="3215037" y="4957793"/>
              <a:ext cx="1428975" cy="1428975"/>
            </a:xfrm>
            <a:custGeom>
              <a:avLst/>
              <a:gdLst/>
              <a:ahLst/>
              <a:cxnLst/>
              <a:rect l="l" t="t" r="r" b="b"/>
              <a:pathLst>
                <a:path w="364617" h="364617" extrusionOk="0">
                  <a:moveTo>
                    <a:pt x="364617" y="5620"/>
                  </a:moveTo>
                  <a:lnTo>
                    <a:pt x="5620" y="364617"/>
                  </a:lnTo>
                  <a:cubicBezTo>
                    <a:pt x="3620" y="360902"/>
                    <a:pt x="1715" y="357092"/>
                    <a:pt x="0" y="353187"/>
                  </a:cubicBezTo>
                  <a:lnTo>
                    <a:pt x="353187" y="0"/>
                  </a:lnTo>
                  <a:cubicBezTo>
                    <a:pt x="357092" y="1715"/>
                    <a:pt x="360902" y="3715"/>
                    <a:pt x="364617" y="562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654" name="Google Shape;654;p8"/>
            <p:cNvSpPr/>
            <p:nvPr/>
          </p:nvSpPr>
          <p:spPr>
            <a:xfrm>
              <a:off x="3301642" y="5044398"/>
              <a:ext cx="1490195" cy="1490195"/>
            </a:xfrm>
            <a:custGeom>
              <a:avLst/>
              <a:gdLst/>
              <a:ahLst/>
              <a:cxnLst/>
              <a:rect l="l" t="t" r="r" b="b"/>
              <a:pathLst>
                <a:path w="380238" h="380238" extrusionOk="0">
                  <a:moveTo>
                    <a:pt x="380238" y="7239"/>
                  </a:moveTo>
                  <a:lnTo>
                    <a:pt x="7239" y="380238"/>
                  </a:lnTo>
                  <a:cubicBezTo>
                    <a:pt x="4763" y="377000"/>
                    <a:pt x="2381" y="373571"/>
                    <a:pt x="0" y="370713"/>
                  </a:cubicBezTo>
                  <a:lnTo>
                    <a:pt x="370237" y="0"/>
                  </a:lnTo>
                  <a:cubicBezTo>
                    <a:pt x="373571" y="2381"/>
                    <a:pt x="377000" y="4763"/>
                    <a:pt x="380238" y="7239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655" name="Google Shape;655;p8"/>
            <p:cNvSpPr/>
            <p:nvPr/>
          </p:nvSpPr>
          <p:spPr>
            <a:xfrm>
              <a:off x="3409523" y="5152279"/>
              <a:ext cx="1509607" cy="1509607"/>
            </a:xfrm>
            <a:custGeom>
              <a:avLst/>
              <a:gdLst/>
              <a:ahLst/>
              <a:cxnLst/>
              <a:rect l="l" t="t" r="r" b="b"/>
              <a:pathLst>
                <a:path w="385191" h="385191" extrusionOk="0">
                  <a:moveTo>
                    <a:pt x="380905" y="4286"/>
                  </a:moveTo>
                  <a:lnTo>
                    <a:pt x="385191" y="8573"/>
                  </a:lnTo>
                  <a:lnTo>
                    <a:pt x="8573" y="385191"/>
                  </a:lnTo>
                  <a:lnTo>
                    <a:pt x="4286" y="380905"/>
                  </a:lnTo>
                  <a:cubicBezTo>
                    <a:pt x="2762" y="379476"/>
                    <a:pt x="1334" y="377952"/>
                    <a:pt x="0" y="376523"/>
                  </a:cubicBezTo>
                  <a:lnTo>
                    <a:pt x="376523" y="0"/>
                  </a:lnTo>
                  <a:cubicBezTo>
                    <a:pt x="377952" y="1334"/>
                    <a:pt x="379476" y="2667"/>
                    <a:pt x="380905" y="4286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656" name="Google Shape;656;p8"/>
            <p:cNvSpPr/>
            <p:nvPr/>
          </p:nvSpPr>
          <p:spPr>
            <a:xfrm>
              <a:off x="3538685" y="5279576"/>
              <a:ext cx="1488326" cy="1490192"/>
            </a:xfrm>
            <a:custGeom>
              <a:avLst/>
              <a:gdLst/>
              <a:ahLst/>
              <a:cxnLst/>
              <a:rect l="l" t="t" r="r" b="b"/>
              <a:pathLst>
                <a:path w="379761" h="380237" extrusionOk="0">
                  <a:moveTo>
                    <a:pt x="372428" y="0"/>
                  </a:moveTo>
                  <a:cubicBezTo>
                    <a:pt x="374999" y="3239"/>
                    <a:pt x="377381" y="6572"/>
                    <a:pt x="379762" y="9525"/>
                  </a:cubicBezTo>
                  <a:lnTo>
                    <a:pt x="9525" y="380238"/>
                  </a:lnTo>
                  <a:cubicBezTo>
                    <a:pt x="6096" y="377857"/>
                    <a:pt x="2762" y="375476"/>
                    <a:pt x="0" y="372904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657" name="Google Shape;657;p8"/>
            <p:cNvSpPr/>
            <p:nvPr/>
          </p:nvSpPr>
          <p:spPr>
            <a:xfrm>
              <a:off x="3683896" y="5426652"/>
              <a:ext cx="1429720" cy="1429720"/>
            </a:xfrm>
            <a:custGeom>
              <a:avLst/>
              <a:gdLst/>
              <a:ahLst/>
              <a:cxnLst/>
              <a:rect l="l" t="t" r="r" b="b"/>
              <a:pathLst>
                <a:path w="364807" h="364807" extrusionOk="0">
                  <a:moveTo>
                    <a:pt x="359188" y="0"/>
                  </a:moveTo>
                  <a:cubicBezTo>
                    <a:pt x="361188" y="3905"/>
                    <a:pt x="362998" y="7715"/>
                    <a:pt x="364808" y="11621"/>
                  </a:cubicBezTo>
                  <a:lnTo>
                    <a:pt x="11621" y="364808"/>
                  </a:lnTo>
                  <a:cubicBezTo>
                    <a:pt x="7715" y="362998"/>
                    <a:pt x="3905" y="361188"/>
                    <a:pt x="0" y="359188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658" name="Google Shape;658;p8"/>
            <p:cNvSpPr/>
            <p:nvPr/>
          </p:nvSpPr>
          <p:spPr>
            <a:xfrm>
              <a:off x="3901021" y="5597624"/>
              <a:ext cx="1275308" cy="1260376"/>
            </a:xfrm>
            <a:custGeom>
              <a:avLst/>
              <a:gdLst/>
              <a:ahLst/>
              <a:cxnLst/>
              <a:rect l="l" t="t" r="r" b="b"/>
              <a:pathLst>
                <a:path w="1275308" h="1260376" extrusionOk="0">
                  <a:moveTo>
                    <a:pt x="1260376" y="0"/>
                  </a:moveTo>
                  <a:cubicBezTo>
                    <a:pt x="1265977" y="17174"/>
                    <a:pt x="1270829" y="34716"/>
                    <a:pt x="1275308" y="52634"/>
                  </a:cubicBezTo>
                  <a:lnTo>
                    <a:pt x="67566" y="1260376"/>
                  </a:lnTo>
                  <a:lnTo>
                    <a:pt x="0" y="1260376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659" name="Google Shape;659;p8"/>
            <p:cNvSpPr/>
            <p:nvPr/>
          </p:nvSpPr>
          <p:spPr>
            <a:xfrm>
              <a:off x="4141456" y="5797338"/>
              <a:ext cx="1065858" cy="1060662"/>
            </a:xfrm>
            <a:custGeom>
              <a:avLst/>
              <a:gdLst/>
              <a:ahLst/>
              <a:cxnLst/>
              <a:rect l="l" t="t" r="r" b="b"/>
              <a:pathLst>
                <a:path w="1065858" h="1060662" extrusionOk="0">
                  <a:moveTo>
                    <a:pt x="1061006" y="0"/>
                  </a:moveTo>
                  <a:cubicBezTo>
                    <a:pt x="1063248" y="20905"/>
                    <a:pt x="1064741" y="41809"/>
                    <a:pt x="1065858" y="62342"/>
                  </a:cubicBezTo>
                  <a:lnTo>
                    <a:pt x="67196" y="1060662"/>
                  </a:lnTo>
                  <a:lnTo>
                    <a:pt x="0" y="1060662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660" name="Google Shape;660;p8"/>
            <p:cNvSpPr/>
            <p:nvPr/>
          </p:nvSpPr>
          <p:spPr>
            <a:xfrm>
              <a:off x="4381830" y="6039978"/>
              <a:ext cx="818022" cy="818022"/>
            </a:xfrm>
            <a:custGeom>
              <a:avLst/>
              <a:gdLst/>
              <a:ahLst/>
              <a:cxnLst/>
              <a:rect l="l" t="t" r="r" b="b"/>
              <a:pathLst>
                <a:path w="818022" h="818022" extrusionOk="0">
                  <a:moveTo>
                    <a:pt x="818022" y="0"/>
                  </a:moveTo>
                  <a:cubicBezTo>
                    <a:pt x="814660" y="27250"/>
                    <a:pt x="810180" y="53755"/>
                    <a:pt x="804584" y="80632"/>
                  </a:cubicBezTo>
                  <a:lnTo>
                    <a:pt x="67190" y="818022"/>
                  </a:lnTo>
                  <a:lnTo>
                    <a:pt x="0" y="818022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661" name="Google Shape;661;p8"/>
            <p:cNvSpPr/>
            <p:nvPr/>
          </p:nvSpPr>
          <p:spPr>
            <a:xfrm>
              <a:off x="4647375" y="6390131"/>
              <a:ext cx="442354" cy="442354"/>
            </a:xfrm>
            <a:custGeom>
              <a:avLst/>
              <a:gdLst/>
              <a:ahLst/>
              <a:cxnLst/>
              <a:rect l="l" t="t" r="r" b="b"/>
              <a:pathLst>
                <a:path w="112871" h="112871" extrusionOk="0">
                  <a:moveTo>
                    <a:pt x="112871" y="0"/>
                  </a:moveTo>
                  <a:cubicBezTo>
                    <a:pt x="87618" y="48239"/>
                    <a:pt x="48239" y="87618"/>
                    <a:pt x="0" y="11287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</p:grpSp>
      <p:sp>
        <p:nvSpPr>
          <p:cNvPr id="662" name="Google Shape;662;p8"/>
          <p:cNvSpPr txBox="1">
            <a:spLocks noGrp="1"/>
          </p:cNvSpPr>
          <p:nvPr>
            <p:ph type="title"/>
          </p:nvPr>
        </p:nvSpPr>
        <p:spPr>
          <a:xfrm>
            <a:off x="714179" y="923293"/>
            <a:ext cx="4820886" cy="46417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venir"/>
              <a:buNone/>
            </a:pPr>
            <a:r>
              <a:rPr lang="ru-RU"/>
              <a:t>Упражнение "Дешифровщик". Придумайте русский эквивалент</a:t>
            </a:r>
            <a:br>
              <a:rPr lang="ru-RU"/>
            </a:br>
            <a:r>
              <a:rPr lang="ru-RU"/>
              <a:t> форме шеринга </a:t>
            </a:r>
            <a:endParaRPr/>
          </a:p>
        </p:txBody>
      </p:sp>
      <p:sp>
        <p:nvSpPr>
          <p:cNvPr id="663" name="Google Shape;663;p8"/>
          <p:cNvSpPr/>
          <p:nvPr/>
        </p:nvSpPr>
        <p:spPr>
          <a:xfrm>
            <a:off x="0" y="355862"/>
            <a:ext cx="1170294" cy="274629"/>
          </a:xfrm>
          <a:custGeom>
            <a:avLst/>
            <a:gdLst/>
            <a:ahLst/>
            <a:cxnLst/>
            <a:rect l="l" t="t" r="r" b="b"/>
            <a:pathLst>
              <a:path w="1170294" h="274629" extrusionOk="0">
                <a:moveTo>
                  <a:pt x="453342" y="0"/>
                </a:moveTo>
                <a:lnTo>
                  <a:pt x="689085" y="235744"/>
                </a:lnTo>
                <a:lnTo>
                  <a:pt x="924829" y="0"/>
                </a:lnTo>
                <a:lnTo>
                  <a:pt x="1170294" y="245465"/>
                </a:lnTo>
                <a:lnTo>
                  <a:pt x="1153282" y="264908"/>
                </a:lnTo>
                <a:lnTo>
                  <a:pt x="924829" y="38885"/>
                </a:lnTo>
                <a:lnTo>
                  <a:pt x="689085" y="274629"/>
                </a:lnTo>
                <a:lnTo>
                  <a:pt x="453342" y="38885"/>
                </a:lnTo>
                <a:lnTo>
                  <a:pt x="215168" y="274629"/>
                </a:lnTo>
                <a:lnTo>
                  <a:pt x="0" y="59462"/>
                </a:lnTo>
                <a:lnTo>
                  <a:pt x="0" y="20577"/>
                </a:lnTo>
                <a:lnTo>
                  <a:pt x="215168" y="235744"/>
                </a:ln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venir"/>
              <a:ea typeface="Avenir"/>
              <a:cs typeface="Avenir"/>
              <a:sym typeface="Avenir"/>
            </a:endParaRPr>
          </a:p>
        </p:txBody>
      </p:sp>
      <p:sp>
        <p:nvSpPr>
          <p:cNvPr id="664" name="Google Shape;664;p8"/>
          <p:cNvSpPr/>
          <p:nvPr/>
        </p:nvSpPr>
        <p:spPr>
          <a:xfrm>
            <a:off x="0" y="790894"/>
            <a:ext cx="1170294" cy="274629"/>
          </a:xfrm>
          <a:custGeom>
            <a:avLst/>
            <a:gdLst/>
            <a:ahLst/>
            <a:cxnLst/>
            <a:rect l="l" t="t" r="r" b="b"/>
            <a:pathLst>
              <a:path w="1170294" h="274629" extrusionOk="0">
                <a:moveTo>
                  <a:pt x="453342" y="0"/>
                </a:moveTo>
                <a:lnTo>
                  <a:pt x="689085" y="238174"/>
                </a:lnTo>
                <a:lnTo>
                  <a:pt x="924829" y="0"/>
                </a:lnTo>
                <a:lnTo>
                  <a:pt x="1170294" y="247895"/>
                </a:lnTo>
                <a:lnTo>
                  <a:pt x="1153282" y="264908"/>
                </a:lnTo>
                <a:lnTo>
                  <a:pt x="924829" y="38885"/>
                </a:lnTo>
                <a:lnTo>
                  <a:pt x="689085" y="274629"/>
                </a:lnTo>
                <a:lnTo>
                  <a:pt x="453342" y="38885"/>
                </a:lnTo>
                <a:lnTo>
                  <a:pt x="215168" y="274629"/>
                </a:lnTo>
                <a:lnTo>
                  <a:pt x="0" y="59462"/>
                </a:lnTo>
                <a:lnTo>
                  <a:pt x="0" y="20789"/>
                </a:lnTo>
                <a:lnTo>
                  <a:pt x="215168" y="238174"/>
                </a:ln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venir"/>
              <a:ea typeface="Avenir"/>
              <a:cs typeface="Avenir"/>
              <a:sym typeface="Avenir"/>
            </a:endParaRPr>
          </a:p>
        </p:txBody>
      </p:sp>
      <p:sp>
        <p:nvSpPr>
          <p:cNvPr id="665" name="Google Shape;665;p8"/>
          <p:cNvSpPr txBox="1">
            <a:spLocks noGrp="1"/>
          </p:cNvSpPr>
          <p:nvPr>
            <p:ph type="body" idx="1"/>
          </p:nvPr>
        </p:nvSpPr>
        <p:spPr>
          <a:xfrm>
            <a:off x="6234868" y="1130846"/>
            <a:ext cx="2025400" cy="7282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ru-RU"/>
              <a:t>Коливинг</a:t>
            </a:r>
            <a:endParaRPr/>
          </a:p>
          <a:p>
            <a:pPr marL="0" lvl="0" indent="0" algn="l" rtl="0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endParaRPr/>
          </a:p>
          <a:p>
            <a:pPr marL="0" lvl="0" indent="0" algn="l" rtl="0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endParaRPr/>
          </a:p>
        </p:txBody>
      </p:sp>
      <p:sp>
        <p:nvSpPr>
          <p:cNvPr id="666" name="Google Shape;666;p8"/>
          <p:cNvSpPr txBox="1"/>
          <p:nvPr/>
        </p:nvSpPr>
        <p:spPr>
          <a:xfrm>
            <a:off x="7916174" y="1805796"/>
            <a:ext cx="2743200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rPr>
              <a:t>Коворкинг</a:t>
            </a:r>
            <a:endParaRPr/>
          </a:p>
        </p:txBody>
      </p:sp>
      <p:sp>
        <p:nvSpPr>
          <p:cNvPr id="667" name="Google Shape;667;p8"/>
          <p:cNvSpPr txBox="1"/>
          <p:nvPr/>
        </p:nvSpPr>
        <p:spPr>
          <a:xfrm>
            <a:off x="9841841" y="2322483"/>
            <a:ext cx="2743200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rPr>
              <a:t>Фудшеринг</a:t>
            </a:r>
            <a:endParaRPr sz="2800">
              <a:solidFill>
                <a:schemeClr val="dk1"/>
              </a:solidFill>
              <a:latin typeface="Avenir"/>
              <a:ea typeface="Avenir"/>
              <a:cs typeface="Avenir"/>
              <a:sym typeface="Avenir"/>
            </a:endParaRPr>
          </a:p>
        </p:txBody>
      </p:sp>
      <p:sp>
        <p:nvSpPr>
          <p:cNvPr id="668" name="Google Shape;668;p8"/>
          <p:cNvSpPr txBox="1"/>
          <p:nvPr/>
        </p:nvSpPr>
        <p:spPr>
          <a:xfrm>
            <a:off x="8058150" y="2982942"/>
            <a:ext cx="2743200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rPr>
              <a:t>Каршеринг</a:t>
            </a:r>
            <a:endParaRPr/>
          </a:p>
        </p:txBody>
      </p:sp>
      <p:sp>
        <p:nvSpPr>
          <p:cNvPr id="669" name="Google Shape;669;p8"/>
          <p:cNvSpPr txBox="1"/>
          <p:nvPr/>
        </p:nvSpPr>
        <p:spPr>
          <a:xfrm>
            <a:off x="6533251" y="3686534"/>
            <a:ext cx="2743200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rPr>
              <a:t>Фриланс</a:t>
            </a:r>
            <a:endParaRPr/>
          </a:p>
        </p:txBody>
      </p:sp>
      <p:sp>
        <p:nvSpPr>
          <p:cNvPr id="670" name="Google Shape;670;p8"/>
          <p:cNvSpPr txBox="1"/>
          <p:nvPr/>
        </p:nvSpPr>
        <p:spPr>
          <a:xfrm>
            <a:off x="8617070" y="4217598"/>
            <a:ext cx="2743200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rPr>
              <a:t>Краудфандинг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6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75" name="Google Shape;675;p9"/>
          <p:cNvGrpSpPr/>
          <p:nvPr/>
        </p:nvGrpSpPr>
        <p:grpSpPr>
          <a:xfrm>
            <a:off x="10999576" y="5987064"/>
            <a:ext cx="1054465" cy="469689"/>
            <a:chOff x="9841624" y="4115729"/>
            <a:chExt cx="602169" cy="268223"/>
          </a:xfrm>
        </p:grpSpPr>
        <p:sp>
          <p:nvSpPr>
            <p:cNvPr id="676" name="Google Shape;676;p9"/>
            <p:cNvSpPr/>
            <p:nvPr/>
          </p:nvSpPr>
          <p:spPr>
            <a:xfrm>
              <a:off x="9841624" y="4115729"/>
              <a:ext cx="202882" cy="268223"/>
            </a:xfrm>
            <a:custGeom>
              <a:avLst/>
              <a:gdLst/>
              <a:ahLst/>
              <a:cxnLst/>
              <a:rect l="l" t="t" r="r" b="b"/>
              <a:pathLst>
                <a:path w="202882" h="268223" extrusionOk="0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677" name="Google Shape;677;p9"/>
            <p:cNvSpPr/>
            <p:nvPr/>
          </p:nvSpPr>
          <p:spPr>
            <a:xfrm>
              <a:off x="9941445" y="4115729"/>
              <a:ext cx="202882" cy="268223"/>
            </a:xfrm>
            <a:custGeom>
              <a:avLst/>
              <a:gdLst/>
              <a:ahLst/>
              <a:cxnLst/>
              <a:rect l="l" t="t" r="r" b="b"/>
              <a:pathLst>
                <a:path w="202882" h="268223" extrusionOk="0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678" name="Google Shape;678;p9"/>
            <p:cNvSpPr/>
            <p:nvPr/>
          </p:nvSpPr>
          <p:spPr>
            <a:xfrm>
              <a:off x="10041267" y="4115729"/>
              <a:ext cx="202882" cy="268223"/>
            </a:xfrm>
            <a:custGeom>
              <a:avLst/>
              <a:gdLst/>
              <a:ahLst/>
              <a:cxnLst/>
              <a:rect l="l" t="t" r="r" b="b"/>
              <a:pathLst>
                <a:path w="202882" h="268223" extrusionOk="0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679" name="Google Shape;679;p9"/>
            <p:cNvSpPr/>
            <p:nvPr/>
          </p:nvSpPr>
          <p:spPr>
            <a:xfrm>
              <a:off x="10141090" y="4115729"/>
              <a:ext cx="202882" cy="268223"/>
            </a:xfrm>
            <a:custGeom>
              <a:avLst/>
              <a:gdLst/>
              <a:ahLst/>
              <a:cxnLst/>
              <a:rect l="l" t="t" r="r" b="b"/>
              <a:pathLst>
                <a:path w="202882" h="268223" extrusionOk="0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680" name="Google Shape;680;p9"/>
            <p:cNvSpPr/>
            <p:nvPr/>
          </p:nvSpPr>
          <p:spPr>
            <a:xfrm>
              <a:off x="10240911" y="4115729"/>
              <a:ext cx="202882" cy="268223"/>
            </a:xfrm>
            <a:custGeom>
              <a:avLst/>
              <a:gdLst/>
              <a:ahLst/>
              <a:cxnLst/>
              <a:rect l="l" t="t" r="r" b="b"/>
              <a:pathLst>
                <a:path w="202882" h="268223" extrusionOk="0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</p:grpSp>
      <p:sp>
        <p:nvSpPr>
          <p:cNvPr id="681" name="Google Shape;681;p9"/>
          <p:cNvSpPr/>
          <p:nvPr/>
        </p:nvSpPr>
        <p:spPr>
          <a:xfrm>
            <a:off x="320736" y="652894"/>
            <a:ext cx="319941" cy="319941"/>
          </a:xfrm>
          <a:prstGeom prst="ellipse">
            <a:avLst/>
          </a:prstGeom>
          <a:solidFill>
            <a:srgbClr val="CDF7E0"/>
          </a:solidFill>
          <a:ln w="2857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venir"/>
              <a:ea typeface="Avenir"/>
              <a:cs typeface="Avenir"/>
              <a:sym typeface="Avenir"/>
            </a:endParaRPr>
          </a:p>
        </p:txBody>
      </p:sp>
      <p:sp>
        <p:nvSpPr>
          <p:cNvPr id="682" name="Google Shape;682;p9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venir"/>
              <a:ea typeface="Avenir"/>
              <a:cs typeface="Avenir"/>
              <a:sym typeface="Avenir"/>
            </a:endParaRPr>
          </a:p>
        </p:txBody>
      </p:sp>
      <p:grpSp>
        <p:nvGrpSpPr>
          <p:cNvPr id="683" name="Google Shape;683;p9"/>
          <p:cNvGrpSpPr/>
          <p:nvPr/>
        </p:nvGrpSpPr>
        <p:grpSpPr>
          <a:xfrm>
            <a:off x="1741565" y="330817"/>
            <a:ext cx="4833901" cy="5995583"/>
            <a:chOff x="1754444" y="330817"/>
            <a:chExt cx="4833901" cy="5995583"/>
          </a:xfrm>
        </p:grpSpPr>
        <p:sp>
          <p:nvSpPr>
            <p:cNvPr id="684" name="Google Shape;684;p9"/>
            <p:cNvSpPr/>
            <p:nvPr/>
          </p:nvSpPr>
          <p:spPr>
            <a:xfrm>
              <a:off x="1754444" y="330817"/>
              <a:ext cx="4833901" cy="5995583"/>
            </a:xfrm>
            <a:prstGeom prst="rect">
              <a:avLst/>
            </a:prstGeom>
            <a:solidFill>
              <a:srgbClr val="FFFFFF"/>
            </a:solidFill>
            <a:ln w="28575" cap="flat" cmpd="sng">
              <a:solidFill>
                <a:schemeClr val="dk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685" name="Google Shape;685;p9"/>
            <p:cNvSpPr/>
            <p:nvPr/>
          </p:nvSpPr>
          <p:spPr>
            <a:xfrm>
              <a:off x="1754444" y="330817"/>
              <a:ext cx="4833901" cy="5995583"/>
            </a:xfrm>
            <a:prstGeom prst="rect">
              <a:avLst/>
            </a:prstGeom>
            <a:solidFill>
              <a:schemeClr val="accent3">
                <a:alpha val="20000"/>
              </a:schemeClr>
            </a:solidFill>
            <a:ln w="28575" cap="flat" cmpd="sng">
              <a:solidFill>
                <a:schemeClr val="dk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</p:grpSp>
      <p:sp>
        <p:nvSpPr>
          <p:cNvPr id="686" name="Google Shape;686;p9"/>
          <p:cNvSpPr/>
          <p:nvPr/>
        </p:nvSpPr>
        <p:spPr>
          <a:xfrm>
            <a:off x="1621649" y="213740"/>
            <a:ext cx="4833901" cy="5995583"/>
          </a:xfrm>
          <a:prstGeom prst="rect">
            <a:avLst/>
          </a:prstGeom>
          <a:solidFill>
            <a:schemeClr val="lt1"/>
          </a:solidFill>
          <a:ln w="2857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venir"/>
              <a:ea typeface="Avenir"/>
              <a:cs typeface="Avenir"/>
              <a:sym typeface="Avenir"/>
            </a:endParaRPr>
          </a:p>
        </p:txBody>
      </p:sp>
      <p:sp>
        <p:nvSpPr>
          <p:cNvPr id="687" name="Google Shape;687;p9"/>
          <p:cNvSpPr txBox="1">
            <a:spLocks noGrp="1"/>
          </p:cNvSpPr>
          <p:nvPr>
            <p:ph type="title"/>
          </p:nvPr>
        </p:nvSpPr>
        <p:spPr>
          <a:xfrm>
            <a:off x="2149396" y="541663"/>
            <a:ext cx="4018238" cy="53397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Avenir"/>
              <a:buNone/>
            </a:pPr>
            <a:r>
              <a:rPr lang="ru-RU" sz="2900" b="1" cap="none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rPr>
              <a:t>ДОМАШНЕЕ ЗАДАНИЕ</a:t>
            </a:r>
            <a:endParaRPr/>
          </a:p>
        </p:txBody>
      </p:sp>
      <p:sp>
        <p:nvSpPr>
          <p:cNvPr id="688" name="Google Shape;688;p9"/>
          <p:cNvSpPr/>
          <p:nvPr/>
        </p:nvSpPr>
        <p:spPr>
          <a:xfrm>
            <a:off x="9422467" y="4200769"/>
            <a:ext cx="2769534" cy="2657232"/>
          </a:xfrm>
          <a:custGeom>
            <a:avLst/>
            <a:gdLst/>
            <a:ahLst/>
            <a:cxnLst/>
            <a:rect l="l" t="t" r="r" b="b"/>
            <a:pathLst>
              <a:path w="3432581" h="3293393" extrusionOk="0">
                <a:moveTo>
                  <a:pt x="2473947" y="0"/>
                </a:moveTo>
                <a:cubicBezTo>
                  <a:pt x="2730133" y="0"/>
                  <a:pt x="2977223" y="38940"/>
                  <a:pt x="3209623" y="111224"/>
                </a:cubicBezTo>
                <a:lnTo>
                  <a:pt x="3432581" y="192828"/>
                </a:lnTo>
                <a:lnTo>
                  <a:pt x="3432581" y="3293393"/>
                </a:lnTo>
                <a:lnTo>
                  <a:pt x="141884" y="3293393"/>
                </a:lnTo>
                <a:lnTo>
                  <a:pt x="111224" y="3209623"/>
                </a:lnTo>
                <a:cubicBezTo>
                  <a:pt x="38940" y="2977224"/>
                  <a:pt x="0" y="2730133"/>
                  <a:pt x="0" y="2473947"/>
                </a:cubicBezTo>
                <a:cubicBezTo>
                  <a:pt x="0" y="1107624"/>
                  <a:pt x="1107624" y="0"/>
                  <a:pt x="2473947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venir"/>
              <a:ea typeface="Avenir"/>
              <a:cs typeface="Avenir"/>
              <a:sym typeface="Avenir"/>
            </a:endParaRPr>
          </a:p>
        </p:txBody>
      </p:sp>
      <p:sp>
        <p:nvSpPr>
          <p:cNvPr id="689" name="Google Shape;689;p9"/>
          <p:cNvSpPr/>
          <p:nvPr/>
        </p:nvSpPr>
        <p:spPr>
          <a:xfrm>
            <a:off x="9422467" y="4200769"/>
            <a:ext cx="2769534" cy="2657232"/>
          </a:xfrm>
          <a:custGeom>
            <a:avLst/>
            <a:gdLst/>
            <a:ahLst/>
            <a:cxnLst/>
            <a:rect l="l" t="t" r="r" b="b"/>
            <a:pathLst>
              <a:path w="3432581" h="3293393" extrusionOk="0">
                <a:moveTo>
                  <a:pt x="2473947" y="0"/>
                </a:moveTo>
                <a:cubicBezTo>
                  <a:pt x="2730133" y="0"/>
                  <a:pt x="2977223" y="38940"/>
                  <a:pt x="3209623" y="111224"/>
                </a:cubicBezTo>
                <a:lnTo>
                  <a:pt x="3432581" y="192828"/>
                </a:lnTo>
                <a:lnTo>
                  <a:pt x="3432581" y="3293393"/>
                </a:lnTo>
                <a:lnTo>
                  <a:pt x="141884" y="3293393"/>
                </a:lnTo>
                <a:lnTo>
                  <a:pt x="111224" y="3209623"/>
                </a:lnTo>
                <a:cubicBezTo>
                  <a:pt x="38940" y="2977224"/>
                  <a:pt x="0" y="2730133"/>
                  <a:pt x="0" y="2473947"/>
                </a:cubicBezTo>
                <a:cubicBezTo>
                  <a:pt x="0" y="1107624"/>
                  <a:pt x="1107624" y="0"/>
                  <a:pt x="2473947" y="0"/>
                </a:cubicBezTo>
                <a:close/>
              </a:path>
            </a:pathLst>
          </a:custGeom>
          <a:solidFill>
            <a:srgbClr val="FFE5F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venir"/>
              <a:ea typeface="Avenir"/>
              <a:cs typeface="Avenir"/>
              <a:sym typeface="Avenir"/>
            </a:endParaRPr>
          </a:p>
        </p:txBody>
      </p:sp>
      <p:grpSp>
        <p:nvGrpSpPr>
          <p:cNvPr id="690" name="Google Shape;690;p9"/>
          <p:cNvGrpSpPr/>
          <p:nvPr/>
        </p:nvGrpSpPr>
        <p:grpSpPr>
          <a:xfrm>
            <a:off x="10428634" y="5987064"/>
            <a:ext cx="1054465" cy="469689"/>
            <a:chOff x="9841624" y="4115729"/>
            <a:chExt cx="602169" cy="268223"/>
          </a:xfrm>
        </p:grpSpPr>
        <p:sp>
          <p:nvSpPr>
            <p:cNvPr id="691" name="Google Shape;691;p9"/>
            <p:cNvSpPr/>
            <p:nvPr/>
          </p:nvSpPr>
          <p:spPr>
            <a:xfrm>
              <a:off x="9841624" y="4115729"/>
              <a:ext cx="202882" cy="268223"/>
            </a:xfrm>
            <a:custGeom>
              <a:avLst/>
              <a:gdLst/>
              <a:ahLst/>
              <a:cxnLst/>
              <a:rect l="l" t="t" r="r" b="b"/>
              <a:pathLst>
                <a:path w="202882" h="268223" extrusionOk="0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692" name="Google Shape;692;p9"/>
            <p:cNvSpPr/>
            <p:nvPr/>
          </p:nvSpPr>
          <p:spPr>
            <a:xfrm>
              <a:off x="9941445" y="4115729"/>
              <a:ext cx="202882" cy="268223"/>
            </a:xfrm>
            <a:custGeom>
              <a:avLst/>
              <a:gdLst/>
              <a:ahLst/>
              <a:cxnLst/>
              <a:rect l="l" t="t" r="r" b="b"/>
              <a:pathLst>
                <a:path w="202882" h="268223" extrusionOk="0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693" name="Google Shape;693;p9"/>
            <p:cNvSpPr/>
            <p:nvPr/>
          </p:nvSpPr>
          <p:spPr>
            <a:xfrm>
              <a:off x="10041267" y="4115729"/>
              <a:ext cx="202882" cy="268223"/>
            </a:xfrm>
            <a:custGeom>
              <a:avLst/>
              <a:gdLst/>
              <a:ahLst/>
              <a:cxnLst/>
              <a:rect l="l" t="t" r="r" b="b"/>
              <a:pathLst>
                <a:path w="202882" h="268223" extrusionOk="0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694" name="Google Shape;694;p9"/>
            <p:cNvSpPr/>
            <p:nvPr/>
          </p:nvSpPr>
          <p:spPr>
            <a:xfrm>
              <a:off x="10141090" y="4115729"/>
              <a:ext cx="202882" cy="268223"/>
            </a:xfrm>
            <a:custGeom>
              <a:avLst/>
              <a:gdLst/>
              <a:ahLst/>
              <a:cxnLst/>
              <a:rect l="l" t="t" r="r" b="b"/>
              <a:pathLst>
                <a:path w="202882" h="268223" extrusionOk="0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  <p:sp>
          <p:nvSpPr>
            <p:cNvPr id="695" name="Google Shape;695;p9"/>
            <p:cNvSpPr/>
            <p:nvPr/>
          </p:nvSpPr>
          <p:spPr>
            <a:xfrm>
              <a:off x="10240911" y="4115729"/>
              <a:ext cx="202882" cy="268223"/>
            </a:xfrm>
            <a:custGeom>
              <a:avLst/>
              <a:gdLst/>
              <a:ahLst/>
              <a:cxnLst/>
              <a:rect l="l" t="t" r="r" b="b"/>
              <a:pathLst>
                <a:path w="202882" h="268223" extrusionOk="0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endParaRPr>
            </a:p>
          </p:txBody>
        </p:sp>
      </p:grpSp>
      <p:sp>
        <p:nvSpPr>
          <p:cNvPr id="696" name="Google Shape;696;p9"/>
          <p:cNvSpPr txBox="1">
            <a:spLocks noGrp="1"/>
          </p:cNvSpPr>
          <p:nvPr>
            <p:ph type="body" idx="1"/>
          </p:nvPr>
        </p:nvSpPr>
        <p:spPr>
          <a:xfrm>
            <a:off x="7267417" y="3632200"/>
            <a:ext cx="3336001" cy="23548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ru-RU" sz="2400" cap="none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rPr>
              <a:t>СОЗДАЙТЕ МОДЕЛЬ ШЕРИНГА, КОТОРАЯ БУДЕТ РАБОТАТЬ В ШКОЛЕ.</a:t>
            </a:r>
            <a:endParaRPr/>
          </a:p>
        </p:txBody>
      </p:sp>
      <p:sp>
        <p:nvSpPr>
          <p:cNvPr id="697" name="Google Shape;697;p9"/>
          <p:cNvSpPr/>
          <p:nvPr/>
        </p:nvSpPr>
        <p:spPr>
          <a:xfrm>
            <a:off x="6096000" y="798490"/>
            <a:ext cx="914565" cy="914565"/>
          </a:xfrm>
          <a:custGeom>
            <a:avLst/>
            <a:gdLst/>
            <a:ahLst/>
            <a:cxnLst/>
            <a:rect l="l" t="t" r="r" b="b"/>
            <a:pathLst>
              <a:path w="807148" h="807148" extrusionOk="0">
                <a:moveTo>
                  <a:pt x="403574" y="0"/>
                </a:moveTo>
                <a:cubicBezTo>
                  <a:pt x="180689" y="0"/>
                  <a:pt x="0" y="180689"/>
                  <a:pt x="0" y="403574"/>
                </a:cubicBezTo>
                <a:cubicBezTo>
                  <a:pt x="0" y="626459"/>
                  <a:pt x="180689" y="807149"/>
                  <a:pt x="403574" y="807149"/>
                </a:cubicBezTo>
                <a:cubicBezTo>
                  <a:pt x="626459" y="807149"/>
                  <a:pt x="807149" y="626459"/>
                  <a:pt x="807149" y="403574"/>
                </a:cubicBezTo>
                <a:cubicBezTo>
                  <a:pt x="807149" y="180689"/>
                  <a:pt x="626459" y="0"/>
                  <a:pt x="403574" y="0"/>
                </a:cubicBezTo>
                <a:close/>
                <a:moveTo>
                  <a:pt x="403574" y="667988"/>
                </a:moveTo>
                <a:cubicBezTo>
                  <a:pt x="257556" y="667988"/>
                  <a:pt x="139160" y="549593"/>
                  <a:pt x="139160" y="403574"/>
                </a:cubicBezTo>
                <a:cubicBezTo>
                  <a:pt x="139160" y="257556"/>
                  <a:pt x="257556" y="139160"/>
                  <a:pt x="403574" y="139160"/>
                </a:cubicBezTo>
                <a:cubicBezTo>
                  <a:pt x="549593" y="139160"/>
                  <a:pt x="667988" y="257556"/>
                  <a:pt x="667988" y="403574"/>
                </a:cubicBezTo>
                <a:cubicBezTo>
                  <a:pt x="667988" y="549593"/>
                  <a:pt x="549593" y="667988"/>
                  <a:pt x="403574" y="667988"/>
                </a:cubicBezTo>
                <a:close/>
              </a:path>
            </a:pathLst>
          </a:custGeom>
          <a:solidFill>
            <a:srgbClr val="FFFFFF"/>
          </a:solidFill>
          <a:ln w="2857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venir"/>
              <a:ea typeface="Avenir"/>
              <a:cs typeface="Avenir"/>
              <a:sym typeface="Avenir"/>
            </a:endParaRPr>
          </a:p>
        </p:txBody>
      </p:sp>
      <p:sp>
        <p:nvSpPr>
          <p:cNvPr id="698" name="Google Shape;698;p9"/>
          <p:cNvSpPr/>
          <p:nvPr/>
        </p:nvSpPr>
        <p:spPr>
          <a:xfrm>
            <a:off x="6096000" y="798490"/>
            <a:ext cx="914565" cy="914565"/>
          </a:xfrm>
          <a:custGeom>
            <a:avLst/>
            <a:gdLst/>
            <a:ahLst/>
            <a:cxnLst/>
            <a:rect l="l" t="t" r="r" b="b"/>
            <a:pathLst>
              <a:path w="807148" h="807148" extrusionOk="0">
                <a:moveTo>
                  <a:pt x="403574" y="0"/>
                </a:moveTo>
                <a:cubicBezTo>
                  <a:pt x="180689" y="0"/>
                  <a:pt x="0" y="180689"/>
                  <a:pt x="0" y="403574"/>
                </a:cubicBezTo>
                <a:cubicBezTo>
                  <a:pt x="0" y="626459"/>
                  <a:pt x="180689" y="807149"/>
                  <a:pt x="403574" y="807149"/>
                </a:cubicBezTo>
                <a:cubicBezTo>
                  <a:pt x="626459" y="807149"/>
                  <a:pt x="807149" y="626459"/>
                  <a:pt x="807149" y="403574"/>
                </a:cubicBezTo>
                <a:cubicBezTo>
                  <a:pt x="807149" y="180689"/>
                  <a:pt x="626459" y="0"/>
                  <a:pt x="403574" y="0"/>
                </a:cubicBezTo>
                <a:close/>
                <a:moveTo>
                  <a:pt x="403574" y="667988"/>
                </a:moveTo>
                <a:cubicBezTo>
                  <a:pt x="257556" y="667988"/>
                  <a:pt x="139160" y="549593"/>
                  <a:pt x="139160" y="403574"/>
                </a:cubicBezTo>
                <a:cubicBezTo>
                  <a:pt x="139160" y="257556"/>
                  <a:pt x="257556" y="139160"/>
                  <a:pt x="403574" y="139160"/>
                </a:cubicBezTo>
                <a:cubicBezTo>
                  <a:pt x="549593" y="139160"/>
                  <a:pt x="667988" y="257556"/>
                  <a:pt x="667988" y="403574"/>
                </a:cubicBezTo>
                <a:cubicBezTo>
                  <a:pt x="667988" y="549593"/>
                  <a:pt x="549593" y="667988"/>
                  <a:pt x="403574" y="667988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2857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venir"/>
              <a:ea typeface="Avenir"/>
              <a:cs typeface="Avenir"/>
              <a:sym typeface="Avenir"/>
            </a:endParaRPr>
          </a:p>
        </p:txBody>
      </p:sp>
      <p:sp>
        <p:nvSpPr>
          <p:cNvPr id="699" name="Google Shape;699;p9"/>
          <p:cNvSpPr/>
          <p:nvPr/>
        </p:nvSpPr>
        <p:spPr>
          <a:xfrm>
            <a:off x="1075340" y="5287341"/>
            <a:ext cx="319941" cy="319941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venir"/>
              <a:ea typeface="Avenir"/>
              <a:cs typeface="Avenir"/>
              <a:sym typeface="Avenir"/>
            </a:endParaRPr>
          </a:p>
        </p:txBody>
      </p:sp>
      <p:sp>
        <p:nvSpPr>
          <p:cNvPr id="700" name="Google Shape;700;p9"/>
          <p:cNvSpPr/>
          <p:nvPr/>
        </p:nvSpPr>
        <p:spPr>
          <a:xfrm>
            <a:off x="1075340" y="5287341"/>
            <a:ext cx="319941" cy="319941"/>
          </a:xfrm>
          <a:prstGeom prst="ellipse">
            <a:avLst/>
          </a:prstGeom>
          <a:solidFill>
            <a:schemeClr val="accent3">
              <a:alpha val="20000"/>
            </a:schemeClr>
          </a:solidFill>
          <a:ln w="2857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venir"/>
              <a:ea typeface="Avenir"/>
              <a:cs typeface="Avenir"/>
              <a:sym typeface="Avenir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FunkyShapesVTI">
  <a:themeElements>
    <a:clrScheme name="Custom 15">
      <a:dk1>
        <a:srgbClr val="000000"/>
      </a:dk1>
      <a:lt1>
        <a:srgbClr val="FFFFFF"/>
      </a:lt1>
      <a:dk2>
        <a:srgbClr val="2D2D2D"/>
      </a:dk2>
      <a:lt2>
        <a:srgbClr val="F3FFF8"/>
      </a:lt2>
      <a:accent1>
        <a:srgbClr val="FF80BD"/>
      </a:accent1>
      <a:accent2>
        <a:srgbClr val="1EB9D3"/>
      </a:accent2>
      <a:accent3>
        <a:srgbClr val="21C46B"/>
      </a:accent3>
      <a:accent4>
        <a:srgbClr val="EA9600"/>
      </a:accent4>
      <a:accent5>
        <a:srgbClr val="F43B56"/>
      </a:accent5>
      <a:accent6>
        <a:srgbClr val="4B56E8"/>
      </a:accent6>
      <a:hlink>
        <a:srgbClr val="8F61FF"/>
      </a:hlink>
      <a:folHlink>
        <a:srgbClr val="F900A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158</Words>
  <Application>Microsoft Office PowerPoint</Application>
  <PresentationFormat>Широкоэкранный</PresentationFormat>
  <Paragraphs>34</Paragraphs>
  <Slides>9</Slides>
  <Notes>9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3" baseType="lpstr">
      <vt:lpstr>Arial</vt:lpstr>
      <vt:lpstr>Avenir</vt:lpstr>
      <vt:lpstr>Lucida Sans</vt:lpstr>
      <vt:lpstr>FunkyShapesVTI</vt:lpstr>
      <vt:lpstr>ГЛОБАЛЬНАЯ ИНФОРМАЦИОННАЯ ЭКОНОМИКА</vt:lpstr>
      <vt:lpstr>ЧТО ТАКОЕ ГЛОБАЛИЗАЦИЯ?</vt:lpstr>
      <vt:lpstr>Есть ли разница между политической и экономической глобализацией? </vt:lpstr>
      <vt:lpstr>СОВРЕМЕННАЯ ГЛОБАЛЬНАЯ ИНФОРМАЦИОННАЯ ЭКОНОМИКА - ЭТО ЭКОНОМИКА ШЕРИНГА</vt:lpstr>
      <vt:lpstr>Посмотрите видеоролик и запишите основные элементы экономики шеринга</vt:lpstr>
      <vt:lpstr>ПОДУМАЙТЕ,   ЭКОНОМИКА   ШЕРИНГА -   ЭТО...</vt:lpstr>
      <vt:lpstr>Укажите, в чем достоинства и недостатки шеринга?</vt:lpstr>
      <vt:lpstr>Упражнение "Дешифровщик". Придумайте русский эквивалент  форме шеринга </vt:lpstr>
      <vt:lpstr>ДОМАШНЕЕ ЗАДАНИЕ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ГЛОБАЛЬНАЯ ИНФОРМАЦИОННАЯ ЭКОНОМИКА</dc:title>
  <cp:lastModifiedBy>Андрей</cp:lastModifiedBy>
  <cp:revision>1</cp:revision>
  <dcterms:created xsi:type="dcterms:W3CDTF">2020-10-11T16:40:30Z</dcterms:created>
  <dcterms:modified xsi:type="dcterms:W3CDTF">2022-04-21T07:28:50Z</dcterms:modified>
</cp:coreProperties>
</file>