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6" r:id="rId5"/>
    <p:sldId id="268" r:id="rId6"/>
    <p:sldId id="262" r:id="rId7"/>
    <p:sldId id="265" r:id="rId8"/>
    <p:sldId id="259" r:id="rId9"/>
    <p:sldId id="258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497F7D1-AA65-42A4-80B0-A98758707FD7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547E937-FFA6-432E-9059-B0B6E5A9BCA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261968" cy="49842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87" y="908720"/>
            <a:ext cx="8073897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256" y="1268760"/>
            <a:ext cx="7574611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images (6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2" y="462270"/>
            <a:ext cx="8650201" cy="5991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362325" y="2926556"/>
            <a:ext cx="2571750" cy="178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ADMIN\Desktop\Без названия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159" y="836713"/>
            <a:ext cx="8350634" cy="5486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490354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504" y="1124744"/>
            <a:ext cx="721008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1438161577_b1a55e30612c7e9761d78d3bac925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70" t="10226" r="11160"/>
          <a:stretch>
            <a:fillRect/>
          </a:stretch>
        </p:blipFill>
        <p:spPr bwMode="auto">
          <a:xfrm>
            <a:off x="569914" y="1340768"/>
            <a:ext cx="7553046" cy="4785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images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694" y="925318"/>
            <a:ext cx="7894730" cy="5588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2019-10-10T17:05:03Z</dcterms:created>
  <dcterms:modified xsi:type="dcterms:W3CDTF">2019-10-10T17:12:35Z</dcterms:modified>
</cp:coreProperties>
</file>