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BBC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40200" y="449775"/>
            <a:ext cx="3984171" cy="925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Обзор российских открытий и достижений</a:t>
            </a:r>
            <a:endParaRPr lang="en-US" sz="2600" dirty="0"/>
          </a:p>
        </p:txBody>
      </p:sp>
      <p:sp>
        <p:nvSpPr>
          <p:cNvPr id="4" name="Text 1"/>
          <p:cNvSpPr txBox="1"/>
          <p:nvPr/>
        </p:nvSpPr>
        <p:spPr>
          <a:xfrm>
            <a:off x="340200" y="2655916"/>
            <a:ext cx="3769567" cy="1973234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 научные и технологические достижения России с XVIII века по настоящее время.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1200" y="462915"/>
            <a:ext cx="3753851" cy="442341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49525" y="2336900"/>
            <a:ext cx="4002833" cy="1814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Наука в России начала активно развиваться после реформ Петра I и основания Академии наук. В XIX веке вклад учёных в химию, физиологию и математику стал значимым, а в советский период государство усиленно поддерживало научные исследования и технологии.</a:t>
            </a:r>
            <a:endParaRPr lang="en-US" sz="1400" dirty="0"/>
          </a:p>
        </p:txBody>
      </p:sp>
      <p:sp>
        <p:nvSpPr>
          <p:cNvPr id="6" name="Text 1"/>
          <p:cNvSpPr txBox="1"/>
          <p:nvPr/>
        </p:nvSpPr>
        <p:spPr>
          <a:xfrm>
            <a:off x="375245" y="459363"/>
            <a:ext cx="4180114" cy="6920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Исторические предпосылки развития науки в России</a:t>
            </a:r>
            <a:endParaRPr lang="en-US" sz="2400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425" y="1168003"/>
            <a:ext cx="3757200" cy="3353595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941807" y="1285875"/>
            <a:ext cx="3452327" cy="13560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1869 году Менделеев создал периодическую таблицу, систематизировав элементы по атомному весу и свойствам. Его работа предсказала новые элементы, став основой современной химии.</a:t>
            </a:r>
            <a:endParaRPr lang="en-US" sz="1100" dirty="0"/>
          </a:p>
        </p:txBody>
      </p:sp>
      <p:sp>
        <p:nvSpPr>
          <p:cNvPr id="6" name="Text 1"/>
          <p:cNvSpPr txBox="1"/>
          <p:nvPr/>
        </p:nvSpPr>
        <p:spPr>
          <a:xfrm>
            <a:off x="337920" y="393900"/>
            <a:ext cx="83946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Дмитрий Менделеев и периодическая таблица</a:t>
            </a:r>
            <a:endParaRPr lang="en-US" sz="2400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941200" y="3119775"/>
            <a:ext cx="3452327" cy="14308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Кроме таблицы Менделеев внёс вклад в нефтехимию и улучшение мукомольного производства, значительно расширив промышленное применение своих исследований.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729" y="1521515"/>
            <a:ext cx="4149693" cy="24012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Национальная база научных публикаций России, 2021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7525" y="1699750"/>
            <a:ext cx="3508310" cy="869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 публикаций коррелирует с важными историческими событиями в советской и российской космонавтике.</a:t>
            </a:r>
            <a:endParaRPr lang="en-US" sz="1300" dirty="0"/>
          </a:p>
        </p:txBody>
      </p:sp>
      <p:sp>
        <p:nvSpPr>
          <p:cNvPr id="6" name="Text 2"/>
          <p:cNvSpPr txBox="1"/>
          <p:nvPr/>
        </p:nvSpPr>
        <p:spPr>
          <a:xfrm>
            <a:off x="417525" y="2770875"/>
            <a:ext cx="3946849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Пики публикаций связаны с космическими достижениями и международным сотрудничеством, снижение в 1990-х — из-за экономических трудностей.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337920" y="393900"/>
            <a:ext cx="8434873" cy="654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 публикаций российских учёных в космических технологиях (1950-2020)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241658" y="1427836"/>
            <a:ext cx="2995127" cy="10754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1961 – первый орбитальный полёт Гагарина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1961 году Юрий Гагарин стал первым человеком в космосе, доказав возможности пилотируемых программ и вдохновив новые исследования и технологии.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590307" y="2896775"/>
            <a:ext cx="3172408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1957 – запуск «Спутник-1»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Запуск первого искусственного спутника Земли в 1957 году ознаменовал начало космической эры и укрепил статус СССР в мировом научно-техническом лидирующем положении.</a:t>
            </a:r>
            <a:endParaRPr lang="en-US" sz="1200" dirty="0"/>
          </a:p>
        </p:txBody>
      </p:sp>
      <p:sp>
        <p:nvSpPr>
          <p:cNvPr id="5" name="Text 2"/>
          <p:cNvSpPr txBox="1"/>
          <p:nvPr/>
        </p:nvSpPr>
        <p:spPr>
          <a:xfrm>
            <a:off x="5589203" y="2887862"/>
            <a:ext cx="2808514" cy="9538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1971 – начало работы станции «Салют-1»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Станция «Салют-1», запущенная в 1971 году, стала первой орбитальной лабораторией для длительных космических миссий и развития технологий пребывания человека в космосе.</a:t>
            </a:r>
            <a:endParaRPr lang="en-US" sz="1200" dirty="0"/>
          </a:p>
        </p:txBody>
      </p:sp>
      <p:sp>
        <p:nvSpPr>
          <p:cNvPr id="6" name="Text 3"/>
          <p:cNvSpPr txBox="1"/>
          <p:nvPr/>
        </p:nvSpPr>
        <p:spPr>
          <a:xfrm>
            <a:off x="337920" y="393900"/>
            <a:ext cx="84678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достижения российского космонавтики</a:t>
            </a:r>
            <a:endParaRPr lang="en-US" sz="2400" dirty="0"/>
          </a:p>
        </p:txBody>
      </p:sp>
      <p:sp>
        <p:nvSpPr>
          <p:cNvPr id="7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00" y="1671128"/>
            <a:ext cx="4152000" cy="20760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01439" y="4500135"/>
            <a:ext cx="3554963" cy="2618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Российская медицинская академия наук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922963" y="1888873"/>
            <a:ext cx="3396343" cy="17768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Известные учёные, их открытия и влияние на медицинскую науку и практику.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Открытия российских врачей обусловили прогресс диагностики и терапии заболеваний по всему миру.</a:t>
            </a:r>
            <a:endParaRPr lang="en-US" sz="1200" dirty="0"/>
          </a:p>
        </p:txBody>
      </p:sp>
      <p:sp>
        <p:nvSpPr>
          <p:cNvPr id="6" name="Text 2"/>
          <p:cNvSpPr txBox="1"/>
          <p:nvPr/>
        </p:nvSpPr>
        <p:spPr>
          <a:xfrm>
            <a:off x="337920" y="393900"/>
            <a:ext cx="84387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Вклад российских учёных в медицину: ключевые открытия</a:t>
            </a:r>
            <a:endParaRPr lang="en-US" sz="2400" dirty="0"/>
          </a:p>
        </p:txBody>
      </p:sp>
      <p:sp>
        <p:nvSpPr>
          <p:cNvPr id="7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36056" y="1177531"/>
            <a:ext cx="7744408" cy="383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Лев Ландау разработал теорию конденсированного состояния материи, за что получил Нобелевскую премию в 1962 году, внедрив новые подходы к изучению физических систем.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337920" y="160105"/>
            <a:ext cx="8434873" cy="635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Роль российских учёных в теоретической физике</a:t>
            </a:r>
            <a:endParaRPr lang="en-US" sz="2400" dirty="0"/>
          </a:p>
        </p:txBody>
      </p:sp>
      <p:sp>
        <p:nvSpPr>
          <p:cNvPr id="5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  <p:sp>
        <p:nvSpPr>
          <p:cNvPr id="6" name="Text 3"/>
          <p:cNvSpPr txBox="1"/>
          <p:nvPr/>
        </p:nvSpPr>
        <p:spPr>
          <a:xfrm>
            <a:off x="971912" y="2177436"/>
            <a:ext cx="7501812" cy="383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Андрей Сахаров был одним из инициаторов советской термоядерной программы и впервые сформулировал концепцию контролируемого термоядерного синтеза.</a:t>
            </a:r>
            <a:endParaRPr lang="en-US" sz="1100" dirty="0"/>
          </a:p>
        </p:txBody>
      </p:sp>
      <p:sp>
        <p:nvSpPr>
          <p:cNvPr id="7" name="Text 4"/>
          <p:cNvSpPr txBox="1"/>
          <p:nvPr/>
        </p:nvSpPr>
        <p:spPr>
          <a:xfrm>
            <a:off x="1283745" y="3174807"/>
            <a:ext cx="7203233" cy="430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Игорь Тамм внёс ключевой вклад в развитие квантовой электродинамики и способствовал развитию теории элементарных частиц в СССР.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1817389" y="4172179"/>
            <a:ext cx="6680718" cy="4395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 этих учёных заложили основу современных методов в ядерной энергетике и физических теориях, влияя на международное научное сообщество.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00" y="953262"/>
            <a:ext cx="4208106" cy="3776611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545800" y="1262250"/>
            <a:ext cx="3900196" cy="10848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Информационные технологии</a:t>
            </a:r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Российские компании, включая Яндекс и Касперский, создали платформы ИИ и кибербезопасности, повышая международный уровень IT-разработок.</a:t>
            </a:r>
            <a:endParaRPr lang="en-US" sz="1300" dirty="0"/>
          </a:p>
        </p:txBody>
      </p:sp>
      <p:sp>
        <p:nvSpPr>
          <p:cNvPr id="6" name="Text 1"/>
          <p:cNvSpPr txBox="1"/>
          <p:nvPr/>
        </p:nvSpPr>
        <p:spPr>
          <a:xfrm>
            <a:off x="337920" y="206864"/>
            <a:ext cx="8397551" cy="5891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Технологические инновации в России XXI века</a:t>
            </a:r>
            <a:endParaRPr lang="en-US" sz="2400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4545800" y="3070050"/>
            <a:ext cx="3900196" cy="11035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энергетики</a:t>
            </a:r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энергетике реализуются проекты по возобновляемым источникам и альтернативному топливу, поддерживаемые инновационным кластером 'Сколково' и стартапами.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729" y="1521515"/>
            <a:ext cx="4149693" cy="24012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ОЭСР, 2021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7525" y="1699750"/>
            <a:ext cx="3508310" cy="869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США и Китай инвестируют значительно больше, что способствует лидерству в научных разработках и технологиях.</a:t>
            </a:r>
            <a:endParaRPr lang="en-US" sz="1300" dirty="0"/>
          </a:p>
        </p:txBody>
      </p:sp>
      <p:sp>
        <p:nvSpPr>
          <p:cNvPr id="6" name="Text 2"/>
          <p:cNvSpPr txBox="1"/>
          <p:nvPr/>
        </p:nvSpPr>
        <p:spPr>
          <a:xfrm>
            <a:off x="417525" y="2770875"/>
            <a:ext cx="3946849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повышения конкурентоспособности России необходимо увеличить финансирование и инвестировать в перспективные научные направления.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337920" y="393900"/>
            <a:ext cx="8434873" cy="654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Сравнение инвестиционного финансирования науки в России и мире (2010–2020)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BBC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71307" y="1159800"/>
            <a:ext cx="8369559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Значение российских открытий в современном мире</a:t>
            </a:r>
            <a:endParaRPr lang="en-US" sz="2400" dirty="0"/>
          </a:p>
        </p:txBody>
      </p:sp>
      <p:sp>
        <p:nvSpPr>
          <p:cNvPr id="4" name="Text 1"/>
          <p:cNvSpPr txBox="1"/>
          <p:nvPr/>
        </p:nvSpPr>
        <p:spPr>
          <a:xfrm>
            <a:off x="396625" y="2845525"/>
            <a:ext cx="4702629" cy="1458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Российские научные достижения оказали прочное влияние на мировую науку и промышленность, подчёркивая важность поддержки инноваций и талантов для будущего развития страны.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2025-07-05T20:11:57Z</dcterms:created>
  <dcterms:modified xsi:type="dcterms:W3CDTF">2025-07-05T20:11:57Z</dcterms:modified>
</cp:coreProperties>
</file>