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66" r:id="rId2"/>
    <p:sldId id="267" r:id="rId3"/>
    <p:sldId id="270" r:id="rId4"/>
    <p:sldId id="273" r:id="rId5"/>
    <p:sldId id="271" r:id="rId6"/>
    <p:sldId id="281" r:id="rId7"/>
    <p:sldId id="282" r:id="rId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1F6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708" autoAdjust="0"/>
    <p:restoredTop sz="94660"/>
  </p:normalViewPr>
  <p:slideViewPr>
    <p:cSldViewPr>
      <p:cViewPr>
        <p:scale>
          <a:sx n="86" d="100"/>
          <a:sy n="86" d="100"/>
        </p:scale>
        <p:origin x="-690" y="3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2A357A7-78A1-44E6-898D-0FB511806DB6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020C472-7285-42BC-AB52-BD325259C297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1051554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DA9FF-A0D9-45A3-A450-5555F127DF75}" type="slidenum">
              <a:rPr lang="ru-RU" smtClean="0"/>
              <a:pPr/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DA9FF-A0D9-45A3-A450-5555F127DF75}" type="slidenum">
              <a:rPr lang="ru-RU" smtClean="0"/>
              <a:pPr/>
              <a:t>2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FDA9FF-A0D9-45A3-A450-5555F127DF75}" type="slidenum">
              <a:rPr lang="ru-RU" smtClean="0"/>
              <a:pPr/>
              <a:t>3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5DB436-FA46-402C-AEAE-112F9E164D6C}" type="datetimeFigureOut">
              <a:rPr lang="ru-RU" smtClean="0"/>
              <a:pPr/>
              <a:t>14.04.2026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72CFBA-81D4-4F7A-BAAE-939206DDAE00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jpeg"/><Relationship Id="rId3" Type="http://schemas.openxmlformats.org/officeDocument/2006/relationships/image" Target="../media/image1.jpeg"/><Relationship Id="rId7" Type="http://schemas.openxmlformats.org/officeDocument/2006/relationships/image" Target="../media/image7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jpeg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C:\Users\69AB~1\AppData\Local\Temp\_tc\foni doc\фон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0" y="-387424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691680" y="332656"/>
            <a:ext cx="6168685" cy="936104"/>
          </a:xfrm>
          <a:solidFill>
            <a:schemeClr val="bg1"/>
          </a:solidFill>
        </p:spPr>
        <p:txBody>
          <a:bodyPr>
            <a:normAutofit fontScale="90000"/>
          </a:bodyPr>
          <a:lstStyle/>
          <a:p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>МБДОУ «Детский сад №258»</a:t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/>
            </a:r>
            <a:br>
              <a:rPr lang="ru-RU" sz="2000" b="1" dirty="0" smtClean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>Создание условий для игрового опыта у детей раннего возраста в игре через отражение представлений детей в окружающей действительности.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 smtClean="0"/>
              <a:t>                                                   Воспитатели : </a:t>
            </a:r>
            <a:r>
              <a:rPr lang="ru-RU" sz="2000" b="1" dirty="0" err="1" smtClean="0"/>
              <a:t>Барсукова</a:t>
            </a:r>
            <a:r>
              <a:rPr lang="ru-RU" sz="2000" b="1" dirty="0" smtClean="0"/>
              <a:t> Н.А</a:t>
            </a:r>
            <a:br>
              <a:rPr lang="ru-RU" sz="2000" b="1" dirty="0" smtClean="0"/>
            </a:br>
            <a:r>
              <a:rPr lang="ru-RU" sz="2000" b="1" dirty="0" smtClean="0"/>
              <a:t>                                                                          Сучкова Е.С.</a:t>
            </a: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>
                <a:solidFill>
                  <a:prstClr val="black"/>
                </a:solidFill>
              </a:rPr>
              <a:t>г. Нижний Новгород</a:t>
            </a:r>
            <a:br>
              <a:rPr lang="ru-RU" sz="2000" b="1" dirty="0">
                <a:solidFill>
                  <a:prstClr val="black"/>
                </a:solidFill>
              </a:rPr>
            </a:br>
            <a:r>
              <a:rPr lang="ru-RU" sz="2000" b="1" dirty="0" smtClean="0">
                <a:solidFill>
                  <a:prstClr val="black"/>
                </a:solidFill>
              </a:rPr>
              <a:t>2025года</a:t>
            </a:r>
            <a:r>
              <a:rPr lang="ru-RU" sz="2000" b="1" dirty="0">
                <a:solidFill>
                  <a:prstClr val="black"/>
                </a:solidFill>
              </a:rPr>
              <a:t/>
            </a:r>
            <a:br>
              <a:rPr lang="ru-RU" sz="2000" b="1" dirty="0">
                <a:solidFill>
                  <a:prstClr val="black"/>
                </a:solidFill>
              </a:rPr>
            </a:br>
            <a:r>
              <a:rPr lang="ru-RU" sz="2000" b="1" dirty="0">
                <a:solidFill>
                  <a:prstClr val="black"/>
                </a:solidFill>
              </a:rPr>
              <a:t/>
            </a:r>
            <a:br>
              <a:rPr lang="ru-RU" sz="2000" b="1" dirty="0">
                <a:solidFill>
                  <a:prstClr val="black"/>
                </a:solidFill>
              </a:rPr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r>
              <a:rPr lang="ru-RU" sz="2000" b="1" dirty="0"/>
              <a:t/>
            </a:r>
            <a:br>
              <a:rPr lang="ru-RU" sz="2000" b="1" dirty="0"/>
            </a:br>
            <a:endParaRPr lang="ru-RU" sz="2000" b="1" dirty="0"/>
          </a:p>
        </p:txBody>
      </p:sp>
      <p:sp>
        <p:nvSpPr>
          <p:cNvPr id="4" name="Подзаголовок 3"/>
          <p:cNvSpPr>
            <a:spLocks noGrp="1"/>
          </p:cNvSpPr>
          <p:nvPr>
            <p:ph type="subTitle" idx="1"/>
          </p:nvPr>
        </p:nvSpPr>
        <p:spPr>
          <a:xfrm>
            <a:off x="1763687" y="3284984"/>
            <a:ext cx="6192689" cy="1872208"/>
          </a:xfrm>
        </p:spPr>
        <p:txBody>
          <a:bodyPr>
            <a:normAutofit/>
          </a:bodyPr>
          <a:lstStyle/>
          <a:p>
            <a:r>
              <a:rPr lang="ru-RU" b="1" dirty="0" smtClean="0">
                <a:solidFill>
                  <a:schemeClr val="accent2">
                    <a:lumMod val="75000"/>
                  </a:schemeClr>
                </a:solidFill>
              </a:rPr>
              <a:t>Проект: «Лукошко со сказками»</a:t>
            </a:r>
            <a:endParaRPr lang="ru-RU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69AB~1\AppData\Local\Temp\_tc\foni doc\фон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43529" y="33148"/>
            <a:ext cx="9144000" cy="685800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63688" y="692696"/>
            <a:ext cx="6072675" cy="4320480"/>
          </a:xfrm>
        </p:spPr>
        <p:txBody>
          <a:bodyPr>
            <a:noAutofit/>
          </a:bodyPr>
          <a:lstStyle/>
          <a:p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Актуальность: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В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раннем дошкольном возрасте игра является ведущей деятельностью, а сказка-мощным инструментом для развития речи, воображения, эмоционального интеллекта и формирования представлений об окружающем мире. Дети 2-3 лет активно познают мир через сенсорный опыт и предметно-действенные манипуляции</a:t>
            </a:r>
            <a:r>
              <a:rPr lang="ru-RU" sz="2400" dirty="0" smtClean="0">
                <a:latin typeface="Arial" pitchFamily="34" charset="0"/>
                <a:cs typeface="Arial" pitchFamily="34" charset="0"/>
              </a:rPr>
              <a:t>. 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flipH="1" flipV="1">
            <a:off x="11428760" y="5948154"/>
            <a:ext cx="344039" cy="145141"/>
          </a:xfr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69AB~1\AppData\Local\Temp\_tc\foni doc\фон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-1499792" y="-891480"/>
            <a:ext cx="10643792" cy="8568952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16632"/>
            <a:ext cx="7056785" cy="6480720"/>
          </a:xfrm>
        </p:spPr>
        <p:txBody>
          <a:bodyPr>
            <a:normAutofit/>
          </a:bodyPr>
          <a:lstStyle/>
          <a:p>
            <a:pPr algn="l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Цель:</a:t>
            </a:r>
            <a:br>
              <a:rPr lang="ru-RU" sz="2400" b="1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Отражение представлений детей 2-3 лет в окружающей действительности через ознакомление с русскими народными сказками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Задачи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: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1.Познакомить детей с 3-5 сказками русскими народными сказками , доступными для их возраста (Репка, Колобок , Теремок ,Курочка Ряба) 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-Формировать элементарные представления о персонажах сказок (названия животных, их внешний вид, характерные действия и звуки).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2.Обогащать словарный запас детей (названия персонажей, действий, предметов).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3.Формировать эмоциональную отзывчивость на содержание сказок.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69AB~1\AppData\Local\Temp\_tc\foni doc\фон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18550" y="-243408"/>
            <a:ext cx="9144000" cy="6868910"/>
          </a:xfrm>
          <a:prstGeom prst="rect">
            <a:avLst/>
          </a:prstGeom>
          <a:noFill/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988840"/>
            <a:ext cx="6912768" cy="2952328"/>
          </a:xfrm>
        </p:spPr>
        <p:txBody>
          <a:bodyPr>
            <a:noAutofit/>
          </a:bodyPr>
          <a:lstStyle/>
          <a:p>
            <a: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Ожидаемые результаты:</a:t>
            </a:r>
            <a:br>
              <a:rPr lang="ru-RU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-дети проявляют интерес к слушанию сказок и участию в их проигрывании.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-у детей обогащается словарный запас, улучшается понимание речи.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-дети способны узнавать и называть персонажей сказок.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-развивается мелкая моторика, координация движений.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-дети проявляют эмоциональную отзывчивость на события сказки, понимают и называют эмоции героев.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-у детей развивается воображение и способность к игровому замещению.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-укрепляется эмоциональная связь между ребенком и взрослым.</a:t>
            </a:r>
            <a:br>
              <a:rPr lang="ru-RU" sz="24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</a:br>
            <a:endParaRPr lang="ru-RU" sz="2400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69AB~1\AppData\Local\Temp\_tc\foni doc\фон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10972"/>
            <a:ext cx="9144000" cy="6858000"/>
          </a:xfrm>
          <a:prstGeom prst="rect">
            <a:avLst/>
          </a:prstGeom>
          <a:noFill/>
        </p:spPr>
      </p:pic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547664" y="692696"/>
            <a:ext cx="6336704" cy="5400600"/>
          </a:xfrm>
        </p:spPr>
        <p:txBody>
          <a:bodyPr>
            <a:normAutofit fontScale="55000" lnSpcReduction="20000"/>
          </a:bodyPr>
          <a:lstStyle/>
          <a:p>
            <a:pPr marL="0" indent="0" algn="ctr">
              <a:spcBef>
                <a:spcPct val="50000"/>
              </a:spcBef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Этапы реализации проекта</a:t>
            </a: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0" indent="0" algn="ctr">
              <a:spcBef>
                <a:spcPct val="50000"/>
              </a:spcBef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1.Подготовительный:</a:t>
            </a:r>
          </a:p>
          <a:p>
            <a:pPr marL="0" indent="0" algn="ctr">
              <a:spcBef>
                <a:spcPct val="50000"/>
              </a:spcBef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Выбор сказок, создание развивающей среды (лукошко со сказками, атрибуты, персонажи), разработка конспектов занятий, памяток для родителей.</a:t>
            </a:r>
          </a:p>
          <a:p>
            <a:pPr marL="0" indent="0" algn="ctr">
              <a:spcBef>
                <a:spcPct val="50000"/>
              </a:spcBef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2.Основной:</a:t>
            </a:r>
          </a:p>
          <a:p>
            <a:pPr marL="0" indent="0" algn="ctr">
              <a:spcBef>
                <a:spcPct val="50000"/>
              </a:spcBef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-Рассказывание сказок с использованием наглядности (настольный театр, игрушки).</a:t>
            </a:r>
          </a:p>
          <a:p>
            <a:pPr marL="0" indent="0" algn="ctr">
              <a:spcBef>
                <a:spcPct val="50000"/>
              </a:spcBef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-Игровая деятельность по мотивам сказок ( сюжетно – ролевые игры «Теремок» «Колобок»</a:t>
            </a:r>
          </a:p>
          <a:p>
            <a:pPr marL="0" indent="0" algn="ctr">
              <a:spcBef>
                <a:spcPct val="50000"/>
              </a:spcBef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-Продуктивная деятельность ( рисование, лепка).</a:t>
            </a:r>
          </a:p>
          <a:p>
            <a:pPr marL="0" indent="0" algn="ctr">
              <a:spcBef>
                <a:spcPct val="50000"/>
              </a:spcBef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-Музыкально- ритмические движения (подвижные игры, имитирующие движения героев).</a:t>
            </a:r>
          </a:p>
          <a:p>
            <a:pPr marL="0" indent="0" algn="ctr">
              <a:spcBef>
                <a:spcPct val="50000"/>
              </a:spcBef>
              <a:buNone/>
            </a:pPr>
            <a:r>
              <a:rPr lang="ru-RU" sz="3400" b="1" dirty="0" smtClean="0">
                <a:latin typeface="Times New Roman" pitchFamily="18" charset="0"/>
                <a:cs typeface="Times New Roman" pitchFamily="18" charset="0"/>
              </a:rPr>
              <a:t>3.Заключительный:</a:t>
            </a:r>
          </a:p>
          <a:p>
            <a:pPr marL="0" indent="0" algn="ctr">
              <a:spcBef>
                <a:spcPct val="50000"/>
              </a:spcBef>
              <a:buNone/>
            </a:pPr>
            <a:r>
              <a:rPr lang="ru-RU" sz="3400" dirty="0" smtClean="0">
                <a:latin typeface="Times New Roman" pitchFamily="18" charset="0"/>
                <a:cs typeface="Times New Roman" pitchFamily="18" charset="0"/>
              </a:rPr>
              <a:t>Оформление выставки детских работ, совместное развлечение «В гостях у сказки », презентация проекта, фотоотчет.  </a:t>
            </a:r>
          </a:p>
          <a:p>
            <a:pPr marL="0" indent="0" algn="ctr">
              <a:spcBef>
                <a:spcPct val="50000"/>
              </a:spcBef>
              <a:buNone/>
            </a:pPr>
            <a:endParaRPr lang="ru-RU" sz="3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7">
            <a:extLst>
              <a:ext uri="{FF2B5EF4-FFF2-40B4-BE49-F238E27FC236}">
                <a16:creationId xmlns="" xmlns:a16="http://schemas.microsoft.com/office/drawing/2014/main" id="{E98A0ED8-6765-4AB2-BA78-1E86D5976DA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7958" y="3641598"/>
            <a:ext cx="4309341" cy="2484168"/>
          </a:xfrm>
        </p:spPr>
      </p:pic>
      <p:pic>
        <p:nvPicPr>
          <p:cNvPr id="4" name="Picture 2" descr="C:\Users\69AB~1\AppData\Local\Temp\_tc\foni doc\фон5.jpg"/>
          <p:cNvPicPr>
            <a:picLocks noChangeAspect="1" noChangeArrowheads="1"/>
          </p:cNvPicPr>
          <p:nvPr/>
        </p:nvPicPr>
        <p:blipFill>
          <a:blip r:embed="rId3" cstate="screen"/>
          <a:srcRect/>
          <a:stretch>
            <a:fillRect/>
          </a:stretch>
        </p:blipFill>
        <p:spPr bwMode="auto">
          <a:xfrm>
            <a:off x="-27131" y="0"/>
            <a:ext cx="9144000" cy="6858000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9632" y="4507625"/>
            <a:ext cx="2298232" cy="1723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4168" y="4549850"/>
            <a:ext cx="2359983" cy="1769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6470" y="1206869"/>
            <a:ext cx="2311944" cy="17339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 descr="C:\Users\детский сад\Desktop\Новая папка\1000006197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1960" y="1197341"/>
            <a:ext cx="2322387" cy="17417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12" r="4787"/>
          <a:stretch/>
        </p:blipFill>
        <p:spPr bwMode="auto">
          <a:xfrm>
            <a:off x="3194892" y="2213992"/>
            <a:ext cx="3106756" cy="27804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1202928" y="764704"/>
            <a:ext cx="668388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Обогащение развивающей предметно – пространственной среды</a:t>
            </a:r>
            <a:endParaRPr lang="ru-RU" dirty="0"/>
          </a:p>
        </p:txBody>
      </p:sp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 descr="C:\Users\69AB~1\AppData\Local\Temp\_tc\foni doc\фон5.jpg"/>
          <p:cNvPicPr>
            <a:picLocks noChangeAspect="1" noChangeArrowheads="1"/>
          </p:cNvPicPr>
          <p:nvPr/>
        </p:nvPicPr>
        <p:blipFill>
          <a:blip r:embed="rId2" cstate="screen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Заголовок 1"/>
          <p:cNvSpPr txBox="1">
            <a:spLocks/>
          </p:cNvSpPr>
          <p:nvPr/>
        </p:nvSpPr>
        <p:spPr>
          <a:xfrm>
            <a:off x="827584" y="512676"/>
            <a:ext cx="7776864" cy="5076564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4800" b="1" dirty="0" smtClean="0">
                <a:solidFill>
                  <a:srgbClr val="0070C0"/>
                </a:solidFill>
                <a:latin typeface="Calibri" pitchFamily="34" charset="0"/>
                <a:ea typeface="+mj-ea"/>
                <a:cs typeface="Aharoni" pitchFamily="2" charset="-79"/>
              </a:rPr>
              <a:t>Спасибо за внимание!</a:t>
            </a:r>
            <a:endParaRPr kumimoji="0" lang="ru-RU" sz="48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Calibri" pitchFamily="34" charset="0"/>
              <a:ea typeface="+mj-ea"/>
              <a:cs typeface="Aharoni" pitchFamily="2" charset="-79"/>
            </a:endParaRPr>
          </a:p>
        </p:txBody>
      </p:sp>
    </p:spTree>
  </p:cSld>
  <p:clrMapOvr>
    <a:masterClrMapping/>
  </p:clrMapOvr>
  <p:transition/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960</TotalTime>
  <Words>127</Words>
  <Application>Microsoft Office PowerPoint</Application>
  <PresentationFormat>Экран (4:3)</PresentationFormat>
  <Paragraphs>20</Paragraphs>
  <Slides>7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8" baseType="lpstr">
      <vt:lpstr>Тема Office</vt:lpstr>
      <vt:lpstr>                                   МБДОУ «Детский сад №258»    Создание условий для игрового опыта у детей раннего возраста в игре через отражение представлений детей в окружающей действительности.                                                          Воспитатели : Барсукова Н.А                                                                           Сучкова Е.С.   г. Нижний Новгород 2025года                  </vt:lpstr>
      <vt:lpstr>Актуальность: В раннем дошкольном возрасте игра является ведущей деятельностью, а сказка-мощным инструментом для развития речи, воображения, эмоционального интеллекта и формирования представлений об окружающем мире. Дети 2-3 лет активно познают мир через сенсорный опыт и предметно-действенные манипуляции. </vt:lpstr>
      <vt:lpstr>Цель: Отражение представлений детей 2-3 лет в окружающей действительности через ознакомление с русскими народными сказками Задачи: 1.Познакомить детей с 3-5 сказками русскими народными сказками , доступными для их возраста (Репка, Колобок , Теремок ,Курочка Ряба) . -Формировать элементарные представления о персонажах сказок (названия животных, их внешний вид, характерные действия и звуки). 2.Обогащать словарный запас детей (названия персонажей, действий, предметов). 3.Формировать эмоциональную отзывчивость на содержание сказок. </vt:lpstr>
      <vt:lpstr>Ожидаемые результаты: -дети проявляют интерес к слушанию сказок и участию в их проигрывании. -у детей обогащается словарный запас, улучшается понимание речи. -дети способны узнавать и называть персонажей сказок. -развивается мелкая моторика, координация движений. -дети проявляют эмоциональную отзывчивость на события сказки, понимают и называют эмоции героев. -у детей развивается воображение и способность к игровому замещению. -укрепляется эмоциональная связь между ребенком и взрослым. 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ВАСЕК</dc:creator>
  <cp:lastModifiedBy>Пользователь</cp:lastModifiedBy>
  <cp:revision>103</cp:revision>
  <dcterms:created xsi:type="dcterms:W3CDTF">2013-03-31T06:12:45Z</dcterms:created>
  <dcterms:modified xsi:type="dcterms:W3CDTF">2026-04-14T11:17:52Z</dcterms:modified>
</cp:coreProperties>
</file>