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786" y="-96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F8067CF-0CB7-9D4F-8811-9CF1A5DB0D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5D35F6EC-7DB4-D54F-9678-F2B8D9BD644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B2C5A9FC-D113-224D-A076-71249CF762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8AF65F-FA98-7743-99F9-D36A6DDD6BB1}" type="datetimeFigureOut">
              <a:rPr lang="ru-RU" smtClean="0"/>
              <a:pPr/>
              <a:t>28.01.2022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B857CA41-F129-8D45-AC8F-A8E124245F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01793F02-CEDE-9B4E-B3DE-17819ADF8C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2121A-E6BB-2840-BBAF-21F72B9CEE9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0706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5F2455D-5AD2-8048-89D4-6FDAC6C437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BA4C6085-F8CD-FD4A-BDCB-53F1CE41DCE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19DF9945-A9EC-8547-B0ED-5A50C56B51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8AF65F-FA98-7743-99F9-D36A6DDD6BB1}" type="datetimeFigureOut">
              <a:rPr lang="ru-RU" smtClean="0"/>
              <a:pPr/>
              <a:t>28.01.2022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0EDD39E1-2E3B-A447-9D08-97EA2B3020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309D164E-E598-694C-9E99-0CD2219BB4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2121A-E6BB-2840-BBAF-21F72B9CEE9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013240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F44C3DBF-8378-394A-B6FA-80C29D84E7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92885C66-BA6A-AB42-AF4C-C875550F86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0ECA86D5-1CCD-234F-BA32-AD91E6484B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8AF65F-FA98-7743-99F9-D36A6DDD6BB1}" type="datetimeFigureOut">
              <a:rPr lang="ru-RU" smtClean="0"/>
              <a:pPr/>
              <a:t>28.01.2022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FB0F99C3-F2CC-444C-B7F3-B32B89E8E9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AC682374-E885-3243-8110-3954CD960A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2121A-E6BB-2840-BBAF-21F72B9CEE9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554263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34F1E1B-6F91-1249-B9E9-2A64FC8FD3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F081BB5E-DC51-524F-A9A6-5D8845FB353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46890BC9-015D-AA42-A629-F0B85A493B3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61DE4660-0B73-734F-8A03-2B768D515E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8AF65F-FA98-7743-99F9-D36A6DDD6BB1}" type="datetimeFigureOut">
              <a:rPr lang="ru-RU" smtClean="0"/>
              <a:pPr/>
              <a:t>28.01.2022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A96AB4FF-9F23-9442-AE78-4266BFAB63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89E038CB-08DF-4442-A7FE-A1AB53166A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2121A-E6BB-2840-BBAF-21F72B9CEE9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9444333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AF4D291-3415-7E4E-9E6E-FDEA39A30B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43433DC8-EC91-484C-A1B2-2BF8CC81F0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EEA18B64-3C51-0347-AAD4-552397E02B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7957CCEB-5900-2B4C-A1CD-281C44A9F1C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xmlns="" id="{22CF61B6-94E9-0A4D-9065-11698CDA9AD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xmlns="" id="{FDF231FA-93AC-4147-BC07-60B7984156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8AF65F-FA98-7743-99F9-D36A6DDD6BB1}" type="datetimeFigureOut">
              <a:rPr lang="ru-RU" smtClean="0"/>
              <a:pPr/>
              <a:t>28.01.2022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xmlns="" id="{0E02F3E7-F24C-5143-9FF3-039E45A6CD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xmlns="" id="{5D49F891-2E20-B34E-A313-93E9CC6D60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2121A-E6BB-2840-BBAF-21F72B9CEE9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462117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61B10DD-254B-2A4E-85E6-A166F6347F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B52012E6-D96E-C144-9167-464E24FD93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8AF65F-FA98-7743-99F9-D36A6DDD6BB1}" type="datetimeFigureOut">
              <a:rPr lang="ru-RU" smtClean="0"/>
              <a:pPr/>
              <a:t>28.01.2022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E742DD40-3DC8-354B-8B4F-E77D811723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05E3BE3E-557B-BC4E-96B3-2784321003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2121A-E6BB-2840-BBAF-21F72B9CEE9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863314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xmlns="" id="{F41F5C8A-57D5-5342-B0F2-582D9A2798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8AF65F-FA98-7743-99F9-D36A6DDD6BB1}" type="datetimeFigureOut">
              <a:rPr lang="ru-RU" smtClean="0"/>
              <a:pPr/>
              <a:t>28.01.2022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xmlns="" id="{23C979FA-C3ED-244B-84D4-0B33E3A698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B21BC81A-0701-BE45-843A-7A2D223A73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2121A-E6BB-2840-BBAF-21F72B9CEE9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76050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69D0D30-EB01-C848-A51C-B4F1146CA9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F05DACDE-E586-F94A-B074-4735C627CB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DD45184D-D6E3-EE4C-AC18-749A9A17F1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A51B5522-970D-424D-ADD2-4E18408A9D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8AF65F-FA98-7743-99F9-D36A6DDD6BB1}" type="datetimeFigureOut">
              <a:rPr lang="ru-RU" smtClean="0"/>
              <a:pPr/>
              <a:t>28.01.2022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6F622E83-F4E3-1B4B-A07B-52CA67F4A4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D704A65B-0A40-A642-B38C-589E6F9A30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2121A-E6BB-2840-BBAF-21F72B9CEE9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368963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5FB915A-721D-7B48-A3F3-A2100DB47D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xmlns="" id="{07EAFA63-E356-CF49-8D99-8C351433363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808A55CB-E3FB-CD46-A622-18692DEC0B7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37CD7CB0-7742-1C44-B8B6-114FFC0C71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8AF65F-FA98-7743-99F9-D36A6DDD6BB1}" type="datetimeFigureOut">
              <a:rPr lang="ru-RU" smtClean="0"/>
              <a:pPr/>
              <a:t>28.01.2022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A5692BA3-A218-EC40-A72F-4E1B59F060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6BA067FF-160B-2247-857F-C38C963AE6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2121A-E6BB-2840-BBAF-21F72B9CEE9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496777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C4B98F8-F165-DA41-AE67-0DF55A6AB7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1B3C2193-1E5D-5045-93B2-A7EF629A65A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BE472EC0-7E64-EE44-ABD4-E041D9D93C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8AF65F-FA98-7743-99F9-D36A6DDD6BB1}" type="datetimeFigureOut">
              <a:rPr lang="ru-RU" smtClean="0"/>
              <a:pPr/>
              <a:t>28.01.2022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589AB027-DB88-4F4B-AA5E-48FE7F118B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B330AE4C-A14B-844D-AF8D-C04C530A47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2121A-E6BB-2840-BBAF-21F72B9CEE9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257183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xmlns="" id="{F950CC87-7C5D-4548-9B75-4190F82858A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4DFA6B6A-3BB1-8B49-853A-B9D508913B8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B74005EE-BFD7-C442-856D-A0910F2C31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8AF65F-FA98-7743-99F9-D36A6DDD6BB1}" type="datetimeFigureOut">
              <a:rPr lang="ru-RU" smtClean="0"/>
              <a:pPr/>
              <a:t>28.01.2022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0DB6FEE4-904F-1E43-A475-432935121D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BF854456-B6C9-DF4D-B8CC-C73FB5B134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2121A-E6BB-2840-BBAF-21F72B9CEE9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872819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FA9ED087-1DD2-3147-BBD8-89D9E18F24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EC3FC9DF-AB9E-674E-B805-572A512E4A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6A9A1107-C369-2241-ADCE-6B17BAF5DD8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8AF65F-FA98-7743-99F9-D36A6DDD6BB1}" type="datetimeFigureOut">
              <a:rPr lang="ru-RU" smtClean="0"/>
              <a:pPr/>
              <a:t>28.01.2022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0CA5EA1C-F479-BD46-B1DE-6CD00E31E17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2D7A7369-77E6-0D4C-93E3-E333CF87805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A2121A-E6BB-2840-BBAF-21F72B9CEE9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04090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5">
            <a:extLst>
              <a:ext uri="{FF2B5EF4-FFF2-40B4-BE49-F238E27FC236}">
                <a16:creationId xmlns:a16="http://schemas.microsoft.com/office/drawing/2014/main" xmlns="" id="{C1DE1EB5-BB5D-0941-9186-0DDD35FB57B3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9CEE5665-A552-AB4C-821A-51730FF60002}"/>
              </a:ext>
            </a:extLst>
          </p:cNvPr>
          <p:cNvSpPr txBox="1"/>
          <p:nvPr/>
        </p:nvSpPr>
        <p:spPr>
          <a:xfrm>
            <a:off x="3049237" y="3241860"/>
            <a:ext cx="609847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algn="l" rtl="0" eaLnBrk="1" fontAlgn="t" latinLnBrk="0" hangingPunct="1">
              <a:spcBef>
                <a:spcPts val="0"/>
              </a:spcBef>
              <a:spcAft>
                <a:spcPts val="0"/>
              </a:spcAft>
            </a:pPr>
            <a:endParaRPr lang="ru-RU" sz="1800" b="0" i="0" u="none" strike="noStrike"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27123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5">
            <a:extLst>
              <a:ext uri="{FF2B5EF4-FFF2-40B4-BE49-F238E27FC236}">
                <a16:creationId xmlns:a16="http://schemas.microsoft.com/office/drawing/2014/main" xmlns="" id="{61FE246A-FAF6-8741-B02B-AABEFFF1D8FC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357760" cy="6951240"/>
          </a:xfrm>
        </p:spPr>
      </p:pic>
    </p:spTree>
    <p:extLst>
      <p:ext uri="{BB962C8B-B14F-4D97-AF65-F5344CB8AC3E}">
        <p14:creationId xmlns:p14="http://schemas.microsoft.com/office/powerpoint/2010/main" xmlns="" val="1301874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5">
            <a:extLst>
              <a:ext uri="{FF2B5EF4-FFF2-40B4-BE49-F238E27FC236}">
                <a16:creationId xmlns:a16="http://schemas.microsoft.com/office/drawing/2014/main" xmlns="" id="{5BB66A68-B44A-9F42-899A-9A4E4936C03B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8401" y="9452"/>
            <a:ext cx="12175197" cy="6848548"/>
          </a:xfrm>
        </p:spPr>
      </p:pic>
    </p:spTree>
    <p:extLst>
      <p:ext uri="{BB962C8B-B14F-4D97-AF65-F5344CB8AC3E}">
        <p14:creationId xmlns:p14="http://schemas.microsoft.com/office/powerpoint/2010/main" xmlns="" val="2914469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5">
            <a:extLst>
              <a:ext uri="{FF2B5EF4-FFF2-40B4-BE49-F238E27FC236}">
                <a16:creationId xmlns:a16="http://schemas.microsoft.com/office/drawing/2014/main" xmlns="" id="{B2B5F4BD-26C3-8E46-AE01-1B57F8ECF056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xmlns="" val="622878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5">
            <a:extLst>
              <a:ext uri="{FF2B5EF4-FFF2-40B4-BE49-F238E27FC236}">
                <a16:creationId xmlns:a16="http://schemas.microsoft.com/office/drawing/2014/main" xmlns="" id="{AB3B797A-0C18-DE48-90CD-60747EEBAB0F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xmlns="" val="3543291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5">
            <a:extLst>
              <a:ext uri="{FF2B5EF4-FFF2-40B4-BE49-F238E27FC236}">
                <a16:creationId xmlns:a16="http://schemas.microsoft.com/office/drawing/2014/main" xmlns="" id="{C824ACBB-8625-6C4E-9579-042490BA5475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xmlns="" val="825091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5">
            <a:extLst>
              <a:ext uri="{FF2B5EF4-FFF2-40B4-BE49-F238E27FC236}">
                <a16:creationId xmlns:a16="http://schemas.microsoft.com/office/drawing/2014/main" xmlns="" id="{293B222C-17A0-A14B-8E3E-4F86D60DA2D6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xmlns="" val="950956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5">
            <a:extLst>
              <a:ext uri="{FF2B5EF4-FFF2-40B4-BE49-F238E27FC236}">
                <a16:creationId xmlns:a16="http://schemas.microsoft.com/office/drawing/2014/main" xmlns="" id="{30511AD3-B11D-B84F-979B-05224ADF4460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xmlns="" val="342426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5">
            <a:extLst>
              <a:ext uri="{FF2B5EF4-FFF2-40B4-BE49-F238E27FC236}">
                <a16:creationId xmlns:a16="http://schemas.microsoft.com/office/drawing/2014/main" xmlns="" id="{5797D138-6042-4D46-ACE3-DEDA9D77482D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xmlns="" val="536329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5">
            <a:extLst>
              <a:ext uri="{FF2B5EF4-FFF2-40B4-BE49-F238E27FC236}">
                <a16:creationId xmlns:a16="http://schemas.microsoft.com/office/drawing/2014/main" xmlns="" id="{2AD96C99-9625-0744-BD42-13EAD5FA5F6A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xmlns="" val="1806486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5">
            <a:extLst>
              <a:ext uri="{FF2B5EF4-FFF2-40B4-BE49-F238E27FC236}">
                <a16:creationId xmlns:a16="http://schemas.microsoft.com/office/drawing/2014/main" xmlns="" id="{0408BF7B-A4EC-854C-8AAB-5132059F982B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xmlns="" val="4030764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5">
            <a:extLst>
              <a:ext uri="{FF2B5EF4-FFF2-40B4-BE49-F238E27FC236}">
                <a16:creationId xmlns:a16="http://schemas.microsoft.com/office/drawing/2014/main" xmlns="" id="{D1546588-787C-1A48-8392-C7FBDCFC754A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xmlns="" val="3259802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5">
            <a:extLst>
              <a:ext uri="{FF2B5EF4-FFF2-40B4-BE49-F238E27FC236}">
                <a16:creationId xmlns:a16="http://schemas.microsoft.com/office/drawing/2014/main" xmlns="" id="{B9EB3530-80AC-6F49-8B50-B331A2BCA835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xmlns="" val="4213380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5">
            <a:extLst>
              <a:ext uri="{FF2B5EF4-FFF2-40B4-BE49-F238E27FC236}">
                <a16:creationId xmlns:a16="http://schemas.microsoft.com/office/drawing/2014/main" xmlns="" id="{6F3AE42D-1229-0C40-A948-74540A1E0345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xmlns="" val="3347484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5">
            <a:extLst>
              <a:ext uri="{FF2B5EF4-FFF2-40B4-BE49-F238E27FC236}">
                <a16:creationId xmlns:a16="http://schemas.microsoft.com/office/drawing/2014/main" xmlns="" id="{00184AE8-AAE0-1E41-A94C-CCCCBDDCFD2B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xmlns="" val="501926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5">
            <a:extLst>
              <a:ext uri="{FF2B5EF4-FFF2-40B4-BE49-F238E27FC236}">
                <a16:creationId xmlns:a16="http://schemas.microsoft.com/office/drawing/2014/main" xmlns="" id="{DE67B0F1-03B8-974D-BF4C-EA3A1F747725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0" y="-1"/>
            <a:ext cx="12192002" cy="6858001"/>
          </a:xfrm>
        </p:spPr>
      </p:pic>
    </p:spTree>
    <p:extLst>
      <p:ext uri="{BB962C8B-B14F-4D97-AF65-F5344CB8AC3E}">
        <p14:creationId xmlns:p14="http://schemas.microsoft.com/office/powerpoint/2010/main" xmlns="" val="1070039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Произвольный</PresentationFormat>
  <Paragraphs>0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Неизвестный пользователь</dc:creator>
  <cp:lastModifiedBy>Notebook</cp:lastModifiedBy>
  <cp:revision>1</cp:revision>
  <dcterms:created xsi:type="dcterms:W3CDTF">2022-01-27T07:41:52Z</dcterms:created>
  <dcterms:modified xsi:type="dcterms:W3CDTF">2022-01-28T04:35:07Z</dcterms:modified>
</cp:coreProperties>
</file>