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63" r:id="rId2"/>
    <p:sldId id="264" r:id="rId3"/>
    <p:sldId id="265" r:id="rId4"/>
    <p:sldId id="270" r:id="rId5"/>
    <p:sldId id="272" r:id="rId6"/>
    <p:sldId id="271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0" r:id="rId15"/>
    <p:sldId id="281" r:id="rId16"/>
    <p:sldId id="266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37" d="100"/>
          <a:sy n="37" d="100"/>
        </p:scale>
        <p:origin x="-682" y="-91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14CE5B-8E6B-439E-8F83-55DCE6B1E02B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17D497-15DD-4C55-A6F8-1B216DF57B6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07234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17D497-15DD-4C55-A6F8-1B216DF57B6D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27480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DDF7D-8AB0-434D-9D89-E387C52C90BC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09CAE-F55B-4CCA-83D7-C53D01A4E9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46955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DDF7D-8AB0-434D-9D89-E387C52C90BC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09CAE-F55B-4CCA-83D7-C53D01A4E9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44616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DDF7D-8AB0-434D-9D89-E387C52C90BC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09CAE-F55B-4CCA-83D7-C53D01A4E9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874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DDF7D-8AB0-434D-9D89-E387C52C90BC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09CAE-F55B-4CCA-83D7-C53D01A4E9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8683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DDF7D-8AB0-434D-9D89-E387C52C90BC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09CAE-F55B-4CCA-83D7-C53D01A4E9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8540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DDF7D-8AB0-434D-9D89-E387C52C90BC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09CAE-F55B-4CCA-83D7-C53D01A4E9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62830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DDF7D-8AB0-434D-9D89-E387C52C90BC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09CAE-F55B-4CCA-83D7-C53D01A4E9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22703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DDF7D-8AB0-434D-9D89-E387C52C90BC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09CAE-F55B-4CCA-83D7-C53D01A4E9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56997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DDF7D-8AB0-434D-9D89-E387C52C90BC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09CAE-F55B-4CCA-83D7-C53D01A4E9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1214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DDF7D-8AB0-434D-9D89-E387C52C90BC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09CAE-F55B-4CCA-83D7-C53D01A4E9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2141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DDF7D-8AB0-434D-9D89-E387C52C90BC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E09CAE-F55B-4CCA-83D7-C53D01A4E9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5987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3DDF7D-8AB0-434D-9D89-E387C52C90BC}" type="datetimeFigureOut">
              <a:rPr lang="ru-RU" smtClean="0"/>
              <a:t>14.02.2022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E09CAE-F55B-4CCA-83D7-C53D01A4E98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9106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96293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01336" y="479686"/>
            <a:ext cx="109284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</a:t>
            </a:r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учреждение</a:t>
            </a:r>
          </a:p>
          <a:p>
            <a:pPr lvl="0" algn="ctr"/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«Колосок» </a:t>
            </a:r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Красноармейское Красноармейского района </a:t>
            </a:r>
          </a:p>
          <a:p>
            <a:pPr lvl="0" algn="ctr"/>
            <a:r>
              <a:rPr lang="ru-RU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Чувашской </a:t>
            </a:r>
            <a:r>
              <a:rPr lang="ru-RU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81816" y="2041937"/>
            <a:ext cx="86283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«Пути приобщения детей дошкольного возраста к национальной культуре чувашского народа»</a:t>
            </a:r>
            <a:endParaRPr lang="ru-RU" sz="3600" b="1" dirty="0">
              <a:solidFill>
                <a:srgbClr val="C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150308" y="4182256"/>
            <a:ext cx="398738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Подготовила: </a:t>
            </a: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квалификационной категории</a:t>
            </a: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Иванова И. Г.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8832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phonoteka.org/uploads/posts/2021-04/1619506895_1-phonoteka_org-p-fon-dlya-prezentatsii-mariiskii-ornament-1.pn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46" r="12336"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38200" y="1041598"/>
            <a:ext cx="105156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Приобщение </a:t>
            </a:r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детей к истокам традиционной народной культуры, развитие интереса к национальным традициям является актуальным вопросом в мире современности. </a:t>
            </a:r>
            <a:endParaRPr lang="ru-RU" sz="3200" b="1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32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Во </a:t>
            </a:r>
            <a:r>
              <a:rPr lang="ru-RU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все времена и у всех народов основной целью воспитания являлась забота о сохранении, укреплении и развитии добрых народных обычаев и традиций, забота о передаче подрастающим поколениям житейского, производственного, духовного, в том числе и педагогического опыта, накопленного предшествующими поколениями. </a:t>
            </a:r>
            <a:endParaRPr lang="ru-RU" sz="3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137286" y="365125"/>
            <a:ext cx="54564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</a:p>
        </p:txBody>
      </p:sp>
    </p:spTree>
    <p:extLst>
      <p:ext uri="{BB962C8B-B14F-4D97-AF65-F5344CB8AC3E}">
        <p14:creationId xmlns:p14="http://schemas.microsoft.com/office/powerpoint/2010/main" val="326573382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phonoteka.org/uploads/posts/2021-04/1619506895_1-phonoteka_org-p-fon-dlya-prezentatsii-mariiskii-ornament-1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53849" y="479685"/>
            <a:ext cx="89491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Цель:</a:t>
            </a:r>
            <a:r>
              <a:rPr lang="ru-RU" sz="32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ru-RU" sz="3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обобщение знаний педагогов </a:t>
            </a:r>
            <a:r>
              <a:rPr lang="ru-RU" sz="3200" b="1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по приобщению детей к национальной культуре и культурному наследию родного </a:t>
            </a:r>
            <a:r>
              <a:rPr lang="ru-RU" sz="3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края.</a:t>
            </a:r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648917" y="2163905"/>
            <a:ext cx="9173981" cy="34512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90000"/>
              </a:lnSpc>
              <a:spcBef>
                <a:spcPts val="1000"/>
              </a:spcBef>
            </a:pPr>
            <a:r>
              <a:rPr lang="ru-RU" sz="32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Задачи:</a:t>
            </a:r>
            <a:r>
              <a:rPr lang="ru-RU" sz="32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3200" dirty="0" smtClean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0" indent="-457200" algn="just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ru-RU" sz="32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</a:t>
            </a:r>
            <a:r>
              <a:rPr lang="ru-RU" sz="32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бсудить с коллегами пути приобщения детей дошкольного возраста к национальной культуре наших предков; </a:t>
            </a:r>
          </a:p>
          <a:p>
            <a:pPr marL="457200" lvl="0" indent="-457200" algn="just">
              <a:lnSpc>
                <a:spcPct val="90000"/>
              </a:lnSpc>
              <a:spcBef>
                <a:spcPts val="1000"/>
              </a:spcBef>
              <a:buFont typeface="Wingdings" panose="05000000000000000000" pitchFamily="2" charset="2"/>
              <a:buChar char="v"/>
            </a:pPr>
            <a:r>
              <a:rPr lang="ru-RU" sz="32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</a:t>
            </a:r>
            <a:r>
              <a:rPr lang="ru-RU" sz="32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ызвать у них позитивные </a:t>
            </a:r>
            <a:r>
              <a:rPr lang="ru-RU" sz="32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отношения к народному </a:t>
            </a:r>
            <a:r>
              <a:rPr lang="ru-RU" sz="32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творчеству и культуре чувашского народа. </a:t>
            </a:r>
          </a:p>
        </p:txBody>
      </p:sp>
    </p:spTree>
    <p:extLst>
      <p:ext uri="{BB962C8B-B14F-4D97-AF65-F5344CB8AC3E}">
        <p14:creationId xmlns:p14="http://schemas.microsoft.com/office/powerpoint/2010/main" val="327948936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phonoteka.org/uploads/posts/2021-04/1619506895_1-phonoteka_org-p-fon-dlya-prezentatsii-mariiskii-ornament-1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53849" y="479685"/>
            <a:ext cx="8949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1349115" y="849018"/>
            <a:ext cx="9473782" cy="47633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lnSpc>
                <a:spcPct val="90000"/>
              </a:lnSpc>
              <a:spcBef>
                <a:spcPts val="1000"/>
              </a:spcBef>
            </a:pPr>
            <a:r>
              <a:rPr lang="ru-RU" sz="36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Значение </a:t>
            </a:r>
            <a: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национальной культуры </a:t>
            </a:r>
            <a:r>
              <a:rPr lang="ru-RU" sz="36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</a:p>
          <a:p>
            <a:pPr lvl="0" algn="just">
              <a:lnSpc>
                <a:spcPct val="90000"/>
              </a:lnSpc>
              <a:spcBef>
                <a:spcPts val="1000"/>
              </a:spcBef>
            </a:pPr>
            <a:r>
              <a:rPr lang="ru-RU" sz="36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это </a:t>
            </a:r>
            <a:r>
              <a:rPr lang="ru-RU" sz="3600" b="1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 просто получение новой информации, это эффективное воспитание и развитие личностных качеств, формирование определенного мировоззрения, гордости за свой народ, за свою Родину, уважительное отношение к семье, к культурному наследию своих предков. </a:t>
            </a:r>
            <a:endParaRPr lang="ru-RU" sz="3600" b="1" dirty="0" smtClean="0">
              <a:solidFill>
                <a:prstClr val="black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452115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phonoteka.org/uploads/posts/2021-04/1619506895_1-phonoteka_org-p-fon-dlya-prezentatsii-mariiskii-ornament-1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53849" y="479685"/>
            <a:ext cx="8949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b="1" dirty="0"/>
          </a:p>
        </p:txBody>
      </p:sp>
      <p:sp>
        <p:nvSpPr>
          <p:cNvPr id="3" name="TextBox 2"/>
          <p:cNvSpPr txBox="1"/>
          <p:nvPr/>
        </p:nvSpPr>
        <p:spPr>
          <a:xfrm>
            <a:off x="994299" y="1251752"/>
            <a:ext cx="573628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Приобщение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традициям своего народа особенно значимо в дошкольные годы, так как именно этот период является определяющим в становлении основ характера и выработке норм поведения, во многом зависящих от социального окружения.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2"/>
          <a:stretch/>
        </p:blipFill>
        <p:spPr>
          <a:xfrm>
            <a:off x="7022237" y="1499016"/>
            <a:ext cx="4535179" cy="4193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61826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phonoteka.org/uploads/posts/2021-04/1619506895_1-phonoteka_org-p-fon-dlya-prezentatsii-mariiskii-ornament-1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53849" y="479685"/>
            <a:ext cx="8949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b="1" dirty="0"/>
          </a:p>
        </p:txBody>
      </p:sp>
      <p:sp>
        <p:nvSpPr>
          <p:cNvPr id="3" name="TextBox 2"/>
          <p:cNvSpPr txBox="1"/>
          <p:nvPr/>
        </p:nvSpPr>
        <p:spPr>
          <a:xfrm>
            <a:off x="1229193" y="479685"/>
            <a:ext cx="947378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dirty="0" smtClean="0"/>
              <a:t>	</a:t>
            </a:r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Ознакомление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дошкольников с культурой чувашского народа осуществляется через различные виды деятельности и формы работы. Это прежде всего через игру, творческую деятельность, в общении, в повседневной жизни, при использовании разнообразных методов и приёмов, способствующих формированию и обогащению знаний каждого ребёнка. Это непосредственно образовательная деятельность, беседы, народные подвижные игры, дидактические игры, экскурсии, индивидуальная работа, фольклор, праздники, развлечения и т. п.</a:t>
            </a:r>
          </a:p>
        </p:txBody>
      </p:sp>
    </p:spTree>
    <p:extLst>
      <p:ext uri="{BB962C8B-B14F-4D97-AF65-F5344CB8AC3E}">
        <p14:creationId xmlns:p14="http://schemas.microsoft.com/office/powerpoint/2010/main" val="200853031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phonoteka.org/uploads/posts/2021-04/1619506895_1-phonoteka_org-p-fon-dlya-prezentatsii-mariiskii-ornament-1.pn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42" b="15847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72726" y="1"/>
            <a:ext cx="96249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4000" b="1" dirty="0">
                <a:solidFill>
                  <a:srgbClr val="C00000"/>
                </a:solidFill>
              </a:rPr>
              <a:t>1</a:t>
            </a:r>
            <a:r>
              <a:rPr lang="ru-RU" sz="3200" b="1" dirty="0">
                <a:solidFill>
                  <a:srgbClr val="C00000"/>
                </a:solidFill>
              </a:rPr>
              <a:t>. Ознакомление с основными элементами чувашского орнамента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83938" y="1339470"/>
            <a:ext cx="2091109" cy="143268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0034" y="3020665"/>
            <a:ext cx="2085013" cy="174970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83938" y="4990029"/>
            <a:ext cx="2091109" cy="152413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04200" y="1348207"/>
            <a:ext cx="1689005" cy="155339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94137" y="3070930"/>
            <a:ext cx="1767001" cy="164917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94137" y="4889436"/>
            <a:ext cx="1719221" cy="1725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655945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phonoteka.org/uploads/posts/2021-04/1619506895_1-phonoteka_org-p-fon-dlya-prezentatsii-mariiskii-ornament-1.pn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42" b="15847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2180" y="386531"/>
            <a:ext cx="2194750" cy="194479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94155" y="2584631"/>
            <a:ext cx="2194750" cy="168873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92180" y="4721315"/>
            <a:ext cx="2194750" cy="168873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98439" y="376604"/>
            <a:ext cx="2591025" cy="187163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82909" y="2640014"/>
            <a:ext cx="2541598" cy="1913105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99334" y="4845279"/>
            <a:ext cx="1908748" cy="1658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11432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phonoteka.org/uploads/posts/2021-04/1619506895_1-phonoteka_org-p-fon-dlya-prezentatsii-mariiskii-ornament-1.pn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42" b="15847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48" y="239149"/>
            <a:ext cx="2438611" cy="182895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36279" y="2433233"/>
            <a:ext cx="2432515" cy="191431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36279" y="4633423"/>
            <a:ext cx="2432515" cy="193869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85059" y="190377"/>
            <a:ext cx="4377307" cy="187773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83107" y="2372272"/>
            <a:ext cx="1597290" cy="195698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868055" y="4633423"/>
            <a:ext cx="1993565" cy="1993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1978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phonoteka.org/uploads/posts/2021-04/1619506895_1-phonoteka_org-p-fon-dlya-prezentatsii-mariiskii-ornament-1.pn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42" b="15847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631" y="154313"/>
            <a:ext cx="2036240" cy="223742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9631" y="2756864"/>
            <a:ext cx="2030144" cy="187163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3535" y="4839480"/>
            <a:ext cx="2036240" cy="182895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30977" y="120586"/>
            <a:ext cx="2486395" cy="225232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38571" y="2493492"/>
            <a:ext cx="2219136" cy="221913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27648" y="4857770"/>
            <a:ext cx="2840982" cy="1810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04751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phonoteka.org/uploads/posts/2021-04/1619506895_1-phonoteka_org-p-fon-dlya-prezentatsii-mariiskii-ornament-1.pn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42" b="15847"/>
          <a:stretch/>
        </p:blipFill>
        <p:spPr bwMode="auto">
          <a:xfrm>
            <a:off x="0" y="-144464"/>
            <a:ext cx="12192000" cy="7002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813811" y="160338"/>
            <a:ext cx="90990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3200" b="1" dirty="0">
                <a:solidFill>
                  <a:srgbClr val="FF0000"/>
                </a:solidFill>
              </a:rPr>
              <a:t>2. Закрепление полученных знаний</a:t>
            </a:r>
          </a:p>
        </p:txBody>
      </p:sp>
      <p:sp>
        <p:nvSpPr>
          <p:cNvPr id="8" name="AutoShape 2" descr="https://apf.mail.ru/cgi-bin/readmsg?id=16369846341027650400;0;1&amp;exif=1&amp;full=1&amp;x-email=luduchka82%40mail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33" b="11912"/>
          <a:stretch/>
        </p:blipFill>
        <p:spPr>
          <a:xfrm>
            <a:off x="6100997" y="1534224"/>
            <a:ext cx="5252803" cy="4574919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2262" y="1690688"/>
            <a:ext cx="3879207" cy="399394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445770" y="4811843"/>
            <a:ext cx="44670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«Чудо-кубик»</a:t>
            </a:r>
          </a:p>
          <a:p>
            <a:r>
              <a:rPr lang="ru-RU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игры – узнать и назвать узор.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717188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phonoteka.org/uploads/posts/2021-04/1619506895_1-phonoteka_org-p-fon-dlya-prezentatsii-mariiskii-ornament-1.pn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42" b="15847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933731" y="0"/>
            <a:ext cx="87242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3. Орнаментально-изобразительный </a:t>
            </a:r>
            <a: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(формирование способностей к декоративно-орнаментальной деятельности)</a:t>
            </a:r>
            <a:endParaRPr kumimoji="0" lang="ru-RU" sz="32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7503" y="1690688"/>
            <a:ext cx="7956732" cy="4478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8007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phonoteka.org/uploads/posts/2021-04/1619506895_1-phonoteka_org-p-fon-dlya-prezentatsii-mariiskii-ornament-1.pn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42" b="15847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668249" y="164892"/>
            <a:ext cx="647575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</a:rPr>
              <a:t>4. Орнаментально-творческий </a:t>
            </a:r>
            <a: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</a:rPr>
              <a:t>(развитие декоративно-орнаментального творчества)</a:t>
            </a:r>
            <a:endParaRPr kumimoji="0" lang="ru-RU" sz="32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2331442"/>
            <a:ext cx="5186214" cy="369460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6000" y="2331442"/>
            <a:ext cx="5386466" cy="3694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55272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phonoteka.org/uploads/posts/2021-04/1619506895_1-phonoteka_org-p-fon-dlya-prezentatsii-mariiskii-ornament-1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53849" y="479685"/>
            <a:ext cx="8949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364105" y="849016"/>
            <a:ext cx="9338871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  <a:endParaRPr kumimoji="0" lang="ru-RU" sz="3600" b="1" i="0" u="none" strike="noStrike" kern="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kumimoji="0" lang="ru-RU" sz="32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в современной образовательной системе основ чувашской традиционной орнаментальной культуры наших предков, выявление ее богатейших и уникальных учебно-воспитательных возможностей позволяет решать актуальные проблемы нашего времени, формирования национального самосознания и сохранение духовного наследия наших предков. </a:t>
            </a:r>
            <a:endParaRPr kumimoji="0" lang="ru-RU" sz="32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37364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phonoteka.org/uploads/posts/2021-04/1619506895_1-phonoteka_org-p-fon-dlya-prezentatsii-mariiskii-ornament-1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753849" y="479685"/>
            <a:ext cx="8949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289154" y="426998"/>
            <a:ext cx="830455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1" i="0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Использованная</a:t>
            </a:r>
            <a:r>
              <a:rPr kumimoji="0" lang="ru-RU" sz="4400" b="1" i="0" u="none" strike="noStrike" kern="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литература:</a:t>
            </a:r>
            <a:endParaRPr kumimoji="0" lang="ru-RU" sz="44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2417951"/>
            <a:ext cx="2780017" cy="371278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6129" y="1833176"/>
            <a:ext cx="2786113" cy="370059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4998" y="1457193"/>
            <a:ext cx="2780017" cy="370668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89023" y="901704"/>
            <a:ext cx="2786113" cy="3712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27721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phonoteka.org/uploads/posts/2021-04/1619506895_1-phonoteka_org-p-fon-dlya-prezentatsii-mariiskii-ornament-1.p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73574" y="509666"/>
            <a:ext cx="79148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  <a:endParaRPr lang="ru-RU" sz="5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5521" y="1577537"/>
            <a:ext cx="6230911" cy="467318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8663639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554</TotalTime>
  <Words>140</Words>
  <Application>Microsoft Office PowerPoint</Application>
  <PresentationFormat>Произвольный</PresentationFormat>
  <Paragraphs>30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Наалья</dc:creator>
  <cp:lastModifiedBy>Ivanov</cp:lastModifiedBy>
  <cp:revision>26</cp:revision>
  <dcterms:created xsi:type="dcterms:W3CDTF">2021-11-10T08:57:41Z</dcterms:created>
  <dcterms:modified xsi:type="dcterms:W3CDTF">2022-02-14T17:34:48Z</dcterms:modified>
</cp:coreProperties>
</file>