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sldIdLst>
    <p:sldId id="256" r:id="rId2"/>
    <p:sldId id="257" r:id="rId3"/>
    <p:sldId id="258" r:id="rId4"/>
    <p:sldId id="259" r:id="rId5"/>
    <p:sldId id="260" r:id="rId6"/>
    <p:sldId id="263" r:id="rId7"/>
    <p:sldId id="262" r:id="rId8"/>
    <p:sldId id="264" r:id="rId9"/>
    <p:sldId id="320" r:id="rId10"/>
    <p:sldId id="265" r:id="rId11"/>
    <p:sldId id="266" r:id="rId12"/>
    <p:sldId id="291" r:id="rId13"/>
    <p:sldId id="292" r:id="rId14"/>
    <p:sldId id="293" r:id="rId15"/>
    <p:sldId id="286" r:id="rId16"/>
    <p:sldId id="294" r:id="rId17"/>
    <p:sldId id="314" r:id="rId18"/>
    <p:sldId id="295" r:id="rId19"/>
    <p:sldId id="272" r:id="rId20"/>
    <p:sldId id="312" r:id="rId21"/>
    <p:sldId id="296" r:id="rId22"/>
    <p:sldId id="297" r:id="rId23"/>
    <p:sldId id="273" r:id="rId24"/>
    <p:sldId id="298" r:id="rId25"/>
    <p:sldId id="313" r:id="rId26"/>
    <p:sldId id="299" r:id="rId27"/>
    <p:sldId id="274" r:id="rId28"/>
    <p:sldId id="300" r:id="rId29"/>
    <p:sldId id="315" r:id="rId30"/>
    <p:sldId id="301" r:id="rId31"/>
    <p:sldId id="275" r:id="rId32"/>
    <p:sldId id="304" r:id="rId33"/>
    <p:sldId id="316" r:id="rId34"/>
    <p:sldId id="305" r:id="rId35"/>
    <p:sldId id="276" r:id="rId36"/>
    <p:sldId id="321" r:id="rId37"/>
    <p:sldId id="317" r:id="rId38"/>
    <p:sldId id="307" r:id="rId39"/>
    <p:sldId id="277" r:id="rId40"/>
    <p:sldId id="309" r:id="rId41"/>
    <p:sldId id="318" r:id="rId42"/>
    <p:sldId id="311" r:id="rId43"/>
    <p:sldId id="278" r:id="rId44"/>
    <p:sldId id="267" r:id="rId45"/>
    <p:sldId id="289" r:id="rId46"/>
    <p:sldId id="290" r:id="rId47"/>
    <p:sldId id="319" r:id="rId4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982" autoAdjust="0"/>
  </p:normalViewPr>
  <p:slideViewPr>
    <p:cSldViewPr>
      <p:cViewPr varScale="1">
        <p:scale>
          <a:sx n="109" d="100"/>
          <a:sy n="109" d="100"/>
        </p:scale>
        <p:origin x="167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51F52B-2E66-4E79-A520-E07340610950}" type="datetimeFigureOut">
              <a:rPr lang="ru-RU" smtClean="0"/>
              <a:t>05.12.2021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52E03B-24EB-4C55-82BC-C52EC8C8E7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34875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52E03B-24EB-4C55-82BC-C52EC8C8E797}" type="slidenum">
              <a:rPr lang="ru-RU" smtClean="0"/>
              <a:t>46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33279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412776"/>
            <a:ext cx="7772400" cy="3096343"/>
          </a:xfrm>
        </p:spPr>
        <p:txBody>
          <a:bodyPr>
            <a:no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Викторина для использования в учреждениях дополнительного образования по направлению декоративно-прикладное творчество.</a:t>
            </a:r>
            <a:br>
              <a:rPr lang="ru-RU" sz="2400" dirty="0"/>
            </a:br>
            <a:r>
              <a:rPr lang="ru-RU" sz="2400" b="1" dirty="0"/>
              <a:t> </a:t>
            </a: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4797152"/>
            <a:ext cx="7736904" cy="1129680"/>
          </a:xfrm>
        </p:spPr>
        <p:txBody>
          <a:bodyPr>
            <a:noAutofit/>
          </a:bodyPr>
          <a:lstStyle/>
          <a:p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Методическая разработка </a:t>
            </a:r>
          </a:p>
          <a:p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педагога дополнительного образования МОУ ДО «Ильинский ДДТ» </a:t>
            </a:r>
          </a:p>
          <a:p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Куликовой Татьяны Матвеевны</a:t>
            </a:r>
          </a:p>
        </p:txBody>
      </p:sp>
    </p:spTree>
    <p:extLst>
      <p:ext uri="{BB962C8B-B14F-4D97-AF65-F5344CB8AC3E}">
        <p14:creationId xmlns:p14="http://schemas.microsoft.com/office/powerpoint/2010/main" val="3217028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62674"/>
          </a:xfrm>
        </p:spPr>
        <p:txBody>
          <a:bodyPr>
            <a:noAutofit/>
          </a:bodyPr>
          <a:lstStyle/>
          <a:p>
            <a:pPr algn="just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Описание: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Предлагаю Вашему вниманию викторину (с ответами), которая будет полезна педагогам дополнительного образования, работающих по направлению декоративно-прикладного творчества.                                 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Первое задание заключается в отгадывании кроссворда, по тематике «Изготовление изделий из джутового шпагата».  Второе задание включает в себя отгадывание ребусов по теме «Азбука шитья».                                           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Варианты «мозгового штурма» разные. Можно соревноваться между мальчиками и девочками, между командами, а так же возможно индивидуальное прохождение заданий викторины.   Вопросы можно задавать устно или использовать мультимедийную презентацию.</a:t>
            </a:r>
          </a:p>
        </p:txBody>
      </p:sp>
    </p:spTree>
    <p:extLst>
      <p:ext uri="{BB962C8B-B14F-4D97-AF65-F5344CB8AC3E}">
        <p14:creationId xmlns:p14="http://schemas.microsoft.com/office/powerpoint/2010/main" val="6907511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260648"/>
            <a:ext cx="8132440" cy="6336703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Назначение: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материал представлен для пополнения педагогической копилки.                                          </a:t>
            </a:r>
            <a:r>
              <a:rPr lang="ru-RU" sz="27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7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: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Выявление уровня предметных знаний обучающихся по итогам обучения.                </a:t>
            </a:r>
            <a:r>
              <a:rPr lang="ru-RU" sz="27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7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                                              </a:t>
            </a:r>
            <a:r>
              <a:rPr lang="ru-RU" sz="2200" dirty="0">
                <a:solidFill>
                  <a:schemeClr val="bg1"/>
                </a:solidFill>
              </a:rPr>
              <a:t>.</a:t>
            </a:r>
            <a:br>
              <a:rPr lang="ru-RU" sz="2200" dirty="0">
                <a:solidFill>
                  <a:schemeClr val="bg1"/>
                </a:solidFill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конкретизировать и систематизировать знания учащихся по заявленным  темам.                        </a:t>
            </a:r>
            <a:r>
              <a:rPr lang="ru-RU" sz="27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br>
              <a:rPr lang="ru-RU" sz="27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развивать познавательный интерес, умение наблюдать и анализировать. Обогащать и усложнять словарный запас учащихся.                                                         </a:t>
            </a:r>
            <a:r>
              <a:rPr lang="ru-RU" sz="27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7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активизировать личностные качества, уважать чужое мнение, проявлять толерантность к другой точке зрения.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воспитывать чувства коллективизма, умение работать в команде.                                           </a:t>
            </a:r>
            <a:r>
              <a:rPr lang="ru-RU" sz="27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7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Место проведения: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учебный кабинет.                </a:t>
            </a:r>
            <a:r>
              <a:rPr lang="ru-RU" sz="27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7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 учащихся: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9-10 лет.              </a:t>
            </a:r>
            <a:r>
              <a:rPr lang="ru-RU" sz="27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01030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698"/>
          </a:xfrm>
        </p:spPr>
        <p:txBody>
          <a:bodyPr>
            <a:normAutofit/>
          </a:bodyPr>
          <a:lstStyle/>
          <a:p>
            <a:pPr algn="just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Материалы и инструменты: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Листы с кроссвордом по количеству команд (участников), распечатанные ребусы (если не используется мультимедийная презентация), тетрадные листы (черновики), ручки, разноцветные карточки.                                             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Технические средства обучения: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компьютер (ноутбук) мультимедийный проектор.</a:t>
            </a:r>
          </a:p>
        </p:txBody>
      </p:sp>
    </p:spTree>
    <p:extLst>
      <p:ext uri="{BB962C8B-B14F-4D97-AF65-F5344CB8AC3E}">
        <p14:creationId xmlns:p14="http://schemas.microsoft.com/office/powerpoint/2010/main" val="28101815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60041"/>
            <a:ext cx="7918648" cy="6453335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Ход викторины:                     </a:t>
            </a:r>
            <a:r>
              <a:rPr lang="ru-RU" sz="27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7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Добрый день ребята. Приветствую вас на нашей викторине. Вам нужно разделиться на 2 команды.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Викторина будет состоять из двух заданий. 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Первое задание – отгадывание кроссворда по темам модуля «Изделия из джутового шпагата».              </a:t>
            </a:r>
            <a:r>
              <a:rPr lang="ru-RU" sz="27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7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Второе задание отгадывание ребусов по темам модуля «Азбука шитья».                        </a:t>
            </a:r>
            <a:r>
              <a:rPr lang="ru-RU" sz="27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выполнения каждого задания вам будут выдаваться карточки.                                           </a:t>
            </a:r>
            <a:r>
              <a:rPr lang="ru-RU" sz="27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7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Карточки разных цветов:               </a:t>
            </a:r>
            <a:r>
              <a:rPr lang="ru-RU" sz="27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br>
              <a:rPr lang="ru-RU" sz="27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Зелёная карточка – задание выполнено верно;           </a:t>
            </a:r>
            <a:r>
              <a:rPr lang="ru-RU" sz="27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Жёлтая – задание выполнено с ошибками;           </a:t>
            </a:r>
            <a:r>
              <a:rPr lang="ru-RU" sz="27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Красная – задание выполнено не верно.           </a:t>
            </a:r>
            <a:r>
              <a:rPr lang="ru-RU" sz="27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Итак, приступим к выполнению первого задания, отгадывание кроссворда. Чья команда выполнит задание первой, поднимает руку.          </a:t>
            </a:r>
            <a:r>
              <a:rPr lang="ru-RU" sz="27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dirty="0">
                <a:solidFill>
                  <a:schemeClr val="bg1"/>
                </a:solidFill>
              </a:rPr>
            </a:b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01030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opdo-fgosdo.ru/uploads/s/r/9/g/r9gnuvne2nej/img/full_TyW7rKe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060848"/>
            <a:ext cx="6528892" cy="4352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052736"/>
            <a:ext cx="8229600" cy="1143000"/>
          </a:xfrm>
        </p:spPr>
        <p:txBody>
          <a:bodyPr/>
          <a:lstStyle/>
          <a:p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>
                    <a:lumMod val="50000"/>
                    <a:lumOff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Первое задание</a:t>
            </a:r>
          </a:p>
        </p:txBody>
      </p:sp>
    </p:spTree>
    <p:extLst>
      <p:ext uri="{BB962C8B-B14F-4D97-AF65-F5344CB8AC3E}">
        <p14:creationId xmlns:p14="http://schemas.microsoft.com/office/powerpoint/2010/main" val="28101815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048135"/>
            <a:ext cx="6042993" cy="5477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7504" y="19437"/>
            <a:ext cx="4104456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горизонтали: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0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Что используют для обесцвечивания шнура при подготовке к окрашиванию? </a:t>
            </a:r>
          </a:p>
          <a:p>
            <a:pPr lvl="0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Какой лак используют при покрытии готовой вещи для долговечности?</a:t>
            </a:r>
          </a:p>
          <a:p>
            <a:pPr lvl="0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Что в переводе с латинского языка означает «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filum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»?</a:t>
            </a:r>
          </a:p>
          <a:p>
            <a:pPr lvl="0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Как называется веревка имеющая натуральное происхождение, скрученная из тонких волокон джута?</a:t>
            </a:r>
          </a:p>
          <a:p>
            <a:pPr lvl="0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Как на русском языке называется филигрань?</a:t>
            </a:r>
          </a:p>
          <a:p>
            <a:pPr lvl="0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Как называется растение из волокон которого изготавливают шпагат?</a:t>
            </a: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вертикали: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Рисунок какого элемента джутовой филиграни напоминает запятую?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Как называется классический элемент джутовой филиграни из шпагата в виде спирали со свободно свисающим концом?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 Какое приспособление помогает в формировании узора в технике джутовая филигрань?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 Как называется ювелирная техника, использующая ажурный или напаянный на металлический фон узор из тонкой золотой, серебряной проволоки? </a:t>
            </a:r>
          </a:p>
        </p:txBody>
      </p:sp>
    </p:spTree>
    <p:extLst>
      <p:ext uri="{BB962C8B-B14F-4D97-AF65-F5344CB8AC3E}">
        <p14:creationId xmlns:p14="http://schemas.microsoft.com/office/powerpoint/2010/main" val="36501030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3231"/>
            <a:ext cx="7272807" cy="6724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01030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orabote.name/images/articles/42903_2021_07_05_23_00_121215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80" b="1436"/>
          <a:stretch/>
        </p:blipFill>
        <p:spPr bwMode="auto">
          <a:xfrm>
            <a:off x="841272" y="109728"/>
            <a:ext cx="7635991" cy="6665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67944" y="2924944"/>
            <a:ext cx="3528392" cy="1152128"/>
          </a:xfrm>
        </p:spPr>
        <p:txBody>
          <a:bodyPr>
            <a:normAutofit fontScale="90000"/>
          </a:bodyPr>
          <a:lstStyle/>
          <a:p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Второе </a:t>
            </a:r>
            <a:b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</a:t>
            </a:r>
          </a:p>
        </p:txBody>
      </p:sp>
    </p:spTree>
    <p:extLst>
      <p:ext uri="{BB962C8B-B14F-4D97-AF65-F5344CB8AC3E}">
        <p14:creationId xmlns:p14="http://schemas.microsoft.com/office/powerpoint/2010/main" val="26214773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06690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Ребята, второе задание -это отгадывание ребусов. Но вы должны не просто отгадать ребус, а еще дать определение отгаданному слову.  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каждый ребус вы получаете карточку.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3200" dirty="0"/>
            </a:b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8101815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79145\Desktop\ребус\фетр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76672"/>
            <a:ext cx="6768752" cy="58326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501030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kukiruki.ru/upload/iblock/357/357d4fc544a06990b19f42c5a596e89b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48" b="22035"/>
          <a:stretch/>
        </p:blipFill>
        <p:spPr bwMode="auto">
          <a:xfrm>
            <a:off x="-61218" y="0"/>
            <a:ext cx="92405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0872" y="188640"/>
            <a:ext cx="8229600" cy="2664296"/>
          </a:xfrm>
        </p:spPr>
        <p:txBody>
          <a:bodyPr>
            <a:normAutofit/>
          </a:bodyPr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Фетр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нетканый материал, однородная, плотная масса валяных волокон, механического происхождения.</a:t>
            </a:r>
          </a:p>
        </p:txBody>
      </p:sp>
    </p:spTree>
    <p:extLst>
      <p:ext uri="{BB962C8B-B14F-4D97-AF65-F5344CB8AC3E}">
        <p14:creationId xmlns:p14="http://schemas.microsoft.com/office/powerpoint/2010/main" val="18874491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79145\Desktop\ребус\шов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86814"/>
            <a:ext cx="3960440" cy="60486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014441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stitchy.ru/wp-content/uploads/2016/11/%D0%9E%D0%B1%D0%BC%D0%B5%D1%82%D0%BE%D1%87%D0%BD%D1%8B%D0%B9-%D1%88%D0%BE%D0%B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160" r="4000" b="1886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589640" cy="2664296"/>
          </a:xfrm>
        </p:spPr>
        <p:txBody>
          <a:bodyPr>
            <a:normAutofit fontScale="9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Шов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 место соединения, скрепления чего-нибудь; последовательный ряд стежков на материале толщиной в один или несколько слоёв. 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11905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Users\79145\Desktop\ребус\стежок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085799"/>
            <a:ext cx="5760640" cy="43204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920710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7280BC6-CA7C-4F37-93DA-19BFABA1E6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8864" y="1124744"/>
            <a:ext cx="8229600" cy="1143000"/>
          </a:xfrm>
        </p:spPr>
        <p:txBody>
          <a:bodyPr>
            <a:noAutofit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Стежок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 это часть строчки между 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двумя проколами иглы.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6A18FEE-458C-406F-807C-513B7ABD6A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025" y="2708920"/>
            <a:ext cx="7981950" cy="262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6660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79145\Desktop\ребус\пошив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288639"/>
            <a:ext cx="6912768" cy="46805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142251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s://static.tildacdn.com/tild6465-3239-4465-a434-613138316562/d876a8fe76c0dfc52b4f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0861"/>
          <a:stretch/>
        </p:blipFill>
        <p:spPr bwMode="auto">
          <a:xfrm>
            <a:off x="-36512" y="-8053"/>
            <a:ext cx="9180512" cy="6866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869160"/>
            <a:ext cx="9144000" cy="2520280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Пошив (шитьё)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вид ручного труда. Представляет собой создание на материале (ткани, коже) стежков и швов при помощи иглы и ниток, лески и тому подобного. 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42251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79145\Desktop\ребус\набивка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124744"/>
            <a:ext cx="7056784" cy="46805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920710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cs6.livemaster.ru/storage/08/c8/08652cb4ec2347a5dab7d5fdc2c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321"/>
          <a:stretch/>
        </p:blipFill>
        <p:spPr bwMode="auto">
          <a:xfrm>
            <a:off x="0" y="-19676"/>
            <a:ext cx="9144000" cy="6877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027166"/>
            <a:ext cx="8229600" cy="2290266"/>
          </a:xfrm>
        </p:spPr>
        <p:txBody>
          <a:bodyPr>
            <a:normAutofit fontScale="90000"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Набивка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действие, которое выполняют для придания игрушке объема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42251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79145\Desktop\ребус\аксессуар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620688"/>
            <a:ext cx="6912768" cy="56099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142251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korden.org/uploads/publications/samara/p22068_Vgq3rY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85" y="0"/>
            <a:ext cx="9144000" cy="6099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85" y="347450"/>
            <a:ext cx="8502264" cy="1944216"/>
          </a:xfrm>
        </p:spPr>
        <p:txBody>
          <a:bodyPr>
            <a:noAutofit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Аксессуар -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второстепенная, вспомогательная деталь, обычно дополняющая  образ.</a:t>
            </a:r>
            <a:br>
              <a:rPr lang="ru-RU" dirty="0"/>
            </a:br>
            <a:endParaRPr lang="ru-RU" dirty="0"/>
          </a:p>
        </p:txBody>
      </p:sp>
      <p:sp>
        <p:nvSpPr>
          <p:cNvPr id="3" name="AutoShape 2" descr="https://www.oldone.ru/upload/articles/chtoodet50/%D1%88%D1%80%D0%B4.jpg">
            <a:extLst>
              <a:ext uri="{FF2B5EF4-FFF2-40B4-BE49-F238E27FC236}">
                <a16:creationId xmlns:a16="http://schemas.microsoft.com/office/drawing/2014/main" id="{8859CF89-FDDA-4D23-88B2-0E26038F737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1448544" cy="1448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62168C9-A8C3-4F86-9025-A9B5AAEAC45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20"/>
          <a:stretch/>
        </p:blipFill>
        <p:spPr>
          <a:xfrm>
            <a:off x="1863316" y="1969868"/>
            <a:ext cx="5112568" cy="4888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2251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79145\Desktop\ребус\сувенир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556792"/>
            <a:ext cx="6376585" cy="33123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920710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50" r="7740"/>
          <a:stretch/>
        </p:blipFill>
        <p:spPr bwMode="auto">
          <a:xfrm>
            <a:off x="-1" y="1"/>
            <a:ext cx="9144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892480" cy="186308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Сувенир -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предмет, предназначенный напоминать о чём-то; подарок на память.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42251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79145\Desktop\ребус\брелоки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657" y="1700808"/>
            <a:ext cx="7060482" cy="36724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142251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3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229200"/>
            <a:ext cx="9144000" cy="1628800"/>
          </a:xfr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b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Брелоки- это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аксессуар, украшение, выполненное в виде подвески на цепочке, браслете, кольце для ключей и другое. 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422510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79145\Desktop\ребус\брошь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29" b="3473"/>
          <a:stretch/>
        </p:blipFill>
        <p:spPr bwMode="auto">
          <a:xfrm>
            <a:off x="827584" y="1700808"/>
            <a:ext cx="7295712" cy="374441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920710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cs2.livemaster.ru/storage/d8/18/ea6670596c0b7bfdd12cd5f51f62--ukrasheniya-brosh-pero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917" b="3418"/>
          <a:stretch/>
        </p:blipFill>
        <p:spPr bwMode="auto">
          <a:xfrm>
            <a:off x="-1" y="-20284"/>
            <a:ext cx="9144001" cy="6878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579296" cy="2232248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txBody>
          <a:bodyPr>
            <a:normAutofit fontScale="90000"/>
          </a:bodyPr>
          <a:lstStyle/>
          <a:p>
            <a:b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Брошь 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это  украшение, которое прикалывается на одежду. В переводе с французского название украшения звучит, как «длинная игла». Первоначально брошь использовалась в качестве предмета, скрепляющего разные части одежды.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422510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Users\79145\Desktop\ребус\синтепон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62" b="17028"/>
          <a:stretch/>
        </p:blipFill>
        <p:spPr bwMode="auto">
          <a:xfrm>
            <a:off x="755576" y="1700808"/>
            <a:ext cx="7795502" cy="381642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382505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https://cs5.livemaster.ru/storage/0d/91/838c737f0facd92623298ae51d7z--materialy-dlya-tvorchestva-sintepon-100mg-m2-ot-metra-shirina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690" b="3449"/>
          <a:stretch/>
        </p:blipFill>
        <p:spPr bwMode="auto">
          <a:xfrm>
            <a:off x="-5476" y="0"/>
            <a:ext cx="91494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1786210"/>
          </a:xfrm>
        </p:spPr>
        <p:txBody>
          <a:bodyPr>
            <a:normAutofit fontScale="90000"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Синтепон -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 наполнитель искусственного происхождения.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422510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79145\Desktop\ребус\процесс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052736"/>
            <a:ext cx="7089576" cy="44644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9207109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severdv.ru/wp-content/uploads/2020/11/podushka-v-vide-igrushki-svoimi-rukami-3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192"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09" y="4941168"/>
            <a:ext cx="8856984" cy="1872208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b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это совокупность последовательных действий, направленных на достижение определенного результата; последовательность изготовления изделия.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422510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Users\79145\Desktop\ребус\эскиз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2568" y="980728"/>
            <a:ext cx="6439792" cy="51125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0268414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postroysamdom.ru/wp-content/uploads/2020/11/21-1-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6632"/>
            <a:ext cx="7850610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2203" y="4869160"/>
            <a:ext cx="7787208" cy="1844824"/>
          </a:xfrm>
        </p:spPr>
        <p:txBody>
          <a:bodyPr>
            <a:normAutofit fontScale="90000"/>
          </a:bodyPr>
          <a:lstStyle/>
          <a:p>
            <a:b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Эскиз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это  предварительный набросок, фиксирующий замысел художественного произведения, сооружения, механизма или отдельной его части.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422510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79145\Desktop\ребус\декорирование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18" b="13317"/>
          <a:stretch/>
        </p:blipFill>
        <p:spPr bwMode="auto">
          <a:xfrm>
            <a:off x="467544" y="1412776"/>
            <a:ext cx="8038127" cy="38022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9207109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32BAA8B9-9B62-413A-8128-A6A0E67B94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5156" y="1486922"/>
            <a:ext cx="4109149" cy="2739432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8F0668E-ADB0-4970-9DE6-ABF05EC949C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108"/>
          <a:stretch/>
        </p:blipFill>
        <p:spPr>
          <a:xfrm>
            <a:off x="2754454" y="3606977"/>
            <a:ext cx="3905778" cy="325102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F6E7B116-D1B6-44E5-90DC-70B892CC272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521287"/>
            <a:ext cx="2670702" cy="2670702"/>
          </a:xfrm>
          <a:prstGeom prst="rect">
            <a:avLst/>
          </a:prstGeom>
        </p:spPr>
      </p:pic>
      <p:sp>
        <p:nvSpPr>
          <p:cNvPr id="17" name="Заголовок 16">
            <a:extLst>
              <a:ext uri="{FF2B5EF4-FFF2-40B4-BE49-F238E27FC236}">
                <a16:creationId xmlns:a16="http://schemas.microsoft.com/office/drawing/2014/main" id="{410B86BE-78DF-4068-85BD-E781C39E4C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96" y="274638"/>
            <a:ext cx="9001000" cy="1143000"/>
          </a:xfrm>
        </p:spPr>
        <p:txBody>
          <a:bodyPr>
            <a:no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Декорирование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процесс художественного оформления изделий различными способами.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1EF44346-3C9D-42A1-892B-89F4CC6E7123}"/>
              </a:ext>
            </a:extLst>
          </p:cNvPr>
          <p:cNvSpPr/>
          <p:nvPr/>
        </p:nvSpPr>
        <p:spPr>
          <a:xfrm>
            <a:off x="1907704" y="1059622"/>
            <a:ext cx="4392488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(бисер, бусины, пуговицы, тесьма и т.д.)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4396237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Users\79145\Desktop\ребус\шаблон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87" b="8901"/>
          <a:stretch/>
        </p:blipFill>
        <p:spPr bwMode="auto">
          <a:xfrm>
            <a:off x="1043608" y="1268760"/>
            <a:ext cx="7456084" cy="41247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0519412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knittochka.ru/wp-content/uploads/24-108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772816"/>
            <a:ext cx="3471391" cy="49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Autofit/>
          </a:bodyPr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Шаблон -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образец, по которому изготовляются изделия, одинаковые по форме, размеру.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422510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79145\Desktop\ребус\строчка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149" r="-303" b="16248"/>
          <a:stretch/>
        </p:blipFill>
        <p:spPr bwMode="auto">
          <a:xfrm>
            <a:off x="683568" y="1484784"/>
            <a:ext cx="7769075" cy="35283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9207109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706686"/>
            <a:ext cx="8229600" cy="1426170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Строчка –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это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ряд повторяющихся стежков.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386" name="Picture 2" descr="https://get.pxhere.com/photo/white-pattern-line-macro-black-material-fabric-sewing-machine-sew-textile-embroidery-hand-labor-tinker-zig-zag-93235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772816"/>
            <a:ext cx="6588732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422510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Users\79145\Desktop\ребус\игрушка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42" r="1359" b="21552"/>
          <a:stretch/>
        </p:blipFill>
        <p:spPr bwMode="auto">
          <a:xfrm>
            <a:off x="1259632" y="1484784"/>
            <a:ext cx="6727249" cy="381642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6617242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madeheart.com/media/productphoto/778/40619888/1_20_29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029"/>
          <a:stretch/>
        </p:blipFill>
        <p:spPr bwMode="auto">
          <a:xfrm>
            <a:off x="-1" y="0"/>
            <a:ext cx="9189087" cy="6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5353" y="5570782"/>
            <a:ext cx="8258378" cy="1200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Игрушка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это предмет, специально предназначенный для игр.</a:t>
            </a:r>
          </a:p>
        </p:txBody>
      </p:sp>
    </p:spTree>
    <p:extLst>
      <p:ext uri="{BB962C8B-B14F-4D97-AF65-F5344CB8AC3E}">
        <p14:creationId xmlns:p14="http://schemas.microsoft.com/office/powerpoint/2010/main" val="141422510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79145\Desktop\ребус\раскраска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398850"/>
            <a:ext cx="5802387" cy="38303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9207109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s://findesk.ru/upload/iblock/457/4577e18b9d9253a3457005d3ee95e1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876" y="1556792"/>
            <a:ext cx="8492247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43608" y="404664"/>
            <a:ext cx="75608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Раскрой -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вырезание деталей из материалов, кожи, картона и т.п.</a:t>
            </a:r>
          </a:p>
        </p:txBody>
      </p:sp>
    </p:spTree>
    <p:extLst>
      <p:ext uri="{BB962C8B-B14F-4D97-AF65-F5344CB8AC3E}">
        <p14:creationId xmlns:p14="http://schemas.microsoft.com/office/powerpoint/2010/main" val="281018158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843808" y="4149080"/>
            <a:ext cx="3744416" cy="2555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784976" cy="4680520"/>
          </a:xfrm>
        </p:spPr>
        <p:txBody>
          <a:bodyPr>
            <a:norm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Молодцы ребята, а сейчас давайте посчитаем количество карточек в каждой команде и узнаем кто стал победителем! 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зеленая карточка - 2 балла; 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желтая - 1 балл;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красная - 0 баллов.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222207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www.trudcontrol.ru/files/editor/images/shutterstock_12282054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717032"/>
            <a:ext cx="5375805" cy="3024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3816424"/>
          </a:xfrm>
        </p:spPr>
        <p:txBody>
          <a:bodyPr>
            <a:normAutofit/>
          </a:bodyPr>
          <a:lstStyle/>
          <a:p>
            <a:pPr fontAlgn="base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Уважаемые, коллеги, рада буду, 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викторина будет использована Вами в работе! </a:t>
            </a:r>
          </a:p>
        </p:txBody>
      </p:sp>
    </p:spTree>
    <p:extLst>
      <p:ext uri="{BB962C8B-B14F-4D97-AF65-F5344CB8AC3E}">
        <p14:creationId xmlns:p14="http://schemas.microsoft.com/office/powerpoint/2010/main" val="74222207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https://i.pinimg.com/originals/fd/d6/20/fdd620563819ca3787b02ffe393c6cc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8590831" cy="600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1259632" y="3140968"/>
            <a:ext cx="7128792" cy="2664296"/>
          </a:xfrm>
        </p:spPr>
        <p:txBody>
          <a:bodyPr>
            <a:normAutofit/>
          </a:bodyPr>
          <a:lstStyle/>
          <a:p>
            <a:pPr fontAlgn="base"/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 </a:t>
            </a:r>
          </a:p>
        </p:txBody>
      </p:sp>
    </p:spTree>
    <p:extLst>
      <p:ext uri="{BB962C8B-B14F-4D97-AF65-F5344CB8AC3E}">
        <p14:creationId xmlns:p14="http://schemas.microsoft.com/office/powerpoint/2010/main" val="20214211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267</TotalTime>
  <Words>446</Words>
  <Application>Microsoft Office PowerPoint</Application>
  <PresentationFormat>Экран (4:3)</PresentationFormat>
  <Paragraphs>45</Paragraphs>
  <Slides>47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47</vt:i4>
      </vt:variant>
    </vt:vector>
  </HeadingPairs>
  <TitlesOfParts>
    <vt:vector size="51" baseType="lpstr">
      <vt:lpstr>Arial</vt:lpstr>
      <vt:lpstr>Calibri</vt:lpstr>
      <vt:lpstr>Times New Roman</vt:lpstr>
      <vt:lpstr>Тема Office</vt:lpstr>
      <vt:lpstr> Викторина для использования в учреждениях дополнительного образования по направлению декоративно-прикладное творчество.  </vt:lpstr>
      <vt:lpstr>Описание: Предлагаю Вашему вниманию викторину (с ответами), которая будет полезна педагогам дополнительного образования, работающих по направлению декоративно-прикладного творчества.                                  .                                                                                Первое задание заключается в отгадывании кроссворда, по тематике «Изготовление изделий из джутового шпагата».  Второе задание включает в себя отгадывание ребусов по теме «Азбука шитья».                                            .  Варианты «мозгового штурма» разные. Можно соревноваться между мальчиками и девочками, между командами, а так же возможно индивидуальное прохождение заданий викторины.   Вопросы можно задавать устно или использовать мультимедийную презентацию.</vt:lpstr>
      <vt:lpstr>Назначение: материал представлен для пополнения педагогической копилки.                                          . Цель : Выявление уровня предметных знаний обучающихся по итогам обучения.                . Задачи:                                                . 1. конкретизировать и систематизировать знания учащихся по заявленным  темам.                        .  2. развивать познавательный интерес, умение наблюдать и анализировать. Обогащать и усложнять словарный запас учащихся.                                                         . 3. активизировать личностные качества, уважать чужое мнение, проявлять толерантность к другой точке зрения. 4. воспитывать чувства коллективизма, умение работать в команде.                                           . Место проведения: учебный кабинет.                . Возраст учащихся: 9-10 лет.              .</vt:lpstr>
      <vt:lpstr>Материалы и инструменты: Листы с кроссвордом по количеству команд (участников), распечатанные ребусы (если не используется мультимедийная презентация), тетрадные листы (черновики), ручки, разноцветные карточки.                                               . Технические средства обучения: компьютер (ноутбук) мультимедийный проектор.</vt:lpstr>
      <vt:lpstr>Ход викторины:                     . Добрый день ребята. Приветствую вас на нашей викторине. Вам нужно разделиться на 2 команды. Викторина будет состоять из двух заданий.  Первое задание – отгадывание кроссворда по темам модуля «Изделия из джутового шпагата».              . Второе задание отгадывание ребусов по темам модуля «Азбука шитья».                        . После выполнения каждого задания вам будут выдаваться карточки.                                           . Карточки разных цветов:               .  Зелёная карточка – задание выполнено верно;           .  Жёлтая – задание выполнено с ошибками;           .   Красная – задание выполнено не верно.           .  Итак, приступим к выполнению первого задания, отгадывание кроссворда. Чья команда выполнит задание первой, поднимает руку.          . </vt:lpstr>
      <vt:lpstr>Первое задание</vt:lpstr>
      <vt:lpstr>Презентация PowerPoint</vt:lpstr>
      <vt:lpstr>Презентация PowerPoint</vt:lpstr>
      <vt:lpstr>Второе  задание</vt:lpstr>
      <vt:lpstr>Ребята, второе задание -это отгадывание ребусов. Но вы должны не просто отгадать ребус, а еще дать определение отгаданному слову.    За каждый ребус вы получаете карточку.   </vt:lpstr>
      <vt:lpstr>Презентация PowerPoint</vt:lpstr>
      <vt:lpstr>Фетр – это нетканый материал, однородная, плотная масса валяных волокон, механического происхождения.</vt:lpstr>
      <vt:lpstr>Презентация PowerPoint</vt:lpstr>
      <vt:lpstr>Шов -  место соединения, скрепления чего-нибудь; последовательный ряд стежков на материале толщиной в один или несколько слоёв.  </vt:lpstr>
      <vt:lpstr>Презентация PowerPoint</vt:lpstr>
      <vt:lpstr>Стежок - это часть строчки между  двумя проколами иглы.</vt:lpstr>
      <vt:lpstr>Презентация PowerPoint</vt:lpstr>
      <vt:lpstr>Пошив (шитьё)  вид ручного труда. Представляет собой создание на материале (ткани, коже) стежков и швов при помощи иглы и ниток, лески и тому подобного.  </vt:lpstr>
      <vt:lpstr>Презентация PowerPoint</vt:lpstr>
      <vt:lpstr>Набивка - действие, которое выполняют для придания игрушке объема. </vt:lpstr>
      <vt:lpstr>Презентация PowerPoint</vt:lpstr>
      <vt:lpstr>Аксессуар - второстепенная, вспомогательная деталь, обычно дополняющая  образ. </vt:lpstr>
      <vt:lpstr>Презентация PowerPoint</vt:lpstr>
      <vt:lpstr>Сувенир - предмет, предназначенный напоминать о чём-то; подарок на память. </vt:lpstr>
      <vt:lpstr>Презентация PowerPoint</vt:lpstr>
      <vt:lpstr> Брелоки- это аксессуар, украшение, выполненное в виде подвески на цепочке, браслете, кольце для ключей и другое.  </vt:lpstr>
      <vt:lpstr>Презентация PowerPoint</vt:lpstr>
      <vt:lpstr> Брошь - это  украшение, которое прикалывается на одежду. В переводе с французского название украшения звучит, как «длинная игла». Первоначально брошь использовалась в качестве предмета, скрепляющего разные части одежды. </vt:lpstr>
      <vt:lpstr>Презентация PowerPoint</vt:lpstr>
      <vt:lpstr>Синтепон - это наполнитель искусственного происхождения. </vt:lpstr>
      <vt:lpstr>Презентация PowerPoint</vt:lpstr>
      <vt:lpstr> Процесс - это совокупность последовательных действий, направленных на достижение определенного результата; последовательность изготовления изделия. </vt:lpstr>
      <vt:lpstr>Презентация PowerPoint</vt:lpstr>
      <vt:lpstr> Эскиз  - это  предварительный набросок, фиксирующий замысел художественного произведения, сооружения, механизма или отдельной его части. </vt:lpstr>
      <vt:lpstr>Презентация PowerPoint</vt:lpstr>
      <vt:lpstr>Декорирование – это  процесс художественного оформления изделий различными способами. </vt:lpstr>
      <vt:lpstr>Презентация PowerPoint</vt:lpstr>
      <vt:lpstr>Шаблон -  образец, по которому изготовляются изделия, одинаковые по форме, размеру. </vt:lpstr>
      <vt:lpstr>Презентация PowerPoint</vt:lpstr>
      <vt:lpstr>Строчка – это ряд повторяющихся стежков. </vt:lpstr>
      <vt:lpstr>Презентация PowerPoint</vt:lpstr>
      <vt:lpstr>Презентация PowerPoint</vt:lpstr>
      <vt:lpstr>Презентация PowerPoint</vt:lpstr>
      <vt:lpstr>Презентация PowerPoint</vt:lpstr>
      <vt:lpstr>Молодцы ребята, а сейчас давайте посчитаем количество карточек в каждой команде и узнаем кто стал победителем!   зеленая карточка - 2 балла;  желтая - 1 балл; красная - 0 баллов. </vt:lpstr>
      <vt:lpstr>Уважаемые, коллеги, рада буду,  если викторина будет использована Вами в работе! </vt:lpstr>
      <vt:lpstr>Спасибо за внимание!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Викторина для использования в учреждениях дополнительного образования по направлению декоративно-прикладное творчество.  </dc:title>
  <dc:creator>Валерий Кулишкин</dc:creator>
  <cp:lastModifiedBy>Владислав Куликов</cp:lastModifiedBy>
  <cp:revision>22</cp:revision>
  <dcterms:created xsi:type="dcterms:W3CDTF">2021-12-01T15:12:17Z</dcterms:created>
  <dcterms:modified xsi:type="dcterms:W3CDTF">2021-12-05T06:46:59Z</dcterms:modified>
</cp:coreProperties>
</file>