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9" r:id="rId7"/>
    <p:sldId id="261" r:id="rId8"/>
    <p:sldId id="262" r:id="rId9"/>
    <p:sldId id="266" r:id="rId10"/>
    <p:sldId id="280" r:id="rId11"/>
    <p:sldId id="263" r:id="rId12"/>
    <p:sldId id="288" r:id="rId13"/>
    <p:sldId id="289" r:id="rId14"/>
    <p:sldId id="290" r:id="rId15"/>
    <p:sldId id="291" r:id="rId16"/>
    <p:sldId id="292" r:id="rId17"/>
    <p:sldId id="281" r:id="rId18"/>
    <p:sldId id="265" r:id="rId19"/>
    <p:sldId id="293" r:id="rId20"/>
    <p:sldId id="269" r:id="rId21"/>
    <p:sldId id="271" r:id="rId22"/>
    <p:sldId id="272" r:id="rId23"/>
    <p:sldId id="294" r:id="rId24"/>
    <p:sldId id="282" r:id="rId25"/>
    <p:sldId id="275" r:id="rId26"/>
    <p:sldId id="276" r:id="rId27"/>
    <p:sldId id="277" r:id="rId28"/>
    <p:sldId id="284" r:id="rId29"/>
    <p:sldId id="283" r:id="rId30"/>
    <p:sldId id="286" r:id="rId31"/>
    <p:sldId id="287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6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>
        <p:scale>
          <a:sx n="80" d="100"/>
          <a:sy n="80" d="100"/>
        </p:scale>
        <p:origin x="1116" y="504"/>
      </p:cViewPr>
      <p:guideLst>
        <p:guide orient="horz" pos="236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EE4BC6-3B14-461D-89C8-3001F51ABE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FDFA672-2859-43E9-A7A1-334EA9F5D8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3E2B232-C4AE-4381-9471-CF39FD7F1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CF66E9-2160-4742-8562-18E0AC697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E045C4-A796-4F73-BD7E-516E83700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4555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59F7D2-2F44-4E4D-A195-6809EAB0C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83F63D-48EE-4489-92ED-A75A69F52B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787EAC9-6661-4AA9-8C99-5636488FA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0B9D82-0DCF-462B-A943-392DC8598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19E409-4C4B-4878-8182-A9495B3AB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6683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2E4E10-FD10-4A8F-AAD2-407F6295A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17C9D4-A091-445F-A8B6-E7B75DE342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EF425F-CCB6-48F3-9470-5EF4BCFBA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EF920C-3BC3-4E72-8AA5-5D45FABEA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6A97F66-3D16-426E-A1B9-4F900967F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977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FCA37C-7882-4EC7-AD1D-7B6556BED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D6390F9-A7EB-43F5-A0D4-BACC2F0DD2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FD71AB0-E8C9-4EF0-B97E-9BDDE96415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74705F2-ABBC-4017-A3BC-DCBE9C6BF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E35A897-A009-456F-894A-4F6264873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3272FC-11D0-4101-9766-FCF1C80BC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9294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751551-56C8-435E-AB9D-BB5FEF3E2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9B4EB28-99D9-44B8-8FA5-707DFE6ED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426C8BE-2E2B-4D82-9262-442D1A8FE6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7BF5B85-774E-4047-91C5-09BE7C0640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56A4EC2-EA9A-45AE-9603-74262DB399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D004B5F-FA18-4CBE-8CDA-81A8F8BB8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A327BEF-58ED-44CF-945A-4F0F4C358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F831E83-BA3A-4333-9C9D-DEB6454B7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5869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373200-5C3B-4CBC-8B08-C63DF81CC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5F2EDA-E371-41BB-B9BE-587F96E5B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41C517D-1CCB-4AE3-8681-5AC43FA7F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696F37E-C0E4-491C-A995-9F7725D1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4516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33FB22D-8900-484D-8396-0C900A2D2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A5C2F88-C535-48FE-B8C2-2FD91D1D9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8D49A67-FE87-4BDB-917E-919511D68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5015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8F8AD6-0310-4B88-AA37-164451F94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4FEBC2-7AAC-493E-A2A5-3F28EFCFC4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BB7D9E9-8E65-4778-9E08-BED28A4BF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DF3F9E-7557-4598-9417-DA515542D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0797CF0-180A-43E3-813B-3BE1A8182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428433C-2F12-433C-8FD2-AB5B7A974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7778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EAD468-8640-4B8A-B9C7-80F1900B0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5A268AD-A130-4956-8E5B-7D72A414A6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676560D-9160-47D7-BCD1-AB23B3D2BD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2C3663E-B5DE-45DB-BC22-7D7F71FFC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ADFA1A-CC56-4DE1-B34A-247958CF3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A9EB2EB-ED62-4E7A-AE89-CDF4E6296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571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956AA9-5079-4F01-B5B6-4EB813104A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E5B8F41-E9DC-4DF5-B001-4ED7A57142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7B11FE-8976-420D-A041-BA9DA0A0A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CB74BC-76DF-4644-91A4-C1FF85728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EA26F6-DE94-4CA2-BB22-8256B0969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8166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ED6D220-5E16-49C3-BEF7-D4F3365C1F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2778D1F-D2C9-4D69-995F-4401FAF88D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6BE4B9-77A1-4222-B0D6-DD2765E56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608387-D9EE-426D-8240-508F21C07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64C0D1-D1C5-41F6-80A8-A540C4894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8928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18AD85-1F44-4863-80A7-A24009C66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59F8FA3-87FD-4383-B0BA-8F164DB793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E15D93-F2CE-41BB-8892-B0D83804C1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BD266-CCE8-4383-8152-4FEB26C5ADD3}" type="datetimeFigureOut">
              <a:rPr lang="ru-RU" smtClean="0"/>
              <a:t>02.09.2023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B2263-EC57-476F-98ED-55E885B0BD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2E3B21-3CD7-4A13-B573-6060D56F3E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18D03-7A20-4A49-B7B6-A828FD09DE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694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FFDD3F-46DC-4485-BD6E-455C7854B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1355666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717E421-7A39-4382-9B2A-57F7D34FD2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26" y="2161801"/>
            <a:ext cx="2004090" cy="4696199"/>
          </a:xfrm>
          <a:prstGeom prst="rect">
            <a:avLst/>
          </a:prstGeom>
        </p:spPr>
      </p:pic>
      <p:sp>
        <p:nvSpPr>
          <p:cNvPr id="8" name="Пузырек для мыслей: облако 7">
            <a:extLst>
              <a:ext uri="{FF2B5EF4-FFF2-40B4-BE49-F238E27FC236}">
                <a16:creationId xmlns:a16="http://schemas.microsoft.com/office/drawing/2014/main" id="{53D23050-D565-4A8E-9D46-93138FA76175}"/>
              </a:ext>
            </a:extLst>
          </p:cNvPr>
          <p:cNvSpPr/>
          <p:nvPr/>
        </p:nvSpPr>
        <p:spPr>
          <a:xfrm>
            <a:off x="3893574" y="560439"/>
            <a:ext cx="4788312" cy="2566219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ysClr val="windowText" lastClr="000000"/>
                </a:solidFill>
              </a:rPr>
              <a:t>Привет</a:t>
            </a:r>
            <a:r>
              <a:rPr lang="ru-RU" sz="2800" dirty="0">
                <a:solidFill>
                  <a:sysClr val="windowText" lastClr="000000"/>
                </a:solidFill>
              </a:rPr>
              <a:t>, кажется, нам не хватает топлива, чтобы взлететь!</a:t>
            </a:r>
          </a:p>
        </p:txBody>
      </p:sp>
    </p:spTree>
    <p:extLst>
      <p:ext uri="{BB962C8B-B14F-4D97-AF65-F5344CB8AC3E}">
        <p14:creationId xmlns:p14="http://schemas.microsoft.com/office/powerpoint/2010/main" val="25875787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0 L -0.74518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2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24C831-5915-47EC-A482-FC1A4D6BD3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" t="10807" r="84573" b="76843"/>
          <a:stretch/>
        </p:blipFill>
        <p:spPr>
          <a:xfrm>
            <a:off x="2118016" y="936391"/>
            <a:ext cx="1897781" cy="249260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3DF078-69BE-4011-AAD5-9A08B65F89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6" t="27652" r="84410" b="59998"/>
          <a:stretch/>
        </p:blipFill>
        <p:spPr>
          <a:xfrm>
            <a:off x="3002584" y="3119086"/>
            <a:ext cx="1897781" cy="24926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929AF04-314C-467A-B11E-FA38014A66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" t="43963" r="84324" b="43687"/>
          <a:stretch/>
        </p:blipFill>
        <p:spPr>
          <a:xfrm>
            <a:off x="5269412" y="936391"/>
            <a:ext cx="1897781" cy="249260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454F00-4D96-4A98-A367-7FE51A1BA2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5" t="60517" r="84361" b="27133"/>
          <a:stretch/>
        </p:blipFill>
        <p:spPr>
          <a:xfrm>
            <a:off x="6896080" y="3119086"/>
            <a:ext cx="1897781" cy="249260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A8FB43-2F7E-46A3-AAD0-A82D4F6AA4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t="76824" r="84687" b="10826"/>
          <a:stretch/>
        </p:blipFill>
        <p:spPr>
          <a:xfrm>
            <a:off x="8420807" y="943588"/>
            <a:ext cx="1897781" cy="249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113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DCDB0DA-E9EE-4600-9F36-2F45CA5D96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2864" y="4038457"/>
            <a:ext cx="2211012" cy="220532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16853F2-A029-40EB-A612-38E1858099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7" t="5243" r="13624" b="18733"/>
          <a:stretch/>
        </p:blipFill>
        <p:spPr>
          <a:xfrm>
            <a:off x="2984743" y="2214234"/>
            <a:ext cx="2857379" cy="189411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58D25A5-63E4-4D51-BC44-CB14109447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142" y="885370"/>
            <a:ext cx="2024743" cy="202474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5DBF071-F55D-4FD1-8FA1-D5952DDEB25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5" t="3071" r="56225" b="69941"/>
          <a:stretch/>
        </p:blipFill>
        <p:spPr>
          <a:xfrm>
            <a:off x="6472239" y="1059310"/>
            <a:ext cx="1800058" cy="185080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A8CF401-A7E0-405E-89A5-D1A029E5A0E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71"/>
          <a:stretch/>
        </p:blipFill>
        <p:spPr>
          <a:xfrm>
            <a:off x="5449854" y="4038457"/>
            <a:ext cx="2684524" cy="230347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F746254-3009-41F5-8EA8-EB78E635CF8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75"/>
          <a:stretch/>
        </p:blipFill>
        <p:spPr>
          <a:xfrm>
            <a:off x="1197142" y="4495567"/>
            <a:ext cx="2857379" cy="1325793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CC0742-D2EB-472A-8641-8B7B1289491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1" t="55919" r="12884" b="6586"/>
          <a:stretch/>
        </p:blipFill>
        <p:spPr>
          <a:xfrm>
            <a:off x="8678428" y="1218130"/>
            <a:ext cx="1800058" cy="2024743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2A3FB9C-BC5F-40C9-B2DC-75AC5E9E4C6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8" t="6601" r="18266" b="66412"/>
          <a:stretch/>
        </p:blipFill>
        <p:spPr>
          <a:xfrm>
            <a:off x="3122409" y="634191"/>
            <a:ext cx="3065892" cy="135052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B63666E-6959-4E74-9E39-3EDC526B22B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28" y="2543627"/>
            <a:ext cx="1551099" cy="189411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1E10E84-9BB7-40F9-A6E6-B2827BC7113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19" t="5608" r="5399" b="48211"/>
          <a:stretch/>
        </p:blipFill>
        <p:spPr>
          <a:xfrm>
            <a:off x="10613876" y="960080"/>
            <a:ext cx="1041148" cy="316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5229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DCDB0DA-E9EE-4600-9F36-2F45CA5D96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072" y="4205513"/>
            <a:ext cx="1899001" cy="189411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16853F2-A029-40EB-A612-38E1858099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7" t="5243" r="13624" b="18733"/>
          <a:stretch/>
        </p:blipFill>
        <p:spPr>
          <a:xfrm>
            <a:off x="2844455" y="2433594"/>
            <a:ext cx="2375033" cy="157437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58D25A5-63E4-4D51-BC44-CB14109447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5" t="8591" r="22117" b="8591"/>
          <a:stretch/>
        </p:blipFill>
        <p:spPr>
          <a:xfrm>
            <a:off x="7347933" y="570929"/>
            <a:ext cx="1192181" cy="178582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5DBF071-F55D-4FD1-8FA1-D5952DDEB25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5" t="3071" r="56225" b="69941"/>
          <a:stretch/>
        </p:blipFill>
        <p:spPr>
          <a:xfrm>
            <a:off x="5495511" y="1599723"/>
            <a:ext cx="1736864" cy="178582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A8CF401-A7E0-405E-89A5-D1A029E5A0E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71"/>
          <a:stretch/>
        </p:blipFill>
        <p:spPr>
          <a:xfrm>
            <a:off x="4906994" y="4107855"/>
            <a:ext cx="2400425" cy="205969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F746254-3009-41F5-8EA8-EB78E635CF8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75"/>
          <a:stretch/>
        </p:blipFill>
        <p:spPr>
          <a:xfrm>
            <a:off x="1369997" y="5152571"/>
            <a:ext cx="2301879" cy="106804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CC0742-D2EB-472A-8641-8B7B1289491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1" t="55919" r="12884" b="6586"/>
          <a:stretch/>
        </p:blipFill>
        <p:spPr>
          <a:xfrm>
            <a:off x="8639647" y="1769822"/>
            <a:ext cx="1800058" cy="2024743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2A3FB9C-BC5F-40C9-B2DC-75AC5E9E4C6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8" t="6601" r="18266" b="66412"/>
          <a:stretch/>
        </p:blipFill>
        <p:spPr>
          <a:xfrm>
            <a:off x="1884304" y="964319"/>
            <a:ext cx="2884933" cy="1270808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B63666E-6959-4E74-9E39-3EDC526B22B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28" y="2543627"/>
            <a:ext cx="1551099" cy="189411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008C74D-2413-4EF1-A462-4C8A11ED760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19" t="5608" r="5399" b="48211"/>
          <a:stretch/>
        </p:blipFill>
        <p:spPr>
          <a:xfrm>
            <a:off x="10403659" y="1637234"/>
            <a:ext cx="1041148" cy="316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5612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8BF43C7-8E01-4B91-8A05-AAB4BC0A7C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350" y="1097831"/>
            <a:ext cx="1109474" cy="243840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CF92153-9924-4D2B-BE2B-F07A65A374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920" y="4596436"/>
            <a:ext cx="1564260" cy="163591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AAF8F53-D7BE-4A52-9A4F-E6CCE99F8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449" y="809553"/>
            <a:ext cx="1431094" cy="199571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7967249-BE19-497D-ADA0-225867419F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554" y="3844348"/>
            <a:ext cx="1170698" cy="167640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B0A4092-1B25-48FA-8321-9EB6460901C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299" y="4460742"/>
            <a:ext cx="1648971" cy="167640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AA96ADAB-AE63-4ED8-B380-7CECE6B3AA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88" y="4363523"/>
            <a:ext cx="2107052" cy="922362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F7AB56B9-5938-4CE1-8D3F-282AF10505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469" y="999356"/>
            <a:ext cx="2384180" cy="238418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63370C60-F320-4D0C-97F8-C9215A8C6E4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753" y="3474464"/>
            <a:ext cx="1357461" cy="1778117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8A486349-0DDB-4CF3-A18F-2C5CEE1FAA6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992" y="943192"/>
            <a:ext cx="2287136" cy="1713877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6FA5E35A-901B-43D9-A8D0-EDDE2B940D6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74" y="1428877"/>
            <a:ext cx="1613244" cy="200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2050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24C831-5915-47EC-A482-FC1A4D6BD3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" t="10807" r="84573" b="76843"/>
          <a:stretch/>
        </p:blipFill>
        <p:spPr>
          <a:xfrm>
            <a:off x="2118016" y="936391"/>
            <a:ext cx="1897781" cy="249260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3DF078-69BE-4011-AAD5-9A08B65F89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6" t="27652" r="84410" b="59998"/>
          <a:stretch/>
        </p:blipFill>
        <p:spPr>
          <a:xfrm>
            <a:off x="3002584" y="3119086"/>
            <a:ext cx="1897781" cy="24926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929AF04-314C-467A-B11E-FA38014A66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" t="43963" r="84324" b="43687"/>
          <a:stretch/>
        </p:blipFill>
        <p:spPr>
          <a:xfrm>
            <a:off x="5269412" y="936391"/>
            <a:ext cx="1897781" cy="249260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454F00-4D96-4A98-A367-7FE51A1BA2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5" t="60517" r="84361" b="27133"/>
          <a:stretch/>
        </p:blipFill>
        <p:spPr>
          <a:xfrm>
            <a:off x="6896080" y="3119086"/>
            <a:ext cx="1897781" cy="249260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A8FB43-2F7E-46A3-AAD0-A82D4F6AA4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t="76824" r="84687" b="10826"/>
          <a:stretch/>
        </p:blipFill>
        <p:spPr>
          <a:xfrm>
            <a:off x="8420807" y="943588"/>
            <a:ext cx="1897781" cy="249260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D52EA11-8263-41A1-9571-4EF58C8FBE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" t="10807" r="84573" b="76843"/>
          <a:stretch/>
        </p:blipFill>
        <p:spPr>
          <a:xfrm>
            <a:off x="2118016" y="936390"/>
            <a:ext cx="1897781" cy="249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188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DD081C-BBCD-4E22-8DAA-AA33728FB0B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356" y="871059"/>
            <a:ext cx="4081111" cy="523925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00514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70CBED6-CDFA-4811-B82C-85AF789F25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2626701" y="263562"/>
            <a:ext cx="2514736" cy="3516474"/>
          </a:xfrm>
          <a:prstGeom prst="rect">
            <a:avLst/>
          </a:prstGeom>
          <a:ln>
            <a:solidFill>
              <a:srgbClr val="00B0F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63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14CFCB-6F35-4341-ABF9-07DBAD7FB8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43076" y="286052"/>
            <a:ext cx="2518194" cy="3474952"/>
          </a:xfrm>
          <a:prstGeom prst="rect">
            <a:avLst/>
          </a:prstGeom>
          <a:ln>
            <a:solidFill>
              <a:srgbClr val="00B0F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softEdge rad="63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47B4329-476D-4217-8C3C-DD67532B86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2583016" y="2967490"/>
            <a:ext cx="2597780" cy="3520800"/>
          </a:xfrm>
          <a:prstGeom prst="rect">
            <a:avLst/>
          </a:prstGeom>
          <a:ln>
            <a:solidFill>
              <a:srgbClr val="00B0F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63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E36A82C-B347-415D-B00B-BE67D9514DA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22314" y="2997334"/>
            <a:ext cx="2585670" cy="3449000"/>
          </a:xfrm>
          <a:prstGeom prst="rect">
            <a:avLst/>
          </a:prstGeom>
          <a:ln>
            <a:solidFill>
              <a:srgbClr val="00B0F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375118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70CBED6-CDFA-4811-B82C-85AF789F25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359953" y="2254812"/>
            <a:ext cx="1614802" cy="2258054"/>
          </a:xfrm>
          <a:prstGeom prst="rect">
            <a:avLst/>
          </a:prstGeom>
          <a:ln>
            <a:solidFill>
              <a:srgbClr val="00B0F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63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14CFCB-6F35-4341-ABF9-07DBAD7FB8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52258" y="2354332"/>
            <a:ext cx="1617022" cy="2231391"/>
          </a:xfrm>
          <a:prstGeom prst="rect">
            <a:avLst/>
          </a:prstGeom>
          <a:ln>
            <a:solidFill>
              <a:srgbClr val="00B0F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softEdge rad="63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47B4329-476D-4217-8C3C-DD67532B86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9521890" y="2314059"/>
            <a:ext cx="1668128" cy="2260832"/>
          </a:xfrm>
          <a:prstGeom prst="rect">
            <a:avLst/>
          </a:prstGeom>
          <a:ln>
            <a:solidFill>
              <a:srgbClr val="00B0F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63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E36A82C-B347-415D-B00B-BE67D9514DA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58460" y="2333224"/>
            <a:ext cx="1660351" cy="2214726"/>
          </a:xfrm>
          <a:prstGeom prst="rect">
            <a:avLst/>
          </a:prstGeom>
          <a:ln>
            <a:solidFill>
              <a:srgbClr val="00B0F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213905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3DF078-69BE-4011-AAD5-9A08B65F89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6" t="27652" r="84410" b="59998"/>
          <a:stretch/>
        </p:blipFill>
        <p:spPr>
          <a:xfrm>
            <a:off x="3002584" y="3119086"/>
            <a:ext cx="1897781" cy="24926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929AF04-314C-467A-B11E-FA38014A66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" t="43963" r="84324" b="43687"/>
          <a:stretch/>
        </p:blipFill>
        <p:spPr>
          <a:xfrm>
            <a:off x="5269412" y="936391"/>
            <a:ext cx="1897781" cy="249260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454F00-4D96-4A98-A367-7FE51A1BA2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5" t="60517" r="84361" b="27133"/>
          <a:stretch/>
        </p:blipFill>
        <p:spPr>
          <a:xfrm>
            <a:off x="6896080" y="3119086"/>
            <a:ext cx="1897781" cy="249260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A8FB43-2F7E-46A3-AAD0-A82D4F6AA4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t="76824" r="84687" b="10826"/>
          <a:stretch/>
        </p:blipFill>
        <p:spPr>
          <a:xfrm>
            <a:off x="8420807" y="943588"/>
            <a:ext cx="1897781" cy="249260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D52EA11-8263-41A1-9571-4EF58C8FBE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" t="10807" r="84573" b="76843"/>
          <a:stretch/>
        </p:blipFill>
        <p:spPr>
          <a:xfrm>
            <a:off x="1926423" y="943588"/>
            <a:ext cx="1897781" cy="249260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1EA86D-C7F2-4956-A27E-8358A33189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" t="43963" r="84324" b="43687"/>
          <a:stretch/>
        </p:blipFill>
        <p:spPr>
          <a:xfrm>
            <a:off x="5269411" y="936390"/>
            <a:ext cx="1897781" cy="249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320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DD7E0879-D918-45DC-809A-E6F16D2D64C1}"/>
              </a:ext>
            </a:extLst>
          </p:cNvPr>
          <p:cNvCxnSpPr/>
          <p:nvPr/>
        </p:nvCxnSpPr>
        <p:spPr>
          <a:xfrm>
            <a:off x="5063363" y="2284379"/>
            <a:ext cx="0" cy="260844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0A99FB5-B55F-4D82-B054-2DCDABA06828}"/>
              </a:ext>
            </a:extLst>
          </p:cNvPr>
          <p:cNvSpPr txBox="1"/>
          <p:nvPr/>
        </p:nvSpPr>
        <p:spPr>
          <a:xfrm>
            <a:off x="5642810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E963B3-6FD7-4001-8548-0B10FAFAD572}"/>
              </a:ext>
            </a:extLst>
          </p:cNvPr>
          <p:cNvSpPr txBox="1"/>
          <p:nvPr/>
        </p:nvSpPr>
        <p:spPr>
          <a:xfrm>
            <a:off x="7167676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206901-161E-41DA-B6F6-75CAF3CF12E0}"/>
              </a:ext>
            </a:extLst>
          </p:cNvPr>
          <p:cNvSpPr txBox="1"/>
          <p:nvPr/>
        </p:nvSpPr>
        <p:spPr>
          <a:xfrm>
            <a:off x="8893683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3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2BD5AC1-B865-439D-B50E-6898C6C38836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1" t="2546" r="78448" b="83693"/>
          <a:stretch/>
        </p:blipFill>
        <p:spPr bwMode="auto">
          <a:xfrm>
            <a:off x="3656975" y="2929271"/>
            <a:ext cx="1221673" cy="125010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792B009-AA04-4A05-BC4E-35C515DFF575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9" t="2403" r="52480" b="83836"/>
          <a:stretch/>
        </p:blipFill>
        <p:spPr bwMode="auto">
          <a:xfrm>
            <a:off x="5213128" y="2929271"/>
            <a:ext cx="1221673" cy="125010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E1155D1-F5BD-4137-ACFC-46B14B763BCE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92" t="2085" r="29297" b="84154"/>
          <a:stretch/>
        </p:blipFill>
        <p:spPr bwMode="auto">
          <a:xfrm>
            <a:off x="6826346" y="2929271"/>
            <a:ext cx="1221673" cy="125010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C102C904-F6FC-4532-A5EF-BC8D21BA57A8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52" t="2694" r="5637" b="83545"/>
          <a:stretch/>
        </p:blipFill>
        <p:spPr bwMode="auto">
          <a:xfrm>
            <a:off x="8495673" y="2929271"/>
            <a:ext cx="1221673" cy="125010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2879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" grpId="0" animBg="1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DD7E0879-D918-45DC-809A-E6F16D2D64C1}"/>
              </a:ext>
            </a:extLst>
          </p:cNvPr>
          <p:cNvCxnSpPr/>
          <p:nvPr/>
        </p:nvCxnSpPr>
        <p:spPr>
          <a:xfrm>
            <a:off x="5063363" y="2284379"/>
            <a:ext cx="0" cy="260844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0A99FB5-B55F-4D82-B054-2DCDABA06828}"/>
              </a:ext>
            </a:extLst>
          </p:cNvPr>
          <p:cNvSpPr txBox="1"/>
          <p:nvPr/>
        </p:nvSpPr>
        <p:spPr>
          <a:xfrm>
            <a:off x="5642810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E963B3-6FD7-4001-8548-0B10FAFAD572}"/>
              </a:ext>
            </a:extLst>
          </p:cNvPr>
          <p:cNvSpPr txBox="1"/>
          <p:nvPr/>
        </p:nvSpPr>
        <p:spPr>
          <a:xfrm>
            <a:off x="7167676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206901-161E-41DA-B6F6-75CAF3CF12E0}"/>
              </a:ext>
            </a:extLst>
          </p:cNvPr>
          <p:cNvSpPr txBox="1"/>
          <p:nvPr/>
        </p:nvSpPr>
        <p:spPr>
          <a:xfrm>
            <a:off x="8893683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3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2BD5AC1-B865-439D-B50E-6898C6C38836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" t="18545" r="77843" b="67694"/>
          <a:stretch/>
        </p:blipFill>
        <p:spPr bwMode="auto">
          <a:xfrm>
            <a:off x="3415195" y="2929271"/>
            <a:ext cx="1406388" cy="125010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792B009-AA04-4A05-BC4E-35C515DFF575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4" t="18932" r="50105" b="67307"/>
          <a:stretch/>
        </p:blipFill>
        <p:spPr bwMode="auto">
          <a:xfrm>
            <a:off x="5213128" y="2929271"/>
            <a:ext cx="1524556" cy="125010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E1155D1-F5BD-4137-ACFC-46B14B763BCE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29" t="18720" r="27205" b="67519"/>
          <a:stretch/>
        </p:blipFill>
        <p:spPr bwMode="auto">
          <a:xfrm>
            <a:off x="6826346" y="2929271"/>
            <a:ext cx="1432130" cy="125010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C102C904-F6FC-4532-A5EF-BC8D21BA57A8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11" t="18587" r="5224" b="67652"/>
          <a:stretch/>
        </p:blipFill>
        <p:spPr bwMode="auto">
          <a:xfrm>
            <a:off x="8495673" y="2929271"/>
            <a:ext cx="1432130" cy="125010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18054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 animBg="1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DD7E0879-D918-45DC-809A-E6F16D2D64C1}"/>
              </a:ext>
            </a:extLst>
          </p:cNvPr>
          <p:cNvCxnSpPr/>
          <p:nvPr/>
        </p:nvCxnSpPr>
        <p:spPr>
          <a:xfrm>
            <a:off x="5063363" y="2284379"/>
            <a:ext cx="0" cy="260844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0A99FB5-B55F-4D82-B054-2DCDABA06828}"/>
              </a:ext>
            </a:extLst>
          </p:cNvPr>
          <p:cNvSpPr txBox="1"/>
          <p:nvPr/>
        </p:nvSpPr>
        <p:spPr>
          <a:xfrm>
            <a:off x="5642810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E963B3-6FD7-4001-8548-0B10FAFAD572}"/>
              </a:ext>
            </a:extLst>
          </p:cNvPr>
          <p:cNvSpPr txBox="1"/>
          <p:nvPr/>
        </p:nvSpPr>
        <p:spPr>
          <a:xfrm>
            <a:off x="7167676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206901-161E-41DA-B6F6-75CAF3CF12E0}"/>
              </a:ext>
            </a:extLst>
          </p:cNvPr>
          <p:cNvSpPr txBox="1"/>
          <p:nvPr/>
        </p:nvSpPr>
        <p:spPr>
          <a:xfrm>
            <a:off x="8893683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3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2BD5AC1-B865-439D-B50E-6898C6C38836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" t="34823" r="78720" b="50764"/>
          <a:stretch/>
        </p:blipFill>
        <p:spPr bwMode="auto">
          <a:xfrm>
            <a:off x="3561347" y="2929272"/>
            <a:ext cx="1260235" cy="130935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792B009-AA04-4A05-BC4E-35C515DFF575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10" t="34823" r="49239" b="50764"/>
          <a:stretch/>
        </p:blipFill>
        <p:spPr bwMode="auto">
          <a:xfrm>
            <a:off x="5213128" y="2929271"/>
            <a:ext cx="1524556" cy="130935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E1155D1-F5BD-4137-ACFC-46B14B763BCE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95" t="34823" r="26505" b="50764"/>
          <a:stretch/>
        </p:blipFill>
        <p:spPr bwMode="auto">
          <a:xfrm>
            <a:off x="6826346" y="2929271"/>
            <a:ext cx="1320984" cy="130935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C102C904-F6FC-4532-A5EF-BC8D21BA57A8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20" t="34823" r="5754" b="50764"/>
          <a:stretch/>
        </p:blipFill>
        <p:spPr bwMode="auto">
          <a:xfrm>
            <a:off x="8495673" y="2929271"/>
            <a:ext cx="1282711" cy="130935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0779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 animBg="1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DD7E0879-D918-45DC-809A-E6F16D2D64C1}"/>
              </a:ext>
            </a:extLst>
          </p:cNvPr>
          <p:cNvCxnSpPr/>
          <p:nvPr/>
        </p:nvCxnSpPr>
        <p:spPr>
          <a:xfrm>
            <a:off x="5063363" y="2284379"/>
            <a:ext cx="0" cy="260844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0A99FB5-B55F-4D82-B054-2DCDABA06828}"/>
              </a:ext>
            </a:extLst>
          </p:cNvPr>
          <p:cNvSpPr txBox="1"/>
          <p:nvPr/>
        </p:nvSpPr>
        <p:spPr>
          <a:xfrm>
            <a:off x="5642810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E963B3-6FD7-4001-8548-0B10FAFAD572}"/>
              </a:ext>
            </a:extLst>
          </p:cNvPr>
          <p:cNvSpPr txBox="1"/>
          <p:nvPr/>
        </p:nvSpPr>
        <p:spPr>
          <a:xfrm>
            <a:off x="7167676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206901-161E-41DA-B6F6-75CAF3CF12E0}"/>
              </a:ext>
            </a:extLst>
          </p:cNvPr>
          <p:cNvSpPr txBox="1"/>
          <p:nvPr/>
        </p:nvSpPr>
        <p:spPr>
          <a:xfrm>
            <a:off x="8893683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3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2BD5AC1-B865-439D-B50E-6898C6C38836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" t="51034" r="78671" b="34553"/>
          <a:stretch/>
        </p:blipFill>
        <p:spPr bwMode="auto">
          <a:xfrm>
            <a:off x="3561347" y="2929272"/>
            <a:ext cx="1352252" cy="130935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792B009-AA04-4A05-BC4E-35C515DFF575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4" t="51034" r="50105" b="34553"/>
          <a:stretch/>
        </p:blipFill>
        <p:spPr bwMode="auto">
          <a:xfrm>
            <a:off x="5213128" y="2929271"/>
            <a:ext cx="1524556" cy="130935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E1155D1-F5BD-4137-ACFC-46B14B763BCE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29" t="51669" r="27638" b="33918"/>
          <a:stretch/>
        </p:blipFill>
        <p:spPr bwMode="auto">
          <a:xfrm>
            <a:off x="6826346" y="2929271"/>
            <a:ext cx="1403254" cy="130935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C102C904-F6FC-4532-A5EF-BC8D21BA57A8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8" t="51669" r="5009" b="33918"/>
          <a:stretch/>
        </p:blipFill>
        <p:spPr bwMode="auto">
          <a:xfrm>
            <a:off x="8495673" y="2929271"/>
            <a:ext cx="1403254" cy="130935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96002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" grpId="0" animBg="1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DD7E0879-D918-45DC-809A-E6F16D2D64C1}"/>
              </a:ext>
            </a:extLst>
          </p:cNvPr>
          <p:cNvCxnSpPr/>
          <p:nvPr/>
        </p:nvCxnSpPr>
        <p:spPr>
          <a:xfrm>
            <a:off x="5063363" y="2284379"/>
            <a:ext cx="0" cy="260844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0A99FB5-B55F-4D82-B054-2DCDABA06828}"/>
              </a:ext>
            </a:extLst>
          </p:cNvPr>
          <p:cNvSpPr txBox="1"/>
          <p:nvPr/>
        </p:nvSpPr>
        <p:spPr>
          <a:xfrm>
            <a:off x="5642810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E963B3-6FD7-4001-8548-0B10FAFAD572}"/>
              </a:ext>
            </a:extLst>
          </p:cNvPr>
          <p:cNvSpPr txBox="1"/>
          <p:nvPr/>
        </p:nvSpPr>
        <p:spPr>
          <a:xfrm>
            <a:off x="7167676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206901-161E-41DA-B6F6-75CAF3CF12E0}"/>
              </a:ext>
            </a:extLst>
          </p:cNvPr>
          <p:cNvSpPr txBox="1"/>
          <p:nvPr/>
        </p:nvSpPr>
        <p:spPr>
          <a:xfrm>
            <a:off x="8893683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3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2BD5AC1-B865-439D-B50E-6898C6C38836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" t="67351" r="79150" b="17472"/>
          <a:stretch/>
        </p:blipFill>
        <p:spPr bwMode="auto">
          <a:xfrm>
            <a:off x="3561347" y="2929272"/>
            <a:ext cx="1320266" cy="1378778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792B009-AA04-4A05-BC4E-35C515DFF575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10" t="67139" r="49239" b="18448"/>
          <a:stretch/>
        </p:blipFill>
        <p:spPr bwMode="auto">
          <a:xfrm>
            <a:off x="5213128" y="2929271"/>
            <a:ext cx="1524556" cy="130935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E1155D1-F5BD-4137-ACFC-46B14B763BCE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83" t="67244" r="25984" b="17578"/>
          <a:stretch/>
        </p:blipFill>
        <p:spPr bwMode="auto">
          <a:xfrm>
            <a:off x="6826346" y="2929271"/>
            <a:ext cx="1403254" cy="1378779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C102C904-F6FC-4532-A5EF-BC8D21BA57A8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21" t="66608" r="3946" b="17428"/>
          <a:stretch/>
        </p:blipFill>
        <p:spPr bwMode="auto">
          <a:xfrm>
            <a:off x="8495673" y="2929271"/>
            <a:ext cx="1403254" cy="145022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07939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" grpId="0" animBg="1"/>
      <p:bldP spid="23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DD7E0879-D918-45DC-809A-E6F16D2D64C1}"/>
              </a:ext>
            </a:extLst>
          </p:cNvPr>
          <p:cNvCxnSpPr/>
          <p:nvPr/>
        </p:nvCxnSpPr>
        <p:spPr>
          <a:xfrm>
            <a:off x="5063363" y="2284379"/>
            <a:ext cx="0" cy="260844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0A99FB5-B55F-4D82-B054-2DCDABA06828}"/>
              </a:ext>
            </a:extLst>
          </p:cNvPr>
          <p:cNvSpPr txBox="1"/>
          <p:nvPr/>
        </p:nvSpPr>
        <p:spPr>
          <a:xfrm>
            <a:off x="5642810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E963B3-6FD7-4001-8548-0B10FAFAD572}"/>
              </a:ext>
            </a:extLst>
          </p:cNvPr>
          <p:cNvSpPr txBox="1"/>
          <p:nvPr/>
        </p:nvSpPr>
        <p:spPr>
          <a:xfrm>
            <a:off x="7167676" y="4308050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206901-161E-41DA-B6F6-75CAF3CF12E0}"/>
              </a:ext>
            </a:extLst>
          </p:cNvPr>
          <p:cNvSpPr txBox="1"/>
          <p:nvPr/>
        </p:nvSpPr>
        <p:spPr>
          <a:xfrm>
            <a:off x="8467027" y="4291206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3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2BD5AC1-B865-439D-B50E-6898C6C38836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" t="84037" r="79149" b="2436"/>
          <a:stretch/>
        </p:blipFill>
        <p:spPr bwMode="auto">
          <a:xfrm>
            <a:off x="3500338" y="3062364"/>
            <a:ext cx="1320266" cy="1228842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792B009-AA04-4A05-BC4E-35C515DFF575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4" t="85041" r="55050" b="3254"/>
          <a:stretch/>
        </p:blipFill>
        <p:spPr bwMode="auto">
          <a:xfrm>
            <a:off x="5323893" y="3171355"/>
            <a:ext cx="1194618" cy="106333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E1155D1-F5BD-4137-ACFC-46B14B763BCE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94" t="84224" r="38980" b="2576"/>
          <a:stretch/>
        </p:blipFill>
        <p:spPr bwMode="auto">
          <a:xfrm>
            <a:off x="6761270" y="3108960"/>
            <a:ext cx="1102569" cy="119909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C102C904-F6FC-4532-A5EF-BC8D21BA57A8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4" t="84223" r="21500" b="2578"/>
          <a:stretch/>
        </p:blipFill>
        <p:spPr bwMode="auto">
          <a:xfrm>
            <a:off x="8139225" y="3108960"/>
            <a:ext cx="1194618" cy="119909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6EF4B8-E2D3-43D3-92FC-B199AC0C9174}"/>
              </a:ext>
            </a:extLst>
          </p:cNvPr>
          <p:cNvSpPr txBox="1"/>
          <p:nvPr/>
        </p:nvSpPr>
        <p:spPr>
          <a:xfrm>
            <a:off x="10015635" y="4352395"/>
            <a:ext cx="539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4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35B50DC-E5AD-43AF-AACD-C04F1808EF0B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16" t="83896" r="3578" b="2904"/>
          <a:stretch/>
        </p:blipFill>
        <p:spPr bwMode="auto">
          <a:xfrm>
            <a:off x="9609229" y="3153305"/>
            <a:ext cx="1194618" cy="119909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89584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" grpId="0" animBg="1"/>
      <p:bldP spid="23" grpId="0"/>
      <p:bldP spid="24" grpId="0"/>
      <p:bldP spid="25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3DF078-69BE-4011-AAD5-9A08B65F89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6" t="27652" r="84410" b="59998"/>
          <a:stretch/>
        </p:blipFill>
        <p:spPr>
          <a:xfrm>
            <a:off x="3002584" y="3119086"/>
            <a:ext cx="1897781" cy="249260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454F00-4D96-4A98-A367-7FE51A1BA2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5" t="60517" r="84361" b="27133"/>
          <a:stretch/>
        </p:blipFill>
        <p:spPr>
          <a:xfrm>
            <a:off x="6896080" y="3119086"/>
            <a:ext cx="1897781" cy="249260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A8FB43-2F7E-46A3-AAD0-A82D4F6AA4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t="76824" r="84687" b="10826"/>
          <a:stretch/>
        </p:blipFill>
        <p:spPr>
          <a:xfrm>
            <a:off x="8420807" y="943588"/>
            <a:ext cx="1897781" cy="249260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D52EA11-8263-41A1-9571-4EF58C8FBE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" t="10807" r="84573" b="76843"/>
          <a:stretch/>
        </p:blipFill>
        <p:spPr>
          <a:xfrm>
            <a:off x="1926423" y="943588"/>
            <a:ext cx="1897781" cy="249260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1EA86D-C7F2-4956-A27E-8358A33189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" t="43963" r="84324" b="43687"/>
          <a:stretch/>
        </p:blipFill>
        <p:spPr>
          <a:xfrm>
            <a:off x="5147109" y="943588"/>
            <a:ext cx="1897781" cy="249260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CA8B2F2-C36E-418A-ABA6-D2ACB90E69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t="76824" r="84687" b="10826"/>
          <a:stretch/>
        </p:blipFill>
        <p:spPr>
          <a:xfrm>
            <a:off x="8408623" y="936391"/>
            <a:ext cx="1897781" cy="249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3810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09DB5D-7195-45D7-B351-E4399E2C55FC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2" t="2305" r="49650" b="50964"/>
          <a:stretch/>
        </p:blipFill>
        <p:spPr bwMode="auto">
          <a:xfrm>
            <a:off x="6467789" y="3709525"/>
            <a:ext cx="2130393" cy="2483319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9A206F-422B-4EE5-93C6-E30BA6D21970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24" t="2108" r="2881" b="51161"/>
          <a:stretch/>
        </p:blipFill>
        <p:spPr bwMode="auto">
          <a:xfrm>
            <a:off x="6467790" y="945681"/>
            <a:ext cx="2040944" cy="2483319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B6D3A92-FF61-4B24-8509-8D3C9EEAEB3C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5" t="51660" r="50000" b="1609"/>
          <a:stretch/>
        </p:blipFill>
        <p:spPr bwMode="auto">
          <a:xfrm>
            <a:off x="3683269" y="3709526"/>
            <a:ext cx="2040944" cy="2483319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25DECE-B509-48EC-91D3-6BFA3AA01BA9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38" t="51127" r="2467" b="2142"/>
          <a:stretch/>
        </p:blipFill>
        <p:spPr bwMode="auto">
          <a:xfrm>
            <a:off x="3683267" y="945680"/>
            <a:ext cx="2040944" cy="2483319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631977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09DB5D-7195-45D7-B351-E4399E2C55FC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2" t="2305" r="49650" b="50964"/>
          <a:stretch/>
        </p:blipFill>
        <p:spPr bwMode="auto">
          <a:xfrm>
            <a:off x="1277673" y="2249025"/>
            <a:ext cx="2130393" cy="2483319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9A206F-422B-4EE5-93C6-E30BA6D21970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24" t="2108" r="2881" b="51161"/>
          <a:stretch/>
        </p:blipFill>
        <p:spPr bwMode="auto">
          <a:xfrm>
            <a:off x="3857441" y="2249025"/>
            <a:ext cx="2040944" cy="2483319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B6D3A92-FF61-4B24-8509-8D3C9EEAEB3C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5" t="51660" r="50000" b="1609"/>
          <a:stretch/>
        </p:blipFill>
        <p:spPr bwMode="auto">
          <a:xfrm>
            <a:off x="6293617" y="2249024"/>
            <a:ext cx="2040944" cy="2483319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25DECE-B509-48EC-91D3-6BFA3AA01BA9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38" t="51127" r="2467" b="2142"/>
          <a:stretch/>
        </p:blipFill>
        <p:spPr bwMode="auto">
          <a:xfrm>
            <a:off x="8729793" y="2249024"/>
            <a:ext cx="2040944" cy="2483319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3783846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355BE5-F919-4680-9772-C42285812109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" t="73201" r="66307" b="5216"/>
          <a:stretch/>
        </p:blipFill>
        <p:spPr bwMode="auto">
          <a:xfrm rot="5400000">
            <a:off x="697829" y="2526636"/>
            <a:ext cx="2310066" cy="2261937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B1B76C2-FCF1-4110-AB92-87CF6857CBDC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8" t="2595" r="67343" b="75822"/>
          <a:stretch/>
        </p:blipFill>
        <p:spPr bwMode="auto">
          <a:xfrm rot="5400000">
            <a:off x="3323920" y="2642139"/>
            <a:ext cx="2079061" cy="2261937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FAFA901-1281-413B-9B5B-6A852845621B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5" t="51327" r="68099" b="30782"/>
          <a:stretch/>
        </p:blipFill>
        <p:spPr bwMode="auto">
          <a:xfrm rot="5400000">
            <a:off x="8612755" y="2603840"/>
            <a:ext cx="2090406" cy="1874942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DCBE8AE-B81B-460F-B256-4BAB0CD24F48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13" t="1477" r="3489" b="76035"/>
          <a:stretch/>
        </p:blipFill>
        <p:spPr bwMode="auto">
          <a:xfrm rot="5400000">
            <a:off x="6161658" y="2612572"/>
            <a:ext cx="1727200" cy="222068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82929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355BE5-F919-4680-9772-C42285812109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53" t="25422" r="2437" b="52995"/>
          <a:stretch/>
        </p:blipFill>
        <p:spPr bwMode="auto">
          <a:xfrm rot="5400000">
            <a:off x="5878287" y="2526637"/>
            <a:ext cx="2310066" cy="2261937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B1B76C2-FCF1-4110-AB92-87CF6857CBDC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33" t="49261" r="34895" b="29156"/>
          <a:stretch/>
        </p:blipFill>
        <p:spPr bwMode="auto">
          <a:xfrm rot="5400000">
            <a:off x="9116500" y="2581637"/>
            <a:ext cx="2200065" cy="2261937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61AF61-1B52-47D1-B758-A905253DD371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95" t="25380" r="34895" b="53037"/>
          <a:stretch/>
        </p:blipFill>
        <p:spPr bwMode="auto">
          <a:xfrm rot="5400000">
            <a:off x="3132796" y="2526636"/>
            <a:ext cx="2310066" cy="2261937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FAFA901-1281-413B-9B5B-6A852845621B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87" t="919" r="33803" b="77498"/>
          <a:stretch/>
        </p:blipFill>
        <p:spPr bwMode="auto">
          <a:xfrm rot="5400000">
            <a:off x="710243" y="2526637"/>
            <a:ext cx="2310066" cy="2261937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51385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FAFA901-1281-413B-9B5B-6A852845621B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82" t="919" r="2208" b="77498"/>
          <a:stretch/>
        </p:blipFill>
        <p:spPr bwMode="auto">
          <a:xfrm rot="5400000">
            <a:off x="8600859" y="2520172"/>
            <a:ext cx="2310066" cy="2261937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367C882-381F-4062-B9F2-AC10385DD2E9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1" t="48798" r="68231" b="28714"/>
          <a:stretch/>
        </p:blipFill>
        <p:spPr bwMode="auto">
          <a:xfrm rot="5400000">
            <a:off x="1103084" y="2380343"/>
            <a:ext cx="1727200" cy="222068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2764AB-F17E-4082-B77D-576E3D07C8D9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6" t="640" r="69466" b="76872"/>
          <a:stretch/>
        </p:blipFill>
        <p:spPr bwMode="auto">
          <a:xfrm rot="5400000">
            <a:off x="3813820" y="2380343"/>
            <a:ext cx="1727200" cy="222068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1D84807-C0FC-4906-9F3C-72C52D175917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3" t="24531" r="67819" b="52981"/>
          <a:stretch/>
        </p:blipFill>
        <p:spPr bwMode="auto">
          <a:xfrm rot="5400000">
            <a:off x="6334913" y="2318658"/>
            <a:ext cx="1727200" cy="222068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53792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367C882-381F-4062-B9F2-AC10385DD2E9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95" t="73141" r="4207" b="4371"/>
          <a:stretch/>
        </p:blipFill>
        <p:spPr bwMode="auto">
          <a:xfrm rot="5400000">
            <a:off x="1103084" y="2380343"/>
            <a:ext cx="1727200" cy="222068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2764AB-F17E-4082-B77D-576E3D07C8D9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62" t="640" r="38240" b="76872"/>
          <a:stretch/>
        </p:blipFill>
        <p:spPr bwMode="auto">
          <a:xfrm rot="5400000">
            <a:off x="3813820" y="2380343"/>
            <a:ext cx="1727200" cy="222068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1D84807-C0FC-4906-9F3C-72C52D175917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15" t="48930" r="36387" b="28582"/>
          <a:stretch/>
        </p:blipFill>
        <p:spPr bwMode="auto">
          <a:xfrm rot="5400000">
            <a:off x="6334913" y="2318658"/>
            <a:ext cx="1727200" cy="222068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48B3E3A-D85D-40E8-8580-4D34A3861AA6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86" t="26216" r="34123" b="52799"/>
          <a:stretch/>
        </p:blipFill>
        <p:spPr bwMode="auto">
          <a:xfrm rot="5400000">
            <a:off x="8795468" y="2568838"/>
            <a:ext cx="2079171" cy="2072293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43054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3DF078-69BE-4011-AAD5-9A08B65F89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6" t="27652" r="84410" b="59998"/>
          <a:stretch/>
        </p:blipFill>
        <p:spPr>
          <a:xfrm>
            <a:off x="3002584" y="3119086"/>
            <a:ext cx="1897781" cy="249260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454F00-4D96-4A98-A367-7FE51A1BA2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5" t="60517" r="84361" b="27133"/>
          <a:stretch/>
        </p:blipFill>
        <p:spPr>
          <a:xfrm>
            <a:off x="6896080" y="3119086"/>
            <a:ext cx="1897781" cy="249260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A8FB43-2F7E-46A3-AAD0-A82D4F6AA4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t="76824" r="84687" b="10826"/>
          <a:stretch/>
        </p:blipFill>
        <p:spPr>
          <a:xfrm>
            <a:off x="8420807" y="943588"/>
            <a:ext cx="1897781" cy="249260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D52EA11-8263-41A1-9571-4EF58C8FBE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" t="10807" r="84573" b="76843"/>
          <a:stretch/>
        </p:blipFill>
        <p:spPr>
          <a:xfrm>
            <a:off x="1926423" y="943588"/>
            <a:ext cx="1897781" cy="249260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1EA86D-C7F2-4956-A27E-8358A33189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" t="43963" r="84324" b="43687"/>
          <a:stretch/>
        </p:blipFill>
        <p:spPr>
          <a:xfrm>
            <a:off x="5147109" y="943588"/>
            <a:ext cx="1897781" cy="249260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CA8B2F2-C36E-418A-ABA6-D2ACB90E69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t="76824" r="84687" b="10826"/>
          <a:stretch/>
        </p:blipFill>
        <p:spPr>
          <a:xfrm>
            <a:off x="8408623" y="936391"/>
            <a:ext cx="1897781" cy="249260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46686E2-44EC-4AC7-B9F2-81237758F70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6" t="27652" r="84410" b="59998"/>
          <a:stretch/>
        </p:blipFill>
        <p:spPr>
          <a:xfrm>
            <a:off x="2990400" y="3119086"/>
            <a:ext cx="1897781" cy="249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396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78E5EEB-6335-4D7C-8D16-AA5629952D8D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7" t="5386" r="8622" b="70755"/>
          <a:stretch/>
        </p:blipFill>
        <p:spPr bwMode="auto">
          <a:xfrm>
            <a:off x="3483886" y="2285733"/>
            <a:ext cx="5427885" cy="2286534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41383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78E5EEB-6335-4D7C-8D16-AA5629952D8D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86" t="35813" r="6003" b="40328"/>
          <a:stretch/>
        </p:blipFill>
        <p:spPr bwMode="auto">
          <a:xfrm>
            <a:off x="3033944" y="2104571"/>
            <a:ext cx="6400342" cy="308482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1128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78E5EEB-6335-4D7C-8D16-AA5629952D8D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6" t="67517" r="6134" b="6512"/>
          <a:stretch/>
        </p:blipFill>
        <p:spPr bwMode="auto">
          <a:xfrm>
            <a:off x="2859772" y="2428154"/>
            <a:ext cx="5921371" cy="2649391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52143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70B386A-DF31-41BA-8335-E16A556584A6}"/>
              </a:ext>
            </a:extLst>
          </p:cNvPr>
          <p:cNvSpPr/>
          <p:nvPr/>
        </p:nvSpPr>
        <p:spPr>
          <a:xfrm>
            <a:off x="348343" y="508000"/>
            <a:ext cx="11495314" cy="596537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2734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D52EA11-8263-41A1-9571-4EF58C8FBE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" t="10807" r="84573" b="76843"/>
          <a:stretch/>
        </p:blipFill>
        <p:spPr>
          <a:xfrm>
            <a:off x="1926423" y="943588"/>
            <a:ext cx="1897781" cy="249260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1EA86D-C7F2-4956-A27E-8358A33189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" t="43963" r="84324" b="43687"/>
          <a:stretch/>
        </p:blipFill>
        <p:spPr>
          <a:xfrm>
            <a:off x="5051311" y="936390"/>
            <a:ext cx="1897781" cy="249260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CA8B2F2-C36E-418A-ABA6-D2ACB90E69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t="76824" r="84687" b="10826"/>
          <a:stretch/>
        </p:blipFill>
        <p:spPr>
          <a:xfrm>
            <a:off x="8123187" y="936391"/>
            <a:ext cx="1897781" cy="249260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46686E2-44EC-4AC7-B9F2-81237758F70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6" t="27652" r="84410" b="59998"/>
          <a:stretch/>
        </p:blipFill>
        <p:spPr>
          <a:xfrm>
            <a:off x="3112703" y="3119085"/>
            <a:ext cx="1897781" cy="249260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23F552E-62C9-4083-A3E3-AB80FD2DF9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5" t="60517" r="84361" b="27133"/>
          <a:stretch/>
        </p:blipFill>
        <p:spPr>
          <a:xfrm>
            <a:off x="6524223" y="3119084"/>
            <a:ext cx="1897781" cy="249260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A5EED9F-E718-48DE-9FC2-FE49402D57F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5" t="60517" r="84361" b="27133"/>
          <a:stretch/>
        </p:blipFill>
        <p:spPr>
          <a:xfrm>
            <a:off x="6524223" y="3119084"/>
            <a:ext cx="1897781" cy="249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6524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2.96296E-6 L 0.26419 0.2280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03" y="11389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2.96296E-6 L 2.70833E-6 0.2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2.96296E-6 L -0.24401 0.2289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1" y="1143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4.07407E-6 L 0.16693 -0.0893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46" y="-446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4.07407E-6 L -0.11289 -0.0793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51" y="-3981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FFDD3F-46DC-4485-BD6E-455C7854B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71807" y="-9899"/>
            <a:ext cx="21355666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717E421-7A39-4382-9B2A-57F7D34FD2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26" y="2161801"/>
            <a:ext cx="2004090" cy="4696199"/>
          </a:xfrm>
          <a:prstGeom prst="rect">
            <a:avLst/>
          </a:prstGeom>
        </p:spPr>
      </p:pic>
      <p:sp>
        <p:nvSpPr>
          <p:cNvPr id="8" name="Пузырек для мыслей: облако 7">
            <a:extLst>
              <a:ext uri="{FF2B5EF4-FFF2-40B4-BE49-F238E27FC236}">
                <a16:creationId xmlns:a16="http://schemas.microsoft.com/office/drawing/2014/main" id="{53D23050-D565-4A8E-9D46-93138FA76175}"/>
              </a:ext>
            </a:extLst>
          </p:cNvPr>
          <p:cNvSpPr/>
          <p:nvPr/>
        </p:nvSpPr>
        <p:spPr>
          <a:xfrm>
            <a:off x="3893574" y="560439"/>
            <a:ext cx="4788312" cy="2566219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ysClr val="windowText" lastClr="000000"/>
                </a:solidFill>
              </a:rPr>
              <a:t>Спасибо тебе, теперь мой самолет может отправляться в путь!</a:t>
            </a:r>
            <a:endParaRPr lang="ru-RU" sz="28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3501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058CC-543D-48A1-8CE5-12CB25A05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C72421E-8E2E-4C90-BD34-4DDE009DCF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06" t="38543"/>
          <a:stretch/>
        </p:blipFill>
        <p:spPr>
          <a:xfrm rot="21211144" flipH="1">
            <a:off x="-8020050" y="3181350"/>
            <a:ext cx="7239000" cy="224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427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1.69375 -0.2583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688" y="-1291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1320</TotalTime>
  <Words>42</Words>
  <Application>Microsoft Office PowerPoint</Application>
  <PresentationFormat>Широкоэкранный</PresentationFormat>
  <Paragraphs>21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hisokopop@outlook.com</dc:creator>
  <cp:lastModifiedBy>hisokopop@outlook.com</cp:lastModifiedBy>
  <cp:revision>5</cp:revision>
  <dcterms:created xsi:type="dcterms:W3CDTF">2023-08-24T06:27:21Z</dcterms:created>
  <dcterms:modified xsi:type="dcterms:W3CDTF">2023-09-02T12:14:53Z</dcterms:modified>
</cp:coreProperties>
</file>