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0" r:id="rId5"/>
    <p:sldId id="266" r:id="rId6"/>
    <p:sldId id="268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Lenovo\Desktop\1%20&#1089;&#1083;&#1072;&#1081;&#1076;%20(2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2%20&#1089;&#1083;&#1072;&#1081;&#1076;%20(1).mp3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3%20&#1089;&#1083;&#1072;&#1081;&#1076;%20(1).mp3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4%20&#1089;&#1083;&#1072;&#1081;&#1076;%20(1)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5%20&#1089;&#1083;&#1072;&#1081;&#1076;%20(1).mp3" TargetMode="Externa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6%20&#1089;&#1083;&#1072;&#1081;&#1076;%20(1).mp3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7,8,9.mp3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enovo\Desktop\10%20&#1089;&#1083;&#1072;&#1081;&#1076;.mp3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 дошкольное образовательное учреждение №32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г. Мурманск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Использование интерактивного планшета в ДОУ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ttps://www.myalma.ru/wp-content/uploads/2019/05/1-1235x77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556792"/>
            <a:ext cx="6408712" cy="4006094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652120" y="5805264"/>
            <a:ext cx="3168352" cy="6779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Презентацию подготовили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 smtClean="0">
                <a:latin typeface="Times New Roman" pitchFamily="18" charset="0"/>
                <a:ea typeface="+mj-ea"/>
                <a:cs typeface="Times New Roman" pitchFamily="18" charset="0"/>
              </a:rPr>
              <a:t>Леонова Людмила Александровна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Сафонова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Елена Владимировна 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1 слайд (2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188640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539552" y="515870"/>
            <a:ext cx="8064896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Comic Sans MS" pitchFamily="66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1.Обучение становится увлекательным и интересным для детей.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Групповое обучение формирует навык работы в команде.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Возможность обучения детей с разными образовательными потребностями.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Неограниченные возможности и творческий подход.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Снижение расходов на методический материал.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Решение конкретных педагогических задач в новых цифровых условиях.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Освоение данных  дисциплин происходит в игровой форме ,что позволяет, не перегружая ребенка, добиться отличных результатов.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  <a:p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2 слайд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памяти,</a:t>
            </a: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внимания,</a:t>
            </a: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мышления, </a:t>
            </a: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логики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воображения, </a:t>
            </a: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абстрактного мышления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творческих способностей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3 слайд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839200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Образовательные игры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Picture 2" descr="https://www.myalma.ru/wp-content/uploads/2019/05/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92696"/>
            <a:ext cx="4262873" cy="2664296"/>
          </a:xfrm>
          <a:prstGeom prst="rect">
            <a:avLst/>
          </a:prstGeom>
          <a:noFill/>
        </p:spPr>
      </p:pic>
      <p:pic>
        <p:nvPicPr>
          <p:cNvPr id="5128" name="Picture 8" descr="https://www.myalma.ru/wp-content/uploads/2019/05/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92696"/>
            <a:ext cx="4248472" cy="2655295"/>
          </a:xfrm>
          <a:prstGeom prst="rect">
            <a:avLst/>
          </a:prstGeom>
          <a:noFill/>
        </p:spPr>
      </p:pic>
      <p:pic>
        <p:nvPicPr>
          <p:cNvPr id="6" name="Picture 10" descr="https://www.myalma.ru/wp-content/uploads/2019/05/2019-02-08_14-55-16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17032"/>
            <a:ext cx="3917235" cy="2448272"/>
          </a:xfrm>
          <a:prstGeom prst="rect">
            <a:avLst/>
          </a:prstGeom>
          <a:noFill/>
        </p:spPr>
      </p:pic>
      <p:pic>
        <p:nvPicPr>
          <p:cNvPr id="8" name="Picture 4" descr="https://www.myalma.ru/wp-content/uploads/2019/05/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3573016"/>
            <a:ext cx="2765107" cy="1728192"/>
          </a:xfrm>
          <a:prstGeom prst="rect">
            <a:avLst/>
          </a:prstGeom>
          <a:noFill/>
        </p:spPr>
      </p:pic>
      <p:pic>
        <p:nvPicPr>
          <p:cNvPr id="9" name="Picture 6" descr="https://www.myalma.ru/wp-content/uploads/2019/05/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941168"/>
            <a:ext cx="2736303" cy="1710190"/>
          </a:xfrm>
          <a:prstGeom prst="rect">
            <a:avLst/>
          </a:prstGeom>
          <a:noFill/>
        </p:spPr>
      </p:pic>
      <p:pic>
        <p:nvPicPr>
          <p:cNvPr id="11" name="4 слайд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839200" y="645333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7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88032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FF0000"/>
                </a:solidFill>
              </a:rPr>
              <a:t>Демонстрация интерактивных игр </a:t>
            </a:r>
            <a:endParaRPr lang="ru-RU" sz="3100" dirty="0">
              <a:solidFill>
                <a:srgbClr val="FF0000"/>
              </a:solidFill>
            </a:endParaRPr>
          </a:p>
        </p:txBody>
      </p:sp>
      <p:pic>
        <p:nvPicPr>
          <p:cNvPr id="1025" name="Picture 1" descr="C:\Users\Lenovo\Desktop\СЕМИНАР 2021\20210118_1015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2324382" cy="3099176"/>
          </a:xfrm>
          <a:prstGeom prst="rect">
            <a:avLst/>
          </a:prstGeom>
          <a:noFill/>
        </p:spPr>
      </p:pic>
      <p:pic>
        <p:nvPicPr>
          <p:cNvPr id="1027" name="Picture 3" descr="C:\Users\Lenovo\Desktop\СЕМИНАР 2021\20210118_1022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04664"/>
            <a:ext cx="2682615" cy="3576819"/>
          </a:xfrm>
          <a:prstGeom prst="rect">
            <a:avLst/>
          </a:prstGeom>
          <a:noFill/>
        </p:spPr>
      </p:pic>
      <p:pic>
        <p:nvPicPr>
          <p:cNvPr id="1028" name="Picture 4" descr="C:\Users\Lenovo\Desktop\СЕМИНАР 2021\20210118_1026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645023"/>
            <a:ext cx="2304256" cy="3072341"/>
          </a:xfrm>
          <a:prstGeom prst="rect">
            <a:avLst/>
          </a:prstGeom>
          <a:noFill/>
        </p:spPr>
      </p:pic>
      <p:pic>
        <p:nvPicPr>
          <p:cNvPr id="1029" name="Picture 5" descr="C:\Users\Lenovo\Desktop\СЕМИНАР 2021\20210118_1031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109425"/>
            <a:ext cx="1944216" cy="2590197"/>
          </a:xfrm>
          <a:prstGeom prst="rect">
            <a:avLst/>
          </a:prstGeom>
          <a:noFill/>
        </p:spPr>
      </p:pic>
      <p:pic>
        <p:nvPicPr>
          <p:cNvPr id="1030" name="Picture 6" descr="C:\Users\Lenovo\Desktop\СЕМИНАР 2021\20210118_1036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04664"/>
            <a:ext cx="1728192" cy="2302398"/>
          </a:xfrm>
          <a:prstGeom prst="rect">
            <a:avLst/>
          </a:prstGeom>
          <a:noFill/>
        </p:spPr>
      </p:pic>
      <p:pic>
        <p:nvPicPr>
          <p:cNvPr id="1031" name="Picture 7" descr="C:\Users\Lenovo\Desktop\СЕМИНАР 2021\20210118_1033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2780928"/>
            <a:ext cx="2922562" cy="3893607"/>
          </a:xfrm>
          <a:prstGeom prst="rect">
            <a:avLst/>
          </a:prstGeom>
          <a:noFill/>
        </p:spPr>
      </p:pic>
      <p:pic>
        <p:nvPicPr>
          <p:cNvPr id="10" name="5 слайд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8839200" y="6381328"/>
            <a:ext cx="304800" cy="29641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6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ovo\Desktop\сЕМИНАР 19.01\20210120_1209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6632"/>
            <a:ext cx="2942702" cy="2208808"/>
          </a:xfrm>
          <a:prstGeom prst="rect">
            <a:avLst/>
          </a:prstGeom>
          <a:noFill/>
        </p:spPr>
      </p:pic>
      <p:pic>
        <p:nvPicPr>
          <p:cNvPr id="1027" name="Picture 3" descr="C:\Users\Lenovo\Desktop\сЕМИНАР 19.01\20210120_1209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3" y="260648"/>
            <a:ext cx="2376263" cy="3165795"/>
          </a:xfrm>
          <a:prstGeom prst="rect">
            <a:avLst/>
          </a:prstGeom>
          <a:noFill/>
        </p:spPr>
      </p:pic>
      <p:pic>
        <p:nvPicPr>
          <p:cNvPr id="1028" name="Picture 4" descr="C:\Users\Lenovo\Desktop\сЕМИНАР 19.01\20210120_1209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420888"/>
            <a:ext cx="3168352" cy="4221062"/>
          </a:xfrm>
          <a:prstGeom prst="rect">
            <a:avLst/>
          </a:prstGeom>
          <a:noFill/>
        </p:spPr>
      </p:pic>
      <p:pic>
        <p:nvPicPr>
          <p:cNvPr id="1029" name="Picture 5" descr="C:\Users\Lenovo\Desktop\сЕМИНАР 19.01\20210120_1210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116632"/>
            <a:ext cx="2130649" cy="2838574"/>
          </a:xfrm>
          <a:prstGeom prst="rect">
            <a:avLst/>
          </a:prstGeom>
          <a:noFill/>
        </p:spPr>
      </p:pic>
      <p:pic>
        <p:nvPicPr>
          <p:cNvPr id="1030" name="Picture 6" descr="C:\Users\Lenovo\Desktop\сЕМИНАР 19.01\20210120_1210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3501008"/>
            <a:ext cx="2400548" cy="3198149"/>
          </a:xfrm>
          <a:prstGeom prst="rect">
            <a:avLst/>
          </a:prstGeom>
          <a:noFill/>
        </p:spPr>
      </p:pic>
      <p:pic>
        <p:nvPicPr>
          <p:cNvPr id="8" name="6 слайд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839200" y="645333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4896544" cy="64807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Цирк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sz="1800" dirty="0"/>
          </a:p>
        </p:txBody>
      </p:sp>
      <p:pic>
        <p:nvPicPr>
          <p:cNvPr id="2050" name="Picture 2" descr="C:\Users\Lenovo\Desktop\сЕМИНАР 19.01\20210120_120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4486116" cy="5976664"/>
          </a:xfrm>
          <a:prstGeom prst="rect">
            <a:avLst/>
          </a:prstGeom>
          <a:noFill/>
        </p:spPr>
      </p:pic>
      <p:pic>
        <p:nvPicPr>
          <p:cNvPr id="2051" name="Picture 3" descr="C:\Users\Lenovo\Desktop\сЕМИНАР 19.01\20210120_1203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9736" y="2780928"/>
            <a:ext cx="2864629" cy="3816424"/>
          </a:xfrm>
          <a:prstGeom prst="rect">
            <a:avLst/>
          </a:prstGeom>
          <a:noFill/>
        </p:spPr>
      </p:pic>
      <p:pic>
        <p:nvPicPr>
          <p:cNvPr id="2052" name="Picture 4" descr="C:\Users\Lenovo\Desktop\сЕМИНАР 19.01\20210120_1202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-36080"/>
            <a:ext cx="2592288" cy="3453596"/>
          </a:xfrm>
          <a:prstGeom prst="rect">
            <a:avLst/>
          </a:prstGeom>
          <a:noFill/>
        </p:spPr>
      </p:pic>
      <p:pic>
        <p:nvPicPr>
          <p:cNvPr id="6" name="7,8,9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1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41277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Шпион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Lenovo\Desktop\сЕМИНАР 19.01\20210120_1206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1829066" cy="2436788"/>
          </a:xfrm>
          <a:prstGeom prst="rect">
            <a:avLst/>
          </a:prstGeom>
          <a:noFill/>
        </p:spPr>
      </p:pic>
      <p:pic>
        <p:nvPicPr>
          <p:cNvPr id="3075" name="Picture 3" descr="C:\Users\Lenovo\Desktop\сЕМИНАР 19.01\20210120_1206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88640"/>
            <a:ext cx="4899314" cy="6527153"/>
          </a:xfrm>
          <a:prstGeom prst="rect">
            <a:avLst/>
          </a:prstGeom>
          <a:noFill/>
        </p:spPr>
      </p:pic>
      <p:pic>
        <p:nvPicPr>
          <p:cNvPr id="3076" name="Picture 4" descr="C:\Users\Lenovo\Desktop\сЕМИНАР 19.01\20210120_1207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132856"/>
            <a:ext cx="2460749" cy="3278352"/>
          </a:xfrm>
          <a:prstGeom prst="rect">
            <a:avLst/>
          </a:prstGeom>
          <a:noFill/>
        </p:spPr>
      </p:pic>
      <p:pic>
        <p:nvPicPr>
          <p:cNvPr id="3077" name="Picture 5" descr="C:\Users\Lenovo\Desktop\сЕМИНАР 19.01\20210120_1208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581128"/>
            <a:ext cx="1584176" cy="2110532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0"/>
            <a:ext cx="3096344" cy="98072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Строение человека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Lenovo\Desktop\СЕМИНАР 2021\20210118_1017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88640"/>
            <a:ext cx="3456385" cy="4608512"/>
          </a:xfrm>
          <a:prstGeom prst="rect">
            <a:avLst/>
          </a:prstGeom>
          <a:noFill/>
        </p:spPr>
      </p:pic>
      <p:pic>
        <p:nvPicPr>
          <p:cNvPr id="4100" name="Picture 4" descr="C:\Users\Lenovo\Desktop\сЕМИНАР 19.01\20210120_1205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869160"/>
            <a:ext cx="1492834" cy="1988840"/>
          </a:xfrm>
          <a:prstGeom prst="rect">
            <a:avLst/>
          </a:prstGeom>
          <a:noFill/>
        </p:spPr>
      </p:pic>
      <p:pic>
        <p:nvPicPr>
          <p:cNvPr id="4101" name="Picture 5" descr="C:\Users\Lenovo\Desktop\сЕМИНАР 19.01\20210120_1204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132856"/>
            <a:ext cx="3297025" cy="4392488"/>
          </a:xfrm>
          <a:prstGeom prst="rect">
            <a:avLst/>
          </a:prstGeom>
          <a:noFill/>
        </p:spPr>
      </p:pic>
      <p:pic>
        <p:nvPicPr>
          <p:cNvPr id="4102" name="Picture 6" descr="C:\Users\Lenovo\Desktop\сЕМИНАР 19.01\20210120_1205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573016"/>
            <a:ext cx="2344687" cy="3123728"/>
          </a:xfrm>
          <a:prstGeom prst="rect">
            <a:avLst/>
          </a:prstGeom>
          <a:noFill/>
        </p:spPr>
      </p:pic>
      <p:pic>
        <p:nvPicPr>
          <p:cNvPr id="4106" name="Picture 10" descr="C:\Users\Lenovo\Desktop\сЕМИНАР 19.01\20210120_1204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0"/>
            <a:ext cx="2520280" cy="3357664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rmAutofit/>
          </a:bodyPr>
          <a:lstStyle/>
          <a:p>
            <a:pPr fontAlgn="base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980728"/>
            <a:ext cx="504056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Подводя итог, можно сказать, что использование интерактивной панели на занятиях с детьми дошкольного возраста является отличной возможностью заинтересовать детей учебным материалом, сделать занятия более интересными, повысить мотивацию учащихся и предоставить больше возможностей для их участия в коллективной работе, развития личных и социальных навыков.</a:t>
            </a:r>
            <a:endParaRPr lang="ru-RU" dirty="0"/>
          </a:p>
        </p:txBody>
      </p:sp>
      <p:pic>
        <p:nvPicPr>
          <p:cNvPr id="5122" name="Picture 2" descr="C:\Users\Lenovo\Desktop\сЕМИНАР 19.01\20210120_121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48680"/>
            <a:ext cx="3792984" cy="5245100"/>
          </a:xfrm>
          <a:prstGeom prst="rect">
            <a:avLst/>
          </a:prstGeom>
          <a:noFill/>
        </p:spPr>
      </p:pic>
      <p:pic>
        <p:nvPicPr>
          <p:cNvPr id="6" name="10 слайд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125</Words>
  <Application>Microsoft Office PowerPoint</Application>
  <PresentationFormat>Экран (4:3)</PresentationFormat>
  <Paragraphs>29</Paragraphs>
  <Slides>10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автономное  дошкольное образовательное учреждение №32 г. Мурманск  Использование интерактивного планшета в ДОУ</vt:lpstr>
      <vt:lpstr>Слайд 2</vt:lpstr>
      <vt:lpstr>Задачи</vt:lpstr>
      <vt:lpstr>Образовательные игры </vt:lpstr>
      <vt:lpstr> Демонстрация интерактивных игр </vt:lpstr>
      <vt:lpstr>Слайд 6</vt:lpstr>
      <vt:lpstr>Цирк  </vt:lpstr>
      <vt:lpstr>Шпион</vt:lpstr>
      <vt:lpstr>Строение человека</vt:lpstr>
      <vt:lpstr>.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интерактивного планшета в ДОУ</dc:title>
  <dc:creator>Lenovo</dc:creator>
  <cp:lastModifiedBy>Lenovo</cp:lastModifiedBy>
  <cp:revision>41</cp:revision>
  <dcterms:created xsi:type="dcterms:W3CDTF">2021-01-13T10:15:06Z</dcterms:created>
  <dcterms:modified xsi:type="dcterms:W3CDTF">2021-01-20T10:46:18Z</dcterms:modified>
</cp:coreProperties>
</file>