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320" r:id="rId2"/>
    <p:sldId id="273" r:id="rId3"/>
    <p:sldId id="295" r:id="rId4"/>
    <p:sldId id="274" r:id="rId5"/>
    <p:sldId id="278" r:id="rId6"/>
    <p:sldId id="292" r:id="rId7"/>
    <p:sldId id="323" r:id="rId8"/>
    <p:sldId id="324" r:id="rId9"/>
    <p:sldId id="325" r:id="rId10"/>
    <p:sldId id="326" r:id="rId11"/>
    <p:sldId id="312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6479" autoAdjust="0"/>
  </p:normalViewPr>
  <p:slideViewPr>
    <p:cSldViewPr>
      <p:cViewPr>
        <p:scale>
          <a:sx n="75" d="100"/>
          <a:sy n="75" d="100"/>
        </p:scale>
        <p:origin x="-36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10/19/2020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\\192.168.0.1\общая\Зотова Л.А\Стенды\Волонтеры\Mdt-rtWegO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88640"/>
            <a:ext cx="7633772" cy="571936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23528" y="5229200"/>
            <a:ext cx="8460432" cy="1196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Century Gothic" pitchFamily="34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Социально-педагогический проект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«ПРОФЕССИОНАЛЬНАЯ ОРИЕНТАЦИЯ И НАСТАВНИЧЕСТВО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СТУДЕНТОВ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ВОЛОНТЕРСКОЕ </a:t>
            </a: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СТУДЕНЧЕСКОЕ 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ОБЪЕДИНЕНИЕ»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Picture 2" descr="C:\Users\-\Desktop\image-0-02-05-e1deba0216d2cc5b5a484e15e3b2e0e2cf7a03830b5d0f9bfc6b814bb6b93a41-V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1260648" cy="10801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90632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6632"/>
            <a:ext cx="4195801" cy="56167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63686" y="404664"/>
            <a:ext cx="3548274" cy="2308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Лишь по поступкам людей общество может судить об их добродетели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К. Гельвеций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0568" y="3522216"/>
            <a:ext cx="3600400" cy="23083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хорошем поступке есть всегда и доброта и сила для его совершения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Ш. Монтескье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87665" y="38515"/>
            <a:ext cx="4824650" cy="5847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Century Gothic" pitchFamily="34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51400" y="776642"/>
            <a:ext cx="2736380" cy="17282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век -век прагматизма 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цифровизации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5" name="Овал 14"/>
          <p:cNvSpPr/>
          <p:nvPr/>
        </p:nvSpPr>
        <p:spPr>
          <a:xfrm>
            <a:off x="6073619" y="794603"/>
            <a:ext cx="2736380" cy="172824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Новые компетенции молодежи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51400" y="4403920"/>
            <a:ext cx="2736380" cy="172824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Профессио-нальное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воспитание</a:t>
            </a:r>
          </a:p>
        </p:txBody>
      </p:sp>
      <p:sp>
        <p:nvSpPr>
          <p:cNvPr id="19" name="Овал 18"/>
          <p:cNvSpPr/>
          <p:nvPr/>
        </p:nvSpPr>
        <p:spPr>
          <a:xfrm>
            <a:off x="6084210" y="4403920"/>
            <a:ext cx="2736380" cy="172824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Интерес,  мотивация и необходимость 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2987824" y="2204864"/>
            <a:ext cx="2880320" cy="99849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Молодой человек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" name="Прямая соединительная линия 2"/>
          <p:cNvCxnSpPr>
            <a:stCxn id="11" idx="6"/>
            <a:endCxn id="15" idx="2"/>
          </p:cNvCxnSpPr>
          <p:nvPr/>
        </p:nvCxnSpPr>
        <p:spPr>
          <a:xfrm>
            <a:off x="2987780" y="1640762"/>
            <a:ext cx="3085839" cy="179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11" idx="4"/>
          </p:cNvCxnSpPr>
          <p:nvPr/>
        </p:nvCxnSpPr>
        <p:spPr>
          <a:xfrm>
            <a:off x="1619590" y="2504882"/>
            <a:ext cx="0" cy="18602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17" idx="6"/>
          </p:cNvCxnSpPr>
          <p:nvPr/>
        </p:nvCxnSpPr>
        <p:spPr>
          <a:xfrm>
            <a:off x="2987780" y="5268040"/>
            <a:ext cx="308583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stCxn id="15" idx="4"/>
            <a:endCxn id="19" idx="0"/>
          </p:cNvCxnSpPr>
          <p:nvPr/>
        </p:nvCxnSpPr>
        <p:spPr>
          <a:xfrm>
            <a:off x="7441809" y="2522843"/>
            <a:ext cx="10591" cy="188107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2213990" y="3573016"/>
            <a:ext cx="4572000" cy="1200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ПРОФЕССИОНАЛЬНАЯ ОРИЕНТАЦИЯ И НАСТАВНИЧЕСТВО СТУДЕНТОВ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ЧЕРЕЗ ВОЛОНТЕРСКОЕ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СТУДЕНЧЕСКОЕ  ОБЪЕДИНЕНИЕ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067944" y="3212976"/>
            <a:ext cx="698149" cy="367211"/>
          </a:xfrm>
          <a:prstGeom prst="down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2" descr="http://izmail-news.com/wp-content/uploads/2015/06/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92696"/>
            <a:ext cx="1512168" cy="1512168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7191934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157844"/>
            <a:ext cx="8839200" cy="175898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ЦЕЛЬ ПРОЕКТА - профессиональная ориентация, профессиональное самоопределение и профессиональное воспитание студентов посредством волонтерской деятельности.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228600" y="2357777"/>
            <a:ext cx="3124200" cy="30480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Волонтеры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ZET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настав-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ники</a:t>
            </a:r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(c 2000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 р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 </a:t>
            </a:r>
          </a:p>
          <a:p>
            <a:pPr algn="ctr"/>
            <a:endParaRPr lang="ru-RU" sz="2400" dirty="0" smtClean="0">
              <a:solidFill>
                <a:schemeClr val="tx1"/>
              </a:solidFill>
              <a:latin typeface="Century Gothic" pitchFamily="34" charset="0"/>
            </a:endParaRPr>
          </a:p>
          <a:p>
            <a:pPr algn="ctr"/>
            <a:endParaRPr lang="ru-RU" sz="20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1600200" y="3924300"/>
            <a:ext cx="685800" cy="647700"/>
          </a:xfrm>
          <a:prstGeom prst="straightConnector1">
            <a:avLst/>
          </a:prstGeom>
          <a:ln>
            <a:noFill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6019801" y="2450986"/>
            <a:ext cx="2971799" cy="286158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Разные категории населения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3108784" y="3062135"/>
            <a:ext cx="3063580" cy="9029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440501" y="3697421"/>
            <a:ext cx="2667001" cy="2007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3" idx="5"/>
            <a:endCxn id="7" idx="3"/>
          </p:cNvCxnSpPr>
          <p:nvPr/>
        </p:nvCxnSpPr>
        <p:spPr>
          <a:xfrm flipV="1">
            <a:off x="2895272" y="4893499"/>
            <a:ext cx="3559739" cy="6590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626552" y="2681944"/>
            <a:ext cx="21836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Century Gothic" pitchFamily="34" charset="0"/>
              </a:rPr>
              <a:t>попечительство</a:t>
            </a:r>
            <a:endParaRPr lang="ru-RU" sz="2000" dirty="0">
              <a:latin typeface="Century Gothic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46217" y="3290831"/>
            <a:ext cx="21018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Century Gothic" pitchFamily="34" charset="0"/>
              </a:rPr>
              <a:t>обслуживание</a:t>
            </a:r>
            <a:endParaRPr lang="ru-RU" sz="1600" dirty="0"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43701" y="4543772"/>
            <a:ext cx="1856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Century Gothic" pitchFamily="34" charset="0"/>
              </a:rPr>
              <a:t>социализация</a:t>
            </a:r>
            <a:endParaRPr lang="ru-RU" dirty="0">
              <a:latin typeface="Century Gothic" pitchFamily="34" charset="0"/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3230792" y="4259036"/>
            <a:ext cx="2821067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963182" y="3889704"/>
            <a:ext cx="1510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Century Gothic" pitchFamily="34" charset="0"/>
              </a:rPr>
              <a:t>поддержка</a:t>
            </a:r>
            <a:endParaRPr lang="ru-RU" dirty="0">
              <a:latin typeface="Century Gothic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3203848" y="1020846"/>
            <a:ext cx="2520279" cy="14720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Настав-ники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188640"/>
            <a:ext cx="8208912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истема наставничества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001519"/>
            <a:ext cx="2592288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Обучение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волонтеров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067944" y="692696"/>
            <a:ext cx="698149" cy="367211"/>
          </a:xfrm>
          <a:prstGeom prst="down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059832" y="2636912"/>
            <a:ext cx="3276295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Сопровождение                      волонтеров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84168" y="968369"/>
            <a:ext cx="2664296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Адаптация волонтеров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3573016"/>
            <a:ext cx="8428885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Механизм реализации проекта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084168" y="4437112"/>
            <a:ext cx="2592288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 Модуль  «Мониторинг результатов»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627784" y="4221088"/>
            <a:ext cx="3384376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 Модуль  «Формирование культуры оказания социальной помощи и благотворительности»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3528" y="4365104"/>
            <a:ext cx="216024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 Модуль:  «Обучение волонтеров»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87247864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188640"/>
            <a:ext cx="8372980" cy="4616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ЭФФЕКТИВНОСТЬ ПРОЕКТА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980728"/>
            <a:ext cx="3672408" cy="34409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Количественные показатели:</a:t>
            </a:r>
            <a:endParaRPr lang="ru-RU" sz="20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4139952" y="3212976"/>
            <a:ext cx="1149855" cy="304800"/>
          </a:xfrm>
          <a:prstGeom prst="downArrow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3923928" y="692696"/>
            <a:ext cx="1149855" cy="304800"/>
          </a:xfrm>
          <a:prstGeom prst="downArrow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23528" y="3356992"/>
            <a:ext cx="3672408" cy="34409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Качественные показатели:</a:t>
            </a:r>
            <a:endParaRPr lang="ru-RU" sz="20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23528" y="1412776"/>
            <a:ext cx="8496944" cy="1815882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Выявление 10 активных студентов для дальнейшей работы. Анализ статистики и пролонгированный анализ.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1.2 Повышение общественного внимания к тематике проекта на 10 %. Анализ статистических данных участия в мероприятиях проекта по развитию волонтерского движения и культуре оказания социальной помощи и т.д.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1.3 Тиражирование успешного опыта посредством выпуска рекламно-методических материалов. Экспертная оценка.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1520" y="3789040"/>
            <a:ext cx="457200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Повышение мотивации подростков и молодежи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148064" y="3789040"/>
            <a:ext cx="3779912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Формирование мета - компетенций у волонтеров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51520" y="4509120"/>
            <a:ext cx="457200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Повышение общего уровня культуры личности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004048" y="4509120"/>
            <a:ext cx="3888432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Сплочение коллектива волонтерского объединения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11560" y="5445224"/>
            <a:ext cx="7848872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Повышение уровня информированности общественности о деятельности волонтерского объединения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39"/>
            <a:ext cx="8856984" cy="8309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Показатель эффективности реализации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системы наставничества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1295761"/>
            <a:ext cx="6948264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ежегодное увеличение количества студентов волонтеров участвующих в движении, увеличение количества наставников-студентов и более широкий круг охвата различных групп населения.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2492896"/>
            <a:ext cx="8712968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Ключевые факторы успеха наставничества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3212976"/>
            <a:ext cx="7056784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востребованность студентов - волонтеров в настоящее время на уровне города и получение реального практического опыта профессиональной деятельности в ходе выполнения функций волонтеров и  наставников-студентов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4581128"/>
            <a:ext cx="8712968" cy="4616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Возможность тиражирования практики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35696" y="5229200"/>
            <a:ext cx="7056784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волонтерского движения по нашему примеру для других образовательных организаций, ведущих обучение студентов по социально-гуманитарному направлению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467544" y="1052736"/>
            <a:ext cx="1149855" cy="651193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467544" y="2996952"/>
            <a:ext cx="1149855" cy="651193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467544" y="5085184"/>
            <a:ext cx="1149855" cy="651193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19723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трелка вниз 10"/>
          <p:cNvSpPr/>
          <p:nvPr/>
        </p:nvSpPr>
        <p:spPr>
          <a:xfrm>
            <a:off x="6732240" y="1412776"/>
            <a:ext cx="1941943" cy="288032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827584" y="188640"/>
            <a:ext cx="777686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Прогнозируемые результаты  внедрения проекта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179512" y="764704"/>
            <a:ext cx="8784976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Вовлечение большого числа  студентов в активную общественную жизнь и формирование активной общественной и гражданской позиции.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79512" y="1772816"/>
            <a:ext cx="8784976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Увеличение числа публикаций и выступлений по пропаганде добровольческого движения, системы наставничества и достоинств профориентации.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323528" y="4437112"/>
            <a:ext cx="1941943" cy="288032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6804248" y="3429000"/>
            <a:ext cx="1941943" cy="288032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323528" y="2420888"/>
            <a:ext cx="1941943" cy="288032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79512" y="2780928"/>
            <a:ext cx="878497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Заинтересованность общественности социальными проблемами, проблемами нравственности, духовности, социального  здоровья, взаимопомощи.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9512" y="3789040"/>
            <a:ext cx="8784976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Организация большего количества деловых и иных игры, диспутов и других, культурно-эстетических, развлекательных и профилактических  мероприятий.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79512" y="5805264"/>
            <a:ext cx="8784976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Снижение риска совершения асоциальных поступков и приобщение к общественно – полезным мероприятиям.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79512" y="4797152"/>
            <a:ext cx="8784976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Активное участие в пропаганде волонтерства и культуры оказания социальной помощи.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6732240" y="5445224"/>
            <a:ext cx="1941943" cy="288032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1440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\\192.168.0.1\общая\Зотова Л.А\Стенды\Волонтеры\IMG_907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921250" cy="328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\\192.168.0.1\общая\Зотова Л.А\Стенды\Волонтеры\d-e0it2PLBQ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780928"/>
            <a:ext cx="5169307" cy="3877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" name="Picture 2" descr="C:\Users\-\Desktop\image-0-02-05-e1deba0216d2cc5b5a484e15e3b2e0e2cf7a03830b5d0f9bfc6b814bb6b93a41-V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2808312" cy="23042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-\Desktop\image-0-02-05-e1deba0216d2cc5b5a484e15e3b2e0e2cf7a03830b5d0f9bfc6b814bb6b93a41-V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88640"/>
            <a:ext cx="2808312" cy="23042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\\192.168.0.1\общая\Зотова Л.А\Стенды\Волонтеры\DSC_095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5217607" cy="347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\\192.168.0.1\общая\ФОТО МЕРОПРИЯТИЙ\Новый год колледж 2018\DSC_011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212976"/>
            <a:ext cx="5076338" cy="3382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-\Desktop\image-0-02-05-e1deba0216d2cc5b5a484e15e3b2e0e2cf7a03830b5d0f9bfc6b814bb6b93a41-V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2808312" cy="23042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-\Desktop\image-0-02-05-e1deba0216d2cc5b5a484e15e3b2e0e2cf7a03830b5d0f9bfc6b814bb6b93a41-V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4664"/>
            <a:ext cx="2808312" cy="23042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☎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36525"/>
            <a:ext cx="152400" cy="1524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411760" y="4869160"/>
            <a:ext cx="4567444" cy="1297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Sasha\Desktop\UEzxaBTDXI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39"/>
            <a:ext cx="3960440" cy="334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-\Desktop\фото ФКПОУ ОГЭКИ\фото\фото_171031\Фото колледжа\IMG_839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8640"/>
            <a:ext cx="4429599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331640" y="3284984"/>
            <a:ext cx="6480720" cy="132343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открыты для сотрудничества со всеми благотворительными организациями! Давайте поможем друг другу!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-\Desktop\image-0-02-05-e1deba0216d2cc5b5a484e15e3b2e0e2cf7a03830b5d0f9bfc6b814bb6b93a41-V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97152"/>
            <a:ext cx="1800200" cy="15841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-\Desktop\image-0-02-05-e1deba0216d2cc5b5a484e15e3b2e0e2cf7a03830b5d0f9bfc6b814bb6b93a41-V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97152"/>
            <a:ext cx="1800200" cy="15841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6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3|0.5|0.3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|0.2|0.2|0.2|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1778</TotalTime>
  <Words>422</Words>
  <Application>Microsoft Office PowerPoint</Application>
  <PresentationFormat>Экран (4:3)</PresentationFormat>
  <Paragraphs>65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Официальная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Волонтерское движение «Наше Время» ГАПОУ «Оренбургский учетно-финансовый техникум»</dc:title>
  <dc:creator>DOKI</dc:creator>
  <cp:lastModifiedBy>metodkab</cp:lastModifiedBy>
  <cp:revision>281</cp:revision>
  <dcterms:created xsi:type="dcterms:W3CDTF">2017-12-15T14:44:00Z</dcterms:created>
  <dcterms:modified xsi:type="dcterms:W3CDTF">2020-10-19T10:47:07Z</dcterms:modified>
</cp:coreProperties>
</file>