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8"/>
  </p:notesMasterIdLst>
  <p:handoutMasterIdLst>
    <p:handoutMasterId r:id="rId9"/>
  </p:handoutMasterIdLst>
  <p:sldIdLst>
    <p:sldId id="275" r:id="rId3"/>
    <p:sldId id="257" r:id="rId4"/>
    <p:sldId id="265" r:id="rId5"/>
    <p:sldId id="272" r:id="rId6"/>
    <p:sldId id="285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FF00"/>
    <a:srgbClr val="660066"/>
    <a:srgbClr val="FF0000"/>
    <a:srgbClr val="4C7F0F"/>
    <a:srgbClr val="00FFCC"/>
    <a:srgbClr val="0033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08" autoAdjust="0"/>
    <p:restoredTop sz="94660" autoAdjust="0"/>
  </p:normalViewPr>
  <p:slideViewPr>
    <p:cSldViewPr>
      <p:cViewPr varScale="1">
        <p:scale>
          <a:sx n="73" d="100"/>
          <a:sy n="73" d="100"/>
        </p:scale>
        <p:origin x="129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anose="020F0502020204030204" pitchFamily="34" charset="0"/>
              </a:defRPr>
            </a:lvl1pPr>
          </a:lstStyle>
          <a:p>
            <a:endParaRPr lang="ru-RU" altLang="ru-RU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FE016E3-5502-4976-9A63-DE3D19A70EEA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anose="020F0502020204030204" pitchFamily="34" charset="0"/>
              </a:defRPr>
            </a:lvl1pPr>
          </a:lstStyle>
          <a:p>
            <a:endParaRPr lang="ru-RU" alt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E5627D9-784D-4E3F-87AA-AEE345DE843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anose="020F0502020204030204" pitchFamily="34" charset="0"/>
              </a:defRPr>
            </a:lvl1pPr>
          </a:lstStyle>
          <a:p>
            <a:endParaRPr lang="ru-RU" alt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CD1C9A0-163C-4285-A1A7-FDAF4B3FA51D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225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anose="020F0502020204030204" pitchFamily="34" charset="0"/>
              </a:defRPr>
            </a:lvl1pPr>
          </a:lstStyle>
          <a:p>
            <a:endParaRPr lang="ru-RU" altLang="ru-RU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CEE418EC-8591-4D3D-817C-67513B1579D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97851-DFA6-42C8-B16D-16A9D13C8C3B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CCA39-49D3-41BD-BC4E-810BCA0BA3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119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B02D0-2915-4D89-854E-5AA3425FD50B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38897-3E69-40F6-A208-D6F9258DA6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9588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2D4A4-5669-4D52-B5F1-A402D4F327F4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901B5-914E-476E-A9AE-266D048767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3511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38D6-69D8-45B5-BA74-063B0FD495BC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BC373-69C2-4BA4-8894-C38869EBAB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1979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98E07-FF32-48EB-A32A-05D8F61F00E4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E3F21-606C-40ED-90BF-EC3ACEA4EE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86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42162-0F27-4967-9A52-7B2C71EF7763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29407-91A9-4F17-AA39-9CA81888E2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5307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6B7B3-AB51-408B-B24C-F0607569F9B0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1936C-7BB7-4BDC-AEAA-0E2F5C6A6C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0356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CE108-10A9-4D8C-B9BB-563744D578B8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46466-76D1-484F-A657-E846CD4925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117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73877-DC3D-4DEB-8274-5A24502B0BE2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BEC9F-B722-46B7-9C1B-FEE8F03A26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5271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6EF7D-910B-4B72-819C-94A6E4B1713B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89C7A1-52AC-48CA-BC6A-D15A6B166E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613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34852-E4A0-47D6-8AC7-D53CF0DFE937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FF2A5-5E51-45A7-848E-D94270B939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7265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540812-7081-4143-B351-24CD5680E98A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64612BEF-663F-41C5-975D-83DB1B98151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9383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939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939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939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96E5E0F6-3C9A-440B-9745-1CCF3521A9FC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9400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B9D50A1-C73F-44CF-8F00-AAA42B300FB8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5940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287E8D-8693-402D-AE9F-F53AA9E06174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8307A-ABEC-4BB2-9EB7-F2C793213B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21422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2A2FDB-3FDD-4E54-B897-341B795D67ED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8699C-6F69-404A-B8E4-03219A8423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61420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E9FE85-9D5D-4501-803D-EEC914835D03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5C975-4D58-42C3-B53A-E6379F4101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19316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7FC684-76D5-41D0-97D2-2D1B0C0D22A6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580E3-CDD5-48DC-A47C-F14D402440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31689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0F8637-6A08-4344-A045-9D3F05EF9AE4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90DA1-6AA0-4355-815C-3848D38BC5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2218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EF53EA-B239-4F8D-BC82-2EEFB15B8DA1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646CF-A091-4224-875B-593448D23B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93793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5919BC-71B4-4F91-ACCD-94318FC580C2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BCA13-2578-4B35-AEC1-BBC209E781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65122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5D8AFA-0E9D-43A3-B0C0-0BCB6C9EAB9F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16E30B-857D-4738-B46D-6247BF57841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25367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ABB116-533E-4074-B3C0-2830E745F152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6CC00-1AC3-4F34-B388-B5FCF526C7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93781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80CF5E-46D5-4A29-9269-CE4D9B4E22D4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B9719F-D298-46D5-940D-7EF857754DF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7260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40095B-95A4-468F-A425-508B41545442}" type="datetimeFigureOut">
              <a:rPr lang="ru-RU"/>
              <a:pPr>
                <a:defRPr/>
              </a:pPr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479A8514-AC72-44A9-9359-B781D02E7A6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71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5837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8372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837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8EE84187-9A52-40D9-9340-B4329A32D4A1}" type="datetimeFigureOut">
              <a:rPr lang="ru-RU" altLang="ru-RU"/>
              <a:pPr/>
              <a:t>25.01.2021</a:t>
            </a:fld>
            <a:endParaRPr lang="ru-RU" altLang="ru-RU"/>
          </a:p>
        </p:txBody>
      </p:sp>
      <p:sp>
        <p:nvSpPr>
          <p:cNvPr id="5837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5837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0D1D5F60-DD44-4EFA-9D8D-178966BEE0C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9.xml"/><Relationship Id="rId1" Type="http://schemas.openxmlformats.org/officeDocument/2006/relationships/audio" Target="file:///C:\Users\&#1052;&#1091;&#1093;&#1072;&#1090;&#1076;&#1080;&#1089;&#1086;&#1074;&#1072;%20&#1056;\Desktop\&#1042;&#1054;&#1042;\pesni-pobedy-zhuravli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2;&#1091;&#1093;&#1072;&#1090;&#1076;&#1080;&#1089;&#1086;&#1074;&#1072;%20&#1056;\Desktop\&#1042;&#1054;&#1042;\vystuplenie_po_radio_v.m._molotova_-_22_iyunya_1941_g.mp3" TargetMode="Externa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mail.ru/public/cbcz/vPncwvpjW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loud.mail.ru/public/tg9C/5PhbJaLH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esni-pobedy-zhuravli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581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50825" y="2708275"/>
            <a:ext cx="8713788" cy="1944688"/>
          </a:xfrm>
        </p:spPr>
        <p:txBody>
          <a:bodyPr/>
          <a:lstStyle/>
          <a:p>
            <a:r>
              <a:rPr lang="ru-RU" altLang="ru-RU" sz="8000">
                <a:latin typeface="Broadway" panose="04040905080B02020502" pitchFamily="82" charset="0"/>
              </a:rPr>
              <a:t>Великая Отечественная  война</a:t>
            </a:r>
            <a:r>
              <a:rPr lang="ru-RU" altLang="ru-RU" sz="9600">
                <a:latin typeface="Arial" panose="020B0604020202020204" pitchFamily="34" charset="0"/>
              </a:rPr>
              <a:t/>
            </a:r>
            <a:br>
              <a:rPr lang="ru-RU" altLang="ru-RU" sz="9600">
                <a:latin typeface="Arial" panose="020B0604020202020204" pitchFamily="34" charset="0"/>
              </a:rPr>
            </a:br>
            <a:r>
              <a:rPr lang="ru-RU" altLang="ru-RU" sz="9600">
                <a:latin typeface="Arial" panose="020B0604020202020204" pitchFamily="34" charset="0"/>
              </a:rPr>
              <a:t/>
            </a:r>
            <a:br>
              <a:rPr lang="ru-RU" altLang="ru-RU" sz="9600">
                <a:latin typeface="Arial" panose="020B0604020202020204" pitchFamily="34" charset="0"/>
              </a:rPr>
            </a:br>
            <a:r>
              <a:rPr lang="ru-RU" altLang="ru-RU" sz="4800">
                <a:latin typeface="Dungeon" pitchFamily="82" charset="0"/>
              </a:rPr>
              <a:t>22.06.1941 – 09.05.1945</a:t>
            </a:r>
            <a:endParaRPr lang="ru-RU" altLang="ru-RU" sz="9600">
              <a:latin typeface="Dungeo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716" fill="hold"/>
                                        <p:tgtEl>
                                          <p:spTgt spid="614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4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 smtClean="0">
                <a:latin typeface="Broadway" panose="04040905080B02020502" pitchFamily="82" charset="0"/>
              </a:rPr>
              <a:t>Из выступления В.М. Молотова по радио </a:t>
            </a:r>
            <a:r>
              <a:rPr lang="ru-RU" altLang="ru-RU" smtClean="0">
                <a:latin typeface="Broadway" panose="04040905080B02020502" pitchFamily="82" charset="0"/>
              </a:rPr>
              <a:t>22 июня 1941</a:t>
            </a:r>
            <a:r>
              <a:rPr lang="ru-RU" altLang="ru-RU" sz="4000" smtClean="0">
                <a:latin typeface="Broadway" panose="04040905080B02020502" pitchFamily="82" charset="0"/>
              </a:rPr>
              <a:t> года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2400" smtClean="0">
                <a:latin typeface="Bookman Old Style" panose="02050604050505020204" pitchFamily="18" charset="0"/>
              </a:rPr>
              <a:t>«…Наше дело правое. Враг будет разбит.Победа будет за нами…»</a:t>
            </a:r>
          </a:p>
          <a:p>
            <a:pPr algn="ctr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8000" b="1" smtClean="0">
                <a:solidFill>
                  <a:srgbClr val="CC0000"/>
                </a:solidFill>
                <a:latin typeface="Mongolian Baiti" panose="03000500000000000000" pitchFamily="66" charset="0"/>
              </a:rPr>
              <a:t>1418</a:t>
            </a:r>
          </a:p>
          <a:p>
            <a:pPr algn="ctr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4000" smtClean="0">
                <a:latin typeface="Dungeon" pitchFamily="82" charset="0"/>
              </a:rPr>
              <a:t>дней и ночей</a:t>
            </a:r>
          </a:p>
          <a:p>
            <a:pPr algn="r">
              <a:lnSpc>
                <a:spcPct val="90000"/>
              </a:lnSpc>
              <a:buFont typeface="Arial" panose="020B0604020202020204" pitchFamily="34" charset="0"/>
              <a:buNone/>
            </a:pPr>
            <a:endParaRPr lang="ru-RU" altLang="ru-RU" sz="3000" b="1" smtClean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3000" b="1" smtClean="0">
                <a:latin typeface="Arial" panose="020B0604020202020204" pitchFamily="34" charset="0"/>
              </a:rPr>
              <a:t>   </a:t>
            </a:r>
            <a:r>
              <a:rPr lang="ru-RU" altLang="ru-RU" sz="3000" b="1" smtClean="0">
                <a:latin typeface="Bodoni MT Poster Compressed" panose="02070706080601050204" pitchFamily="18" charset="0"/>
              </a:rPr>
              <a:t>А. Гитлер </a:t>
            </a:r>
            <a:r>
              <a:rPr lang="ru-RU" altLang="ru-RU" sz="3000" smtClean="0">
                <a:latin typeface="Bodoni MT Poster Compressed" panose="02070706080601050204" pitchFamily="18" charset="0"/>
              </a:rPr>
              <a:t>о судьбе Москвы:</a:t>
            </a:r>
            <a:r>
              <a:rPr lang="ru-RU" altLang="ru-RU" sz="1500" smtClean="0">
                <a:latin typeface="Bodoni MT Poster Compressed" panose="02070706080601050204" pitchFamily="18" charset="0"/>
              </a:rPr>
              <a:t> </a:t>
            </a:r>
            <a:endParaRPr lang="ru-RU" altLang="ru-RU" sz="1500" smtClean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1500" smtClean="0">
                <a:latin typeface="Arial" panose="020B0604020202020204" pitchFamily="34" charset="0"/>
              </a:rPr>
              <a:t>       </a:t>
            </a:r>
            <a:r>
              <a:rPr lang="ru-RU" altLang="ru-RU" sz="2000" smtClean="0">
                <a:latin typeface="Bodoni MT Poster Compressed" panose="02070706080601050204" pitchFamily="18" charset="0"/>
              </a:rPr>
              <a:t>«</a:t>
            </a:r>
            <a:r>
              <a:rPr lang="ru-RU" altLang="ru-RU" sz="2000" i="1" smtClean="0">
                <a:latin typeface="Bodoni MT Poster Compressed" panose="02070706080601050204" pitchFamily="18" charset="0"/>
              </a:rPr>
              <a:t>Я сотру этот чертов город с лица земли, а на его месте построю искусственное озеро. Само название «Москва» </a:t>
            </a:r>
            <a:r>
              <a:rPr lang="ru-RU" altLang="ru-RU" sz="2000" i="1" smtClean="0">
                <a:latin typeface="Arial" panose="020B0604020202020204" pitchFamily="34" charset="0"/>
              </a:rPr>
              <a:t> </a:t>
            </a:r>
            <a:r>
              <a:rPr lang="ru-RU" altLang="ru-RU" sz="2000" i="1" smtClean="0">
                <a:latin typeface="Bodoni MT Poster Compressed" panose="02070706080601050204" pitchFamily="18" charset="0"/>
              </a:rPr>
              <a:t>исчезнет навсегда.»</a:t>
            </a:r>
          </a:p>
        </p:txBody>
      </p:sp>
      <p:pic>
        <p:nvPicPr>
          <p:cNvPr id="14341" name="vystuplenie_po_radio_v.m._molotova_-_22_iyunya_1941_g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3495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7740650" y="1052513"/>
            <a:ext cx="792163" cy="288925"/>
          </a:xfrm>
          <a:prstGeom prst="rightArrow">
            <a:avLst>
              <a:gd name="adj1" fmla="val 50000"/>
              <a:gd name="adj2" fmla="val 685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>
            <a:off x="395288" y="1700213"/>
            <a:ext cx="431800" cy="288925"/>
          </a:xfrm>
          <a:prstGeom prst="rightArrow">
            <a:avLst>
              <a:gd name="adj1" fmla="val 50000"/>
              <a:gd name="adj2" fmla="val 3736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875" fill="hold"/>
                                        <p:tgtEl>
                                          <p:spTgt spid="143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33796" name="Picture 4" descr="685071_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altLang="ru-RU" sz="4000" b="1" smtClean="0">
                <a:latin typeface="Broadway" panose="04040905080B02020502" pitchFamily="82" charset="0"/>
              </a:rPr>
              <a:t>                           </a:t>
            </a:r>
            <a:r>
              <a:rPr lang="ru-RU" altLang="ru-RU" sz="4000" b="1" smtClean="0">
                <a:solidFill>
                  <a:srgbClr val="CC0000"/>
                </a:solidFill>
                <a:latin typeface="Broadway" panose="04040905080B02020502" pitchFamily="82" charset="0"/>
              </a:rPr>
              <a:t>Освенцим   (Аушвиц)</a:t>
            </a:r>
            <a:r>
              <a:rPr lang="ru-RU" altLang="ru-RU" sz="4000" smtClean="0"/>
              <a:t> </a:t>
            </a:r>
          </a:p>
        </p:txBody>
      </p:sp>
      <p:pic>
        <p:nvPicPr>
          <p:cNvPr id="52228" name="Picture 4" descr="361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6416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1" name="Picture 7" descr="1-1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38" y="3455988"/>
            <a:ext cx="5668962" cy="340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179388" y="4581525"/>
            <a:ext cx="37798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4000" b="1">
                <a:solidFill>
                  <a:srgbClr val="CC0000"/>
                </a:solidFill>
              </a:rPr>
              <a:t>Бухенвальд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0" y="5373688"/>
            <a:ext cx="34194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400"/>
              <a:t>Из 250 000 заключённых </a:t>
            </a:r>
          </a:p>
          <a:p>
            <a:pPr algn="ctr"/>
            <a:r>
              <a:rPr lang="ru-RU" altLang="ru-RU" sz="2400"/>
              <a:t>56 000 погибших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5508625" y="1557338"/>
            <a:ext cx="3455988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400"/>
              <a:t>Из 4 миллионов узников погибло свыше 1 </a:t>
            </a:r>
            <a:r>
              <a:rPr lang="ru-RU" altLang="ru-RU" sz="2400" b="1"/>
              <a:t>миллиона</a:t>
            </a:r>
            <a:r>
              <a:rPr lang="ru-RU" altLang="ru-RU" sz="2400"/>
              <a:t> человек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32" grpId="0"/>
      <p:bldP spid="522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dirty="0" smtClean="0"/>
              <a:t>Полная версия работы по ссылке:</a:t>
            </a:r>
          </a:p>
          <a:p>
            <a:r>
              <a:rPr lang="en-US" altLang="ru-RU" dirty="0" smtClean="0">
                <a:hlinkClick r:id="rId3"/>
              </a:rPr>
              <a:t>https://cloud.mail.ru/public/cbcz/vPncwvpjW</a:t>
            </a:r>
            <a:endParaRPr lang="ru-RU" altLang="ru-RU" dirty="0" smtClean="0"/>
          </a:p>
          <a:p>
            <a:r>
              <a:rPr lang="ru-RU" altLang="ru-RU" dirty="0" smtClean="0"/>
              <a:t>            здесь лишь презентация</a:t>
            </a:r>
          </a:p>
          <a:p>
            <a:r>
              <a:rPr lang="ru-RU" altLang="ru-RU" dirty="0" smtClean="0"/>
              <a:t>К ней нужны видео и аудио материалы:</a:t>
            </a:r>
          </a:p>
          <a:p>
            <a:r>
              <a:rPr lang="en-US" altLang="ru-RU" dirty="0" smtClean="0">
                <a:hlinkClick r:id="rId4"/>
              </a:rPr>
              <a:t>https://cloud.mail.ru/public/tg9C/5PhbJaLHQ</a:t>
            </a:r>
            <a:endParaRPr lang="ru-RU" altLang="ru-RU" smtClean="0"/>
          </a:p>
          <a:p>
            <a:endParaRPr lang="ru-RU" alt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Это лишь аннотация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755576" y="2780928"/>
            <a:ext cx="936104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азрез">
  <a:themeElements>
    <a:clrScheme name="Разрез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Разрез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114</Words>
  <Application>Microsoft Office PowerPoint</Application>
  <PresentationFormat>Экран (4:3)</PresentationFormat>
  <Paragraphs>19</Paragraphs>
  <Slides>5</Slides>
  <Notes>5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21" baseType="lpstr">
      <vt:lpstr>Calibri</vt:lpstr>
      <vt:lpstr>Arial</vt:lpstr>
      <vt:lpstr>Tahoma</vt:lpstr>
      <vt:lpstr>Times New Roman</vt:lpstr>
      <vt:lpstr>Wingdings</vt:lpstr>
      <vt:lpstr>Verdana</vt:lpstr>
      <vt:lpstr>Broadway</vt:lpstr>
      <vt:lpstr>Dungeon</vt:lpstr>
      <vt:lpstr>Bookman Old Style</vt:lpstr>
      <vt:lpstr>Mongolian Baiti</vt:lpstr>
      <vt:lpstr>Bodoni MT Poster Compressed</vt:lpstr>
      <vt:lpstr>Book Antiqua</vt:lpstr>
      <vt:lpstr>Constantia</vt:lpstr>
      <vt:lpstr>Georgia</vt:lpstr>
      <vt:lpstr>Тема Office</vt:lpstr>
      <vt:lpstr>Разрез</vt:lpstr>
      <vt:lpstr>Великая Отечественная  война  22.06.1941 – 09.05.1945</vt:lpstr>
      <vt:lpstr>Из выступления В.М. Молотова по радио 22 июня 1941 года</vt:lpstr>
      <vt:lpstr>Презентация PowerPoint</vt:lpstr>
      <vt:lpstr>                           Освенцим   (Аушвиц) </vt:lpstr>
      <vt:lpstr>Это лишь аннотация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битвы Великой Отечественной  войны</dc:title>
  <dc:creator>вова</dc:creator>
  <cp:lastModifiedBy>Пользователь</cp:lastModifiedBy>
  <cp:revision>38</cp:revision>
  <dcterms:created xsi:type="dcterms:W3CDTF">2010-01-28T04:44:03Z</dcterms:created>
  <dcterms:modified xsi:type="dcterms:W3CDTF">2021-01-25T08:00:04Z</dcterms:modified>
</cp:coreProperties>
</file>