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5" r:id="rId1"/>
    <p:sldMasterId id="2147483930" r:id="rId2"/>
  </p:sldMasterIdLst>
  <p:notesMasterIdLst>
    <p:notesMasterId r:id="rId14"/>
  </p:notesMasterIdLst>
  <p:sldIdLst>
    <p:sldId id="349" r:id="rId3"/>
    <p:sldId id="352" r:id="rId4"/>
    <p:sldId id="359" r:id="rId5"/>
    <p:sldId id="361" r:id="rId6"/>
    <p:sldId id="363" r:id="rId7"/>
    <p:sldId id="365" r:id="rId8"/>
    <p:sldId id="370" r:id="rId9"/>
    <p:sldId id="375" r:id="rId10"/>
    <p:sldId id="379" r:id="rId11"/>
    <p:sldId id="381" r:id="rId12"/>
    <p:sldId id="38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849018980749035"/>
          <c:y val="0.33407021961212235"/>
          <c:w val="0.71601248849104016"/>
          <c:h val="0.5729485044798802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RW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Да, такой музей нужен</c:v>
                </c:pt>
                <c:pt idx="1">
                  <c:v>Затрудняюсь ответить</c:v>
                </c:pt>
                <c:pt idx="2">
                  <c:v>Такой музей не нужен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0.85</c:v>
                </c:pt>
                <c:pt idx="1">
                  <c:v>0.1</c:v>
                </c:pt>
                <c:pt idx="2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F4-4745-A71A-3AE4F94012D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200"/>
            </a:pPr>
            <a:endParaRPr lang="en-RW"/>
          </a:p>
        </c:txPr>
      </c:legendEntry>
      <c:legendEntry>
        <c:idx val="1"/>
        <c:txPr>
          <a:bodyPr/>
          <a:lstStyle/>
          <a:p>
            <a:pPr>
              <a:defRPr sz="1200"/>
            </a:pPr>
            <a:endParaRPr lang="en-RW"/>
          </a:p>
        </c:txPr>
      </c:legendEntry>
      <c:legendEntry>
        <c:idx val="2"/>
        <c:txPr>
          <a:bodyPr/>
          <a:lstStyle/>
          <a:p>
            <a:pPr>
              <a:defRPr sz="1200"/>
            </a:pPr>
            <a:endParaRPr lang="en-RW"/>
          </a:p>
        </c:txPr>
      </c:legendEntry>
      <c:layout>
        <c:manualLayout>
          <c:xMode val="edge"/>
          <c:yMode val="edge"/>
          <c:x val="1.771186997154706E-2"/>
          <c:y val="2.2424414713947457E-2"/>
          <c:w val="0.93457856066786682"/>
          <c:h val="0.2186645289901774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RW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036597969309134"/>
          <c:y val="0.13135949803149607"/>
          <c:w val="0.85963402030690861"/>
          <c:h val="0.741237450787401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ученики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0F-47AB-89F6-E22F2796B6A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педагоги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90F-47AB-89F6-E22F2796B6A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родители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90F-47AB-89F6-E22F2796B6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76854943"/>
        <c:axId val="676848703"/>
      </c:barChart>
      <c:catAx>
        <c:axId val="67685494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76848703"/>
        <c:crosses val="autoZero"/>
        <c:auto val="1"/>
        <c:lblAlgn val="ctr"/>
        <c:lblOffset val="100"/>
        <c:noMultiLvlLbl val="0"/>
      </c:catAx>
      <c:valAx>
        <c:axId val="6768487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RW"/>
          </a:p>
        </c:txPr>
        <c:crossAx val="67685494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RW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R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82F09-368F-473C-BA3B-340FE7EF11B1}" type="datetimeFigureOut">
              <a:rPr lang="ru-RU" smtClean="0"/>
              <a:t>12.04.2026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13A76-E387-476A-9C21-A08E8D4A1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490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042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68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14AD6F-0DC6-4317-A461-E070DA4C960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680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75102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>
                <a:latin typeface="Book Antiqua" panose="02040602050305030304" pitchFamily="18" charset="0"/>
              </a:rPr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3D2259-0473-4195-B331-640336A2756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2700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042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68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14AD6F-0DC6-4317-A461-E070DA4C960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680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5686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042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368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68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14AD6F-0DC6-4317-A461-E070DA4C960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680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30745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68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14AD6F-0DC6-4317-A461-E070DA4C960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680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2217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68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14AD6F-0DC6-4317-A461-E070DA4C960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680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1128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68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14AD6F-0DC6-4317-A461-E070DA4C960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680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32833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3D2259-0473-4195-B331-640336A2756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7969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59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1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37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83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29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75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674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045C8-6C97-4068-B145-4F76EDE09570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099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BDEF1-70C2-40F3-8B7F-E136B2036DC3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3F4F-51B2-42EE-AFA2-40C4572185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536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3934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1967">
                <a:solidFill>
                  <a:schemeClr val="tx1">
                    <a:tint val="75000"/>
                  </a:schemeClr>
                </a:solidFill>
              </a:defRPr>
            </a:lvl1pPr>
            <a:lvl2pPr marL="445933" indent="0">
              <a:buNone/>
              <a:defRPr sz="1796">
                <a:solidFill>
                  <a:schemeClr val="tx1">
                    <a:tint val="75000"/>
                  </a:schemeClr>
                </a:solidFill>
              </a:defRPr>
            </a:lvl2pPr>
            <a:lvl3pPr marL="891865" indent="0">
              <a:buNone/>
              <a:defRPr sz="1539">
                <a:solidFill>
                  <a:schemeClr val="tx1">
                    <a:tint val="75000"/>
                  </a:schemeClr>
                </a:solidFill>
              </a:defRPr>
            </a:lvl3pPr>
            <a:lvl4pPr marL="1337798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4pPr>
            <a:lvl5pPr marL="1783730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5pPr>
            <a:lvl6pPr marL="2229663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6pPr>
            <a:lvl7pPr marL="2675596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7pPr>
            <a:lvl8pPr marL="3121528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8pPr>
            <a:lvl9pPr marL="3567461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C152C-D12B-46AA-95A3-03146EFB0D18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453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737"/>
            </a:lvl1pPr>
            <a:lvl2pPr>
              <a:defRPr sz="2309"/>
            </a:lvl2pPr>
            <a:lvl3pPr>
              <a:defRPr sz="1967"/>
            </a:lvl3pPr>
            <a:lvl4pPr>
              <a:defRPr sz="1796"/>
            </a:lvl4pPr>
            <a:lvl5pPr>
              <a:defRPr sz="1796"/>
            </a:lvl5pPr>
            <a:lvl6pPr>
              <a:defRPr sz="1796"/>
            </a:lvl6pPr>
            <a:lvl7pPr>
              <a:defRPr sz="1796"/>
            </a:lvl7pPr>
            <a:lvl8pPr>
              <a:defRPr sz="1796"/>
            </a:lvl8pPr>
            <a:lvl9pPr>
              <a:defRPr sz="179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737"/>
            </a:lvl1pPr>
            <a:lvl2pPr>
              <a:defRPr sz="2309"/>
            </a:lvl2pPr>
            <a:lvl3pPr>
              <a:defRPr sz="1967"/>
            </a:lvl3pPr>
            <a:lvl4pPr>
              <a:defRPr sz="1796"/>
            </a:lvl4pPr>
            <a:lvl5pPr>
              <a:defRPr sz="1796"/>
            </a:lvl5pPr>
            <a:lvl6pPr>
              <a:defRPr sz="1796"/>
            </a:lvl6pPr>
            <a:lvl7pPr>
              <a:defRPr sz="1796"/>
            </a:lvl7pPr>
            <a:lvl8pPr>
              <a:defRPr sz="1796"/>
            </a:lvl8pPr>
            <a:lvl9pPr>
              <a:defRPr sz="179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BEB1-A0C2-4B6E-8472-12D43E4BEA7D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84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309" b="1"/>
            </a:lvl1pPr>
            <a:lvl2pPr marL="445933" indent="0">
              <a:buNone/>
              <a:defRPr sz="1967" b="1"/>
            </a:lvl2pPr>
            <a:lvl3pPr marL="891865" indent="0">
              <a:buNone/>
              <a:defRPr sz="1796" b="1"/>
            </a:lvl3pPr>
            <a:lvl4pPr marL="1337798" indent="0">
              <a:buNone/>
              <a:defRPr sz="1539" b="1"/>
            </a:lvl4pPr>
            <a:lvl5pPr marL="1783730" indent="0">
              <a:buNone/>
              <a:defRPr sz="1539" b="1"/>
            </a:lvl5pPr>
            <a:lvl6pPr marL="2229663" indent="0">
              <a:buNone/>
              <a:defRPr sz="1539" b="1"/>
            </a:lvl6pPr>
            <a:lvl7pPr marL="2675596" indent="0">
              <a:buNone/>
              <a:defRPr sz="1539" b="1"/>
            </a:lvl7pPr>
            <a:lvl8pPr marL="3121528" indent="0">
              <a:buNone/>
              <a:defRPr sz="1539" b="1"/>
            </a:lvl8pPr>
            <a:lvl9pPr marL="3567461" indent="0">
              <a:buNone/>
              <a:defRPr sz="1539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309"/>
            </a:lvl1pPr>
            <a:lvl2pPr>
              <a:defRPr sz="1967"/>
            </a:lvl2pPr>
            <a:lvl3pPr>
              <a:defRPr sz="1796"/>
            </a:lvl3pPr>
            <a:lvl4pPr>
              <a:defRPr sz="1539"/>
            </a:lvl4pPr>
            <a:lvl5pPr>
              <a:defRPr sz="1539"/>
            </a:lvl5pPr>
            <a:lvl6pPr>
              <a:defRPr sz="1539"/>
            </a:lvl6pPr>
            <a:lvl7pPr>
              <a:defRPr sz="1539"/>
            </a:lvl7pPr>
            <a:lvl8pPr>
              <a:defRPr sz="1539"/>
            </a:lvl8pPr>
            <a:lvl9pPr>
              <a:defRPr sz="1539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309" b="1"/>
            </a:lvl1pPr>
            <a:lvl2pPr marL="445933" indent="0">
              <a:buNone/>
              <a:defRPr sz="1967" b="1"/>
            </a:lvl2pPr>
            <a:lvl3pPr marL="891865" indent="0">
              <a:buNone/>
              <a:defRPr sz="1796" b="1"/>
            </a:lvl3pPr>
            <a:lvl4pPr marL="1337798" indent="0">
              <a:buNone/>
              <a:defRPr sz="1539" b="1"/>
            </a:lvl4pPr>
            <a:lvl5pPr marL="1783730" indent="0">
              <a:buNone/>
              <a:defRPr sz="1539" b="1"/>
            </a:lvl5pPr>
            <a:lvl6pPr marL="2229663" indent="0">
              <a:buNone/>
              <a:defRPr sz="1539" b="1"/>
            </a:lvl6pPr>
            <a:lvl7pPr marL="2675596" indent="0">
              <a:buNone/>
              <a:defRPr sz="1539" b="1"/>
            </a:lvl7pPr>
            <a:lvl8pPr marL="3121528" indent="0">
              <a:buNone/>
              <a:defRPr sz="1539" b="1"/>
            </a:lvl8pPr>
            <a:lvl9pPr marL="3567461" indent="0">
              <a:buNone/>
              <a:defRPr sz="1539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309"/>
            </a:lvl1pPr>
            <a:lvl2pPr>
              <a:defRPr sz="1967"/>
            </a:lvl2pPr>
            <a:lvl3pPr>
              <a:defRPr sz="1796"/>
            </a:lvl3pPr>
            <a:lvl4pPr>
              <a:defRPr sz="1539"/>
            </a:lvl4pPr>
            <a:lvl5pPr>
              <a:defRPr sz="1539"/>
            </a:lvl5pPr>
            <a:lvl6pPr>
              <a:defRPr sz="1539"/>
            </a:lvl6pPr>
            <a:lvl7pPr>
              <a:defRPr sz="1539"/>
            </a:lvl7pPr>
            <a:lvl8pPr>
              <a:defRPr sz="1539"/>
            </a:lvl8pPr>
            <a:lvl9pPr>
              <a:defRPr sz="1539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6D48-76CA-409B-87CA-F403295E1E3F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0396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BA4D-43EE-4EFF-B0BD-C6C3E4F778D6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51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05569-9397-41A0-B431-F179ED25DD18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761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9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079"/>
            </a:lvl1pPr>
            <a:lvl2pPr>
              <a:defRPr sz="2737"/>
            </a:lvl2pPr>
            <a:lvl3pPr>
              <a:defRPr sz="2309"/>
            </a:lvl3pPr>
            <a:lvl4pPr>
              <a:defRPr sz="1967"/>
            </a:lvl4pPr>
            <a:lvl5pPr>
              <a:defRPr sz="1967"/>
            </a:lvl5pPr>
            <a:lvl6pPr>
              <a:defRPr sz="1967"/>
            </a:lvl6pPr>
            <a:lvl7pPr>
              <a:defRPr sz="1967"/>
            </a:lvl7pPr>
            <a:lvl8pPr>
              <a:defRPr sz="1967"/>
            </a:lvl8pPr>
            <a:lvl9pPr>
              <a:defRPr sz="19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368"/>
            </a:lvl1pPr>
            <a:lvl2pPr marL="445933" indent="0">
              <a:buNone/>
              <a:defRPr sz="1197"/>
            </a:lvl2pPr>
            <a:lvl3pPr marL="891865" indent="0">
              <a:buNone/>
              <a:defRPr sz="941"/>
            </a:lvl3pPr>
            <a:lvl4pPr marL="1337798" indent="0">
              <a:buNone/>
              <a:defRPr sz="855"/>
            </a:lvl4pPr>
            <a:lvl5pPr marL="1783730" indent="0">
              <a:buNone/>
              <a:defRPr sz="855"/>
            </a:lvl5pPr>
            <a:lvl6pPr marL="2229663" indent="0">
              <a:buNone/>
              <a:defRPr sz="855"/>
            </a:lvl6pPr>
            <a:lvl7pPr marL="2675596" indent="0">
              <a:buNone/>
              <a:defRPr sz="855"/>
            </a:lvl7pPr>
            <a:lvl8pPr marL="3121528" indent="0">
              <a:buNone/>
              <a:defRPr sz="855"/>
            </a:lvl8pPr>
            <a:lvl9pPr marL="3567461" indent="0">
              <a:buNone/>
              <a:defRPr sz="85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3D7AD-951F-47E4-9DA9-F57107E2552B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457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9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79"/>
            </a:lvl1pPr>
            <a:lvl2pPr marL="445933" indent="0">
              <a:buNone/>
              <a:defRPr sz="2737"/>
            </a:lvl2pPr>
            <a:lvl3pPr marL="891865" indent="0">
              <a:buNone/>
              <a:defRPr sz="2309"/>
            </a:lvl3pPr>
            <a:lvl4pPr marL="1337798" indent="0">
              <a:buNone/>
              <a:defRPr sz="1967"/>
            </a:lvl4pPr>
            <a:lvl5pPr marL="1783730" indent="0">
              <a:buNone/>
              <a:defRPr sz="1967"/>
            </a:lvl5pPr>
            <a:lvl6pPr marL="2229663" indent="0">
              <a:buNone/>
              <a:defRPr sz="1967"/>
            </a:lvl6pPr>
            <a:lvl7pPr marL="2675596" indent="0">
              <a:buNone/>
              <a:defRPr sz="1967"/>
            </a:lvl7pPr>
            <a:lvl8pPr marL="3121528" indent="0">
              <a:buNone/>
              <a:defRPr sz="1967"/>
            </a:lvl8pPr>
            <a:lvl9pPr marL="3567461" indent="0">
              <a:buNone/>
              <a:defRPr sz="1967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368"/>
            </a:lvl1pPr>
            <a:lvl2pPr marL="445933" indent="0">
              <a:buNone/>
              <a:defRPr sz="1197"/>
            </a:lvl2pPr>
            <a:lvl3pPr marL="891865" indent="0">
              <a:buNone/>
              <a:defRPr sz="941"/>
            </a:lvl3pPr>
            <a:lvl4pPr marL="1337798" indent="0">
              <a:buNone/>
              <a:defRPr sz="855"/>
            </a:lvl4pPr>
            <a:lvl5pPr marL="1783730" indent="0">
              <a:buNone/>
              <a:defRPr sz="855"/>
            </a:lvl5pPr>
            <a:lvl6pPr marL="2229663" indent="0">
              <a:buNone/>
              <a:defRPr sz="855"/>
            </a:lvl6pPr>
            <a:lvl7pPr marL="2675596" indent="0">
              <a:buNone/>
              <a:defRPr sz="855"/>
            </a:lvl7pPr>
            <a:lvl8pPr marL="3121528" indent="0">
              <a:buNone/>
              <a:defRPr sz="855"/>
            </a:lvl8pPr>
            <a:lvl9pPr marL="3567461" indent="0">
              <a:buNone/>
              <a:defRPr sz="85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A1C-1D91-458E-BA7D-E9F0E9217D7A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07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25DA-0528-4253-BCE6-8D01F5A9533B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73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04AA-E024-41B7-AE7D-B3C775175C32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5167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в 3 строки, подзаголовок в 2 строки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18" y="6532526"/>
            <a:ext cx="1707729" cy="197852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7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6" y="1686710"/>
            <a:ext cx="8222131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3" y="2808096"/>
            <a:ext cx="2626507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2358063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cxnSp>
        <p:nvCxnSpPr>
          <p:cNvPr id="10" name="Прямая соединительная линия 9"/>
          <p:cNvCxnSpPr/>
          <p:nvPr userDrawn="1"/>
        </p:nvCxnSpPr>
        <p:spPr>
          <a:xfrm flipV="1">
            <a:off x="1085260" y="6713450"/>
            <a:ext cx="7497670" cy="16928"/>
          </a:xfrm>
          <a:prstGeom prst="line">
            <a:avLst/>
          </a:prstGeom>
          <a:ln w="25400" cap="rnd">
            <a:solidFill>
              <a:schemeClr val="accent2">
                <a:lumMod val="20000"/>
                <a:lumOff val="8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Текст 16"/>
          <p:cNvSpPr>
            <a:spLocks noGrp="1"/>
          </p:cNvSpPr>
          <p:nvPr>
            <p:ph type="body" sz="quarter" idx="19" hasCustomPrompt="1"/>
          </p:nvPr>
        </p:nvSpPr>
        <p:spPr>
          <a:xfrm>
            <a:off x="3459008" y="2803838"/>
            <a:ext cx="2626507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20" hasCustomPrompt="1"/>
          </p:nvPr>
        </p:nvSpPr>
        <p:spPr>
          <a:xfrm>
            <a:off x="6256820" y="2803838"/>
            <a:ext cx="2626507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</p:spTree>
    <p:extLst>
      <p:ext uri="{BB962C8B-B14F-4D97-AF65-F5344CB8AC3E}">
        <p14:creationId xmlns:p14="http://schemas.microsoft.com/office/powerpoint/2010/main" val="41877351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55">
          <p15:clr>
            <a:srgbClr val="FBAE40"/>
          </p15:clr>
        </p15:guide>
        <p15:guide id="2" pos="6543">
          <p15:clr>
            <a:srgbClr val="FBAE40"/>
          </p15:clr>
        </p15:guide>
        <p15:guide id="3" orient="horz" pos="1315">
          <p15:clr>
            <a:srgbClr val="FBAE40"/>
          </p15:clr>
        </p15:guide>
        <p15:guide id="4" orient="horz" pos="4536">
          <p15:clr>
            <a:srgbClr val="FBAE40"/>
          </p15:clr>
        </p15:guide>
        <p15:guide id="5" orient="horz" pos="975">
          <p15:clr>
            <a:srgbClr val="FBAE40"/>
          </p15:clr>
        </p15:guide>
        <p15:guide id="6" orient="horz" pos="1633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Заголовок в 1 строку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2" y="1565410"/>
            <a:ext cx="8208112" cy="39936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8764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543">
          <p15:clr>
            <a:srgbClr val="FBAE40"/>
          </p15:clr>
        </p15:guide>
        <p15:guide id="3" orient="horz" pos="680">
          <p15:clr>
            <a:srgbClr val="FBAE40"/>
          </p15:clr>
        </p15:guide>
        <p15:guide id="4" orient="horz" pos="4536">
          <p15:clr>
            <a:srgbClr val="FBAE40"/>
          </p15:clr>
        </p15:guide>
        <p15:guide id="5" orient="horz" pos="1088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в 2 строки, графи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8516" y="285774"/>
            <a:ext cx="823481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5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4" name="Диаграмма 3"/>
          <p:cNvSpPr>
            <a:spLocks noGrp="1"/>
          </p:cNvSpPr>
          <p:nvPr>
            <p:ph type="chart" sz="quarter" idx="10" hasCustomPrompt="1"/>
          </p:nvPr>
        </p:nvSpPr>
        <p:spPr>
          <a:xfrm>
            <a:off x="753515" y="1566885"/>
            <a:ext cx="8129810" cy="4321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Графики и диаграммы</a:t>
            </a:r>
          </a:p>
        </p:txBody>
      </p:sp>
    </p:spTree>
    <p:extLst>
      <p:ext uri="{BB962C8B-B14F-4D97-AF65-F5344CB8AC3E}">
        <p14:creationId xmlns:p14="http://schemas.microsoft.com/office/powerpoint/2010/main" val="23414006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088">
          <p15:clr>
            <a:srgbClr val="FBAE40"/>
          </p15:clr>
        </p15:guide>
        <p15:guide id="5" pos="555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Заголовок в 3 строки, подзаголовок в 2 строки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7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6" y="1686710"/>
            <a:ext cx="8222131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2808096"/>
            <a:ext cx="8222131" cy="3456522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2358063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</p:spTree>
    <p:extLst>
      <p:ext uri="{BB962C8B-B14F-4D97-AF65-F5344CB8AC3E}">
        <p14:creationId xmlns:p14="http://schemas.microsoft.com/office/powerpoint/2010/main" val="40571834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55">
          <p15:clr>
            <a:srgbClr val="FBAE40"/>
          </p15:clr>
        </p15:guide>
        <p15:guide id="2" pos="6543">
          <p15:clr>
            <a:srgbClr val="FBAE40"/>
          </p15:clr>
        </p15:guide>
        <p15:guide id="3" orient="horz" pos="1315">
          <p15:clr>
            <a:srgbClr val="FBAE40"/>
          </p15:clr>
        </p15:guide>
        <p15:guide id="4" orient="horz" pos="4536">
          <p15:clr>
            <a:srgbClr val="FBAE40"/>
          </p15:clr>
        </p15:guide>
        <p15:guide id="5" orient="horz" pos="975">
          <p15:clr>
            <a:srgbClr val="FBAE40"/>
          </p15:clr>
        </p15:guide>
        <p15:guide id="6" orient="horz" pos="1633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в 2 строки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2" y="1566887"/>
            <a:ext cx="8208112" cy="401778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5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6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6509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543">
          <p15:clr>
            <a:srgbClr val="FBAE40"/>
          </p15:clr>
        </p15:guide>
        <p15:guide id="3" orient="horz" pos="680">
          <p15:clr>
            <a:srgbClr val="FBAE40"/>
          </p15:clr>
        </p15:guide>
        <p15:guide id="4" orient="horz" pos="4536">
          <p15:clr>
            <a:srgbClr val="FBAE40"/>
          </p15:clr>
        </p15:guide>
        <p15:guide id="5" orient="horz" pos="1088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в 3 строки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2" y="1893801"/>
            <a:ext cx="8208112" cy="41279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6027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975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pos="555">
          <p15:clr>
            <a:srgbClr val="FBAE40"/>
          </p15:clr>
        </p15:guide>
        <p15:guide id="5" orient="horz" pos="1315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в 1 строку, подзаголовок в 1 строку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2" y="1894241"/>
            <a:ext cx="8208112" cy="36734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77309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6" y="1232670"/>
            <a:ext cx="8222131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 Вариант размещения подзаголовка слайда в одну строку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65284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0" orient="horz" pos="1315">
          <p15:clr>
            <a:srgbClr val="FBAE40"/>
          </p15:clr>
        </p15:guide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088">
          <p15:clr>
            <a:srgbClr val="FBAE40"/>
          </p15:clr>
        </p15:guide>
        <p15:guide id="5" pos="555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Заголовок в 2 строки, подзаголовок в 2 строки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5" y="1902705"/>
            <a:ext cx="4008962" cy="36734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6" y="1232670"/>
            <a:ext cx="8222131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5" name="Текст 29"/>
          <p:cNvSpPr>
            <a:spLocks noGrp="1"/>
          </p:cNvSpPr>
          <p:nvPr>
            <p:ph type="body" sz="quarter" idx="19" hasCustomPrompt="1"/>
          </p:nvPr>
        </p:nvSpPr>
        <p:spPr>
          <a:xfrm>
            <a:off x="4874366" y="1902265"/>
            <a:ext cx="4008962" cy="36734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77730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pos="555">
          <p15:clr>
            <a:srgbClr val="FBAE40"/>
          </p15:clr>
        </p15:guide>
        <p15:guide id="6" orient="horz" pos="1315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Заголовок в 3 строки, подзаголовок в 2 строки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2" y="2348280"/>
            <a:ext cx="8208112" cy="36734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6" y="1686710"/>
            <a:ext cx="8222131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138343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975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633">
          <p15:clr>
            <a:srgbClr val="FBAE40"/>
          </p15:clr>
        </p15:guide>
        <p15:guide id="5" pos="555">
          <p15:clr>
            <a:srgbClr val="FBAE40"/>
          </p15:clr>
        </p15:guide>
        <p15:guide id="6" orient="horz" pos="1315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Заголовок в 1 строку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1893799"/>
            <a:ext cx="8222131" cy="3915023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47251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 baseline="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74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0" orient="horz" pos="998">
          <p15:clr>
            <a:srgbClr val="FBAE40"/>
          </p15:clr>
        </p15:guide>
        <p15:guide id="2" pos="6543">
          <p15:clr>
            <a:srgbClr val="FBAE40"/>
          </p15:clr>
        </p15:guide>
        <p15:guide id="3" orient="horz" pos="680">
          <p15:clr>
            <a:srgbClr val="FBAE40"/>
          </p15:clr>
        </p15:guide>
        <p15:guide id="4" orient="horz" pos="4536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Заголовок в 2 строки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1893799"/>
            <a:ext cx="8222131" cy="3915023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47251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7773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Заголовок в 3 строки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200" y="2131431"/>
            <a:ext cx="3999043" cy="3686039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675920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16" name="Текст 16"/>
          <p:cNvSpPr>
            <a:spLocks noGrp="1"/>
          </p:cNvSpPr>
          <p:nvPr>
            <p:ph type="body" sz="quarter" idx="18" hasCustomPrompt="1"/>
          </p:nvPr>
        </p:nvSpPr>
        <p:spPr>
          <a:xfrm>
            <a:off x="4884289" y="2122790"/>
            <a:ext cx="3999043" cy="3686039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</p:spTree>
    <p:extLst>
      <p:ext uri="{BB962C8B-B14F-4D97-AF65-F5344CB8AC3E}">
        <p14:creationId xmlns:p14="http://schemas.microsoft.com/office/powerpoint/2010/main" val="6694115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975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156">
          <p15:clr>
            <a:srgbClr val="FBAE40"/>
          </p15:clr>
        </p15:guide>
        <p15:guide id="5" orient="horz" pos="1474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Заголовок в 1 строку, подзаголовок в 1 строку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2" y="2352300"/>
            <a:ext cx="2658428" cy="3456522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898400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3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5" y="1232670"/>
            <a:ext cx="8213986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r>
              <a:rPr lang="en-US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 </a:t>
            </a: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подзаголовка слайда в одну строку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9" name="Текст 16"/>
          <p:cNvSpPr>
            <a:spLocks noGrp="1"/>
          </p:cNvSpPr>
          <p:nvPr>
            <p:ph type="body" sz="quarter" idx="19" hasCustomPrompt="1"/>
          </p:nvPr>
        </p:nvSpPr>
        <p:spPr>
          <a:xfrm>
            <a:off x="3427431" y="2352299"/>
            <a:ext cx="2658428" cy="3456522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20" name="Текст 16"/>
          <p:cNvSpPr>
            <a:spLocks noGrp="1"/>
          </p:cNvSpPr>
          <p:nvPr>
            <p:ph type="body" sz="quarter" idx="20" hasCustomPrompt="1"/>
          </p:nvPr>
        </p:nvSpPr>
        <p:spPr>
          <a:xfrm>
            <a:off x="6193669" y="2352299"/>
            <a:ext cx="2658428" cy="3456522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</p:spTree>
    <p:extLst>
      <p:ext uri="{BB962C8B-B14F-4D97-AF65-F5344CB8AC3E}">
        <p14:creationId xmlns:p14="http://schemas.microsoft.com/office/powerpoint/2010/main" val="398575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08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Заголовок в 2 строки, подзаголовок в 2 строки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2352300"/>
            <a:ext cx="8222131" cy="3456522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893631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3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5" y="1232670"/>
            <a:ext cx="8213986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0243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в 1 строку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1893799"/>
            <a:ext cx="8222131" cy="3915023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47251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 baseline="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6507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в 2 строки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1893799"/>
            <a:ext cx="8222131" cy="3915023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38786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8598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в 3 строки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2131431"/>
            <a:ext cx="8222131" cy="3686039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675920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1213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975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156">
          <p15:clr>
            <a:srgbClr val="FBAE40"/>
          </p15:clr>
        </p15:guide>
        <p15:guide id="5" orient="horz" pos="1474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в 1 строку, подзаголовок в 1 строку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2352300"/>
            <a:ext cx="8222131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898400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3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5" y="1232670"/>
            <a:ext cx="8213986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r>
              <a:rPr lang="en-US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 </a:t>
            </a: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подзаголовка слайда в одну строку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2370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08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в 2 строки, подзаголовок в 2 строки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201" y="2352300"/>
            <a:ext cx="4022981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893631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3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5" y="1232670"/>
            <a:ext cx="8213986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9" hasCustomPrompt="1"/>
          </p:nvPr>
        </p:nvSpPr>
        <p:spPr>
          <a:xfrm>
            <a:off x="4860351" y="2352299"/>
            <a:ext cx="4022981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</p:spTree>
    <p:extLst>
      <p:ext uri="{BB962C8B-B14F-4D97-AF65-F5344CB8AC3E}">
        <p14:creationId xmlns:p14="http://schemas.microsoft.com/office/powerpoint/2010/main" val="26380328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Заголовок в 1 строку, ик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6"/>
          <p:cNvSpPr>
            <a:spLocks noGrp="1"/>
          </p:cNvSpPr>
          <p:nvPr>
            <p:ph type="body" sz="quarter" idx="15" hasCustomPrompt="1"/>
          </p:nvPr>
        </p:nvSpPr>
        <p:spPr>
          <a:xfrm>
            <a:off x="1308702" y="2029918"/>
            <a:ext cx="7574629" cy="389383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939"/>
              </a:spcBef>
              <a:spcAft>
                <a:spcPts val="1283"/>
              </a:spcAft>
              <a:buFont typeface="Arial" panose="020B0604020202020204" pitchFamily="34" charset="0"/>
              <a:buNone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0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38786"/>
            <a:ext cx="8222132" cy="384465"/>
          </a:xfrm>
          <a:prstGeom prst="rect">
            <a:avLst/>
          </a:prstGeom>
        </p:spPr>
        <p:txBody>
          <a:bodyPr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marL="0" marR="0" lvl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Заголовок для текста с иконками</a:t>
            </a:r>
          </a:p>
          <a:p>
            <a:pPr lvl="0"/>
            <a:endParaRPr lang="ru-RU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 baseline="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5" name="Текст 18"/>
          <p:cNvSpPr>
            <a:spLocks noGrp="1"/>
          </p:cNvSpPr>
          <p:nvPr>
            <p:ph type="body" sz="quarter" idx="22" hasCustomPrompt="1"/>
          </p:nvPr>
        </p:nvSpPr>
        <p:spPr>
          <a:xfrm>
            <a:off x="753515" y="2029916"/>
            <a:ext cx="481070" cy="505908"/>
          </a:xfrm>
          <a:prstGeom prst="rect">
            <a:avLst/>
          </a:prstGeom>
          <a:solidFill>
            <a:schemeClr val="accent4"/>
          </a:solidFill>
        </p:spPr>
        <p:txBody>
          <a:bodyPr anchor="ctr"/>
          <a:lstStyle>
            <a:lvl1pPr marL="0" indent="0" algn="ctr">
              <a:buNone/>
              <a:defRPr sz="77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lnSpc>
                <a:spcPct val="100000"/>
              </a:lnSpc>
            </a:pPr>
            <a:r>
              <a:rPr lang="ru-RU" dirty="0"/>
              <a:t>Иконка</a:t>
            </a:r>
          </a:p>
        </p:txBody>
      </p:sp>
    </p:spTree>
    <p:extLst>
      <p:ext uri="{BB962C8B-B14F-4D97-AF65-F5344CB8AC3E}">
        <p14:creationId xmlns:p14="http://schemas.microsoft.com/office/powerpoint/2010/main" val="24171649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543">
          <p15:clr>
            <a:srgbClr val="FBAE40"/>
          </p15:clr>
        </p15:guide>
        <p15:guide id="3" orient="horz" pos="680">
          <p15:clr>
            <a:srgbClr val="FBAE40"/>
          </p15:clr>
        </p15:guide>
        <p15:guide id="4" orient="horz" pos="4536">
          <p15:clr>
            <a:srgbClr val="FBAE40"/>
          </p15:clr>
        </p15:guide>
        <p15:guide id="6" pos="555">
          <p15:clr>
            <a:srgbClr val="FBAE40"/>
          </p15:clr>
        </p15:guide>
        <p15:guide id="7" orient="horz" pos="1406">
          <p15:clr>
            <a:srgbClr val="FBAE40"/>
          </p15:clr>
        </p15:guide>
        <p15:guide id="8" orient="horz" pos="998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Заголовок в 2 строки, ик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6"/>
          <p:cNvSpPr>
            <a:spLocks noGrp="1"/>
          </p:cNvSpPr>
          <p:nvPr>
            <p:ph type="body" sz="quarter" idx="15" hasCustomPrompt="1"/>
          </p:nvPr>
        </p:nvSpPr>
        <p:spPr>
          <a:xfrm>
            <a:off x="1308702" y="2029918"/>
            <a:ext cx="7574629" cy="389383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939"/>
              </a:spcBef>
              <a:spcAft>
                <a:spcPts val="1283"/>
              </a:spcAft>
              <a:buFont typeface="Arial" panose="020B0604020202020204" pitchFamily="34" charset="0"/>
              <a:buNone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0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38786"/>
            <a:ext cx="8222132" cy="384465"/>
          </a:xfrm>
          <a:prstGeom prst="rect">
            <a:avLst/>
          </a:prstGeom>
        </p:spPr>
        <p:txBody>
          <a:bodyPr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marL="0" marR="0" lvl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Заголовок для текста с иконками</a:t>
            </a:r>
          </a:p>
          <a:p>
            <a:pPr lvl="0"/>
            <a:endParaRPr lang="ru-RU" dirty="0"/>
          </a:p>
        </p:txBody>
      </p:sp>
      <p:sp>
        <p:nvSpPr>
          <p:cNvPr id="16" name="Текст 18"/>
          <p:cNvSpPr>
            <a:spLocks noGrp="1"/>
          </p:cNvSpPr>
          <p:nvPr>
            <p:ph type="body" sz="quarter" idx="22" hasCustomPrompt="1"/>
          </p:nvPr>
        </p:nvSpPr>
        <p:spPr>
          <a:xfrm>
            <a:off x="753515" y="2029916"/>
            <a:ext cx="481070" cy="505908"/>
          </a:xfrm>
          <a:prstGeom prst="rect">
            <a:avLst/>
          </a:prstGeom>
          <a:solidFill>
            <a:schemeClr val="accent4"/>
          </a:solidFill>
        </p:spPr>
        <p:txBody>
          <a:bodyPr anchor="ctr"/>
          <a:lstStyle>
            <a:lvl1pPr marL="0" indent="0" algn="ctr">
              <a:buNone/>
              <a:defRPr sz="77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lnSpc>
                <a:spcPct val="100000"/>
              </a:lnSpc>
            </a:pPr>
            <a:r>
              <a:rPr lang="ru-RU" dirty="0"/>
              <a:t>Иконка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0697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pos="555">
          <p15:clr>
            <a:srgbClr val="FBAE40"/>
          </p15:clr>
        </p15:guide>
        <p15:guide id="5" orient="horz" pos="1406">
          <p15:clr>
            <a:srgbClr val="FBAE40"/>
          </p15:clr>
        </p15:guide>
        <p15:guide id="6" orient="horz" pos="998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Заголовок в 3 строки, ик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6"/>
          <p:cNvSpPr>
            <a:spLocks noGrp="1"/>
          </p:cNvSpPr>
          <p:nvPr>
            <p:ph type="body" sz="quarter" idx="15" hasCustomPrompt="1"/>
          </p:nvPr>
        </p:nvSpPr>
        <p:spPr>
          <a:xfrm>
            <a:off x="1308702" y="2255780"/>
            <a:ext cx="7574629" cy="389383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939"/>
              </a:spcBef>
              <a:spcAft>
                <a:spcPts val="1283"/>
              </a:spcAft>
              <a:buFont typeface="Arial" panose="020B0604020202020204" pitchFamily="34" charset="0"/>
              <a:buNone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0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673287"/>
            <a:ext cx="8222132" cy="384465"/>
          </a:xfrm>
          <a:prstGeom prst="rect">
            <a:avLst/>
          </a:prstGeom>
        </p:spPr>
        <p:txBody>
          <a:bodyPr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marL="0" marR="0" lvl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Заголовок для текста с иконками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15" name="Текст 18"/>
          <p:cNvSpPr>
            <a:spLocks noGrp="1"/>
          </p:cNvSpPr>
          <p:nvPr>
            <p:ph type="body" sz="quarter" idx="22" hasCustomPrompt="1"/>
          </p:nvPr>
        </p:nvSpPr>
        <p:spPr>
          <a:xfrm>
            <a:off x="753515" y="2264241"/>
            <a:ext cx="481070" cy="505908"/>
          </a:xfrm>
          <a:prstGeom prst="rect">
            <a:avLst/>
          </a:prstGeom>
          <a:solidFill>
            <a:schemeClr val="accent4"/>
          </a:solidFill>
        </p:spPr>
        <p:txBody>
          <a:bodyPr anchor="ctr"/>
          <a:lstStyle>
            <a:lvl1pPr marL="0" indent="0" algn="ctr">
              <a:buNone/>
              <a:defRPr sz="77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lnSpc>
                <a:spcPct val="100000"/>
              </a:lnSpc>
            </a:pPr>
            <a:r>
              <a:rPr lang="ru-RU" dirty="0"/>
              <a:t>Иконка</a:t>
            </a:r>
          </a:p>
        </p:txBody>
      </p:sp>
    </p:spTree>
    <p:extLst>
      <p:ext uri="{BB962C8B-B14F-4D97-AF65-F5344CB8AC3E}">
        <p14:creationId xmlns:p14="http://schemas.microsoft.com/office/powerpoint/2010/main" val="1845459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1156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pos="555">
          <p15:clr>
            <a:srgbClr val="FBAE40"/>
          </p15:clr>
        </p15:guide>
        <p15:guide id="5" orient="horz" pos="1565">
          <p15:clr>
            <a:srgbClr val="FBAE40"/>
          </p15:clr>
        </p15:guide>
        <p15:guide id="6" orient="horz" pos="975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Заголовок в 1 строку, подзаголовок в 1 строку, ик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6"/>
          <p:cNvSpPr>
            <a:spLocks noGrp="1"/>
          </p:cNvSpPr>
          <p:nvPr>
            <p:ph type="body" sz="quarter" idx="15" hasCustomPrompt="1"/>
          </p:nvPr>
        </p:nvSpPr>
        <p:spPr>
          <a:xfrm>
            <a:off x="1308702" y="2477946"/>
            <a:ext cx="7574629" cy="354018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939"/>
              </a:spcBef>
              <a:spcAft>
                <a:spcPts val="1283"/>
              </a:spcAft>
              <a:buFont typeface="Arial" panose="020B0604020202020204" pitchFamily="34" charset="0"/>
              <a:buNone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0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895458"/>
            <a:ext cx="8222132" cy="384465"/>
          </a:xfrm>
          <a:prstGeom prst="rect">
            <a:avLst/>
          </a:prstGeom>
        </p:spPr>
        <p:txBody>
          <a:bodyPr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marL="0" marR="0" lvl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Заголовок для текста с иконками</a:t>
            </a:r>
          </a:p>
          <a:p>
            <a:pPr lvl="0"/>
            <a:endParaRPr lang="ru-RU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 baseline="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8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5" y="1232670"/>
            <a:ext cx="8213986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r>
              <a:rPr lang="en-US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 </a:t>
            </a: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подзаголовка слайда в одну строку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6" name="Текст 18"/>
          <p:cNvSpPr>
            <a:spLocks noGrp="1"/>
          </p:cNvSpPr>
          <p:nvPr>
            <p:ph type="body" sz="quarter" idx="22" hasCustomPrompt="1"/>
          </p:nvPr>
        </p:nvSpPr>
        <p:spPr>
          <a:xfrm>
            <a:off x="753515" y="2488496"/>
            <a:ext cx="481070" cy="505908"/>
          </a:xfrm>
          <a:prstGeom prst="rect">
            <a:avLst/>
          </a:prstGeom>
          <a:solidFill>
            <a:schemeClr val="accent4"/>
          </a:solidFill>
        </p:spPr>
        <p:txBody>
          <a:bodyPr anchor="ctr"/>
          <a:lstStyle>
            <a:lvl1pPr marL="0" indent="0" algn="ctr">
              <a:buNone/>
              <a:defRPr sz="77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lnSpc>
                <a:spcPct val="100000"/>
              </a:lnSpc>
            </a:pPr>
            <a:r>
              <a:rPr lang="ru-RU" dirty="0"/>
              <a:t>Иконка</a:t>
            </a:r>
          </a:p>
        </p:txBody>
      </p:sp>
    </p:spTree>
    <p:extLst>
      <p:ext uri="{BB962C8B-B14F-4D97-AF65-F5344CB8AC3E}">
        <p14:creationId xmlns:p14="http://schemas.microsoft.com/office/powerpoint/2010/main" val="5274210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pos="555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orient="horz" pos="1088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59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1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37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83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29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75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674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045C8-6C97-4068-B145-4F76EDE09570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90544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BDEF1-70C2-40F3-8B7F-E136B2036DC3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3F4F-51B2-42EE-AFA2-40C4572185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04542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3934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1967">
                <a:solidFill>
                  <a:schemeClr val="tx1">
                    <a:tint val="75000"/>
                  </a:schemeClr>
                </a:solidFill>
              </a:defRPr>
            </a:lvl1pPr>
            <a:lvl2pPr marL="445933" indent="0">
              <a:buNone/>
              <a:defRPr sz="1796">
                <a:solidFill>
                  <a:schemeClr val="tx1">
                    <a:tint val="75000"/>
                  </a:schemeClr>
                </a:solidFill>
              </a:defRPr>
            </a:lvl2pPr>
            <a:lvl3pPr marL="891865" indent="0">
              <a:buNone/>
              <a:defRPr sz="1539">
                <a:solidFill>
                  <a:schemeClr val="tx1">
                    <a:tint val="75000"/>
                  </a:schemeClr>
                </a:solidFill>
              </a:defRPr>
            </a:lvl3pPr>
            <a:lvl4pPr marL="1337798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4pPr>
            <a:lvl5pPr marL="1783730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5pPr>
            <a:lvl6pPr marL="2229663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6pPr>
            <a:lvl7pPr marL="2675596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7pPr>
            <a:lvl8pPr marL="3121528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8pPr>
            <a:lvl9pPr marL="3567461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C152C-D12B-46AA-95A3-03146EFB0D18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67251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737"/>
            </a:lvl1pPr>
            <a:lvl2pPr>
              <a:defRPr sz="2309"/>
            </a:lvl2pPr>
            <a:lvl3pPr>
              <a:defRPr sz="1967"/>
            </a:lvl3pPr>
            <a:lvl4pPr>
              <a:defRPr sz="1796"/>
            </a:lvl4pPr>
            <a:lvl5pPr>
              <a:defRPr sz="1796"/>
            </a:lvl5pPr>
            <a:lvl6pPr>
              <a:defRPr sz="1796"/>
            </a:lvl6pPr>
            <a:lvl7pPr>
              <a:defRPr sz="1796"/>
            </a:lvl7pPr>
            <a:lvl8pPr>
              <a:defRPr sz="1796"/>
            </a:lvl8pPr>
            <a:lvl9pPr>
              <a:defRPr sz="179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737"/>
            </a:lvl1pPr>
            <a:lvl2pPr>
              <a:defRPr sz="2309"/>
            </a:lvl2pPr>
            <a:lvl3pPr>
              <a:defRPr sz="1967"/>
            </a:lvl3pPr>
            <a:lvl4pPr>
              <a:defRPr sz="1796"/>
            </a:lvl4pPr>
            <a:lvl5pPr>
              <a:defRPr sz="1796"/>
            </a:lvl5pPr>
            <a:lvl6pPr>
              <a:defRPr sz="1796"/>
            </a:lvl6pPr>
            <a:lvl7pPr>
              <a:defRPr sz="1796"/>
            </a:lvl7pPr>
            <a:lvl8pPr>
              <a:defRPr sz="1796"/>
            </a:lvl8pPr>
            <a:lvl9pPr>
              <a:defRPr sz="179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BEB1-A0C2-4B6E-8472-12D43E4BEA7D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9113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309" b="1"/>
            </a:lvl1pPr>
            <a:lvl2pPr marL="445933" indent="0">
              <a:buNone/>
              <a:defRPr sz="1967" b="1"/>
            </a:lvl2pPr>
            <a:lvl3pPr marL="891865" indent="0">
              <a:buNone/>
              <a:defRPr sz="1796" b="1"/>
            </a:lvl3pPr>
            <a:lvl4pPr marL="1337798" indent="0">
              <a:buNone/>
              <a:defRPr sz="1539" b="1"/>
            </a:lvl4pPr>
            <a:lvl5pPr marL="1783730" indent="0">
              <a:buNone/>
              <a:defRPr sz="1539" b="1"/>
            </a:lvl5pPr>
            <a:lvl6pPr marL="2229663" indent="0">
              <a:buNone/>
              <a:defRPr sz="1539" b="1"/>
            </a:lvl6pPr>
            <a:lvl7pPr marL="2675596" indent="0">
              <a:buNone/>
              <a:defRPr sz="1539" b="1"/>
            </a:lvl7pPr>
            <a:lvl8pPr marL="3121528" indent="0">
              <a:buNone/>
              <a:defRPr sz="1539" b="1"/>
            </a:lvl8pPr>
            <a:lvl9pPr marL="3567461" indent="0">
              <a:buNone/>
              <a:defRPr sz="1539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309"/>
            </a:lvl1pPr>
            <a:lvl2pPr>
              <a:defRPr sz="1967"/>
            </a:lvl2pPr>
            <a:lvl3pPr>
              <a:defRPr sz="1796"/>
            </a:lvl3pPr>
            <a:lvl4pPr>
              <a:defRPr sz="1539"/>
            </a:lvl4pPr>
            <a:lvl5pPr>
              <a:defRPr sz="1539"/>
            </a:lvl5pPr>
            <a:lvl6pPr>
              <a:defRPr sz="1539"/>
            </a:lvl6pPr>
            <a:lvl7pPr>
              <a:defRPr sz="1539"/>
            </a:lvl7pPr>
            <a:lvl8pPr>
              <a:defRPr sz="1539"/>
            </a:lvl8pPr>
            <a:lvl9pPr>
              <a:defRPr sz="1539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309" b="1"/>
            </a:lvl1pPr>
            <a:lvl2pPr marL="445933" indent="0">
              <a:buNone/>
              <a:defRPr sz="1967" b="1"/>
            </a:lvl2pPr>
            <a:lvl3pPr marL="891865" indent="0">
              <a:buNone/>
              <a:defRPr sz="1796" b="1"/>
            </a:lvl3pPr>
            <a:lvl4pPr marL="1337798" indent="0">
              <a:buNone/>
              <a:defRPr sz="1539" b="1"/>
            </a:lvl4pPr>
            <a:lvl5pPr marL="1783730" indent="0">
              <a:buNone/>
              <a:defRPr sz="1539" b="1"/>
            </a:lvl5pPr>
            <a:lvl6pPr marL="2229663" indent="0">
              <a:buNone/>
              <a:defRPr sz="1539" b="1"/>
            </a:lvl6pPr>
            <a:lvl7pPr marL="2675596" indent="0">
              <a:buNone/>
              <a:defRPr sz="1539" b="1"/>
            </a:lvl7pPr>
            <a:lvl8pPr marL="3121528" indent="0">
              <a:buNone/>
              <a:defRPr sz="1539" b="1"/>
            </a:lvl8pPr>
            <a:lvl9pPr marL="3567461" indent="0">
              <a:buNone/>
              <a:defRPr sz="1539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309"/>
            </a:lvl1pPr>
            <a:lvl2pPr>
              <a:defRPr sz="1967"/>
            </a:lvl2pPr>
            <a:lvl3pPr>
              <a:defRPr sz="1796"/>
            </a:lvl3pPr>
            <a:lvl4pPr>
              <a:defRPr sz="1539"/>
            </a:lvl4pPr>
            <a:lvl5pPr>
              <a:defRPr sz="1539"/>
            </a:lvl5pPr>
            <a:lvl6pPr>
              <a:defRPr sz="1539"/>
            </a:lvl6pPr>
            <a:lvl7pPr>
              <a:defRPr sz="1539"/>
            </a:lvl7pPr>
            <a:lvl8pPr>
              <a:defRPr sz="1539"/>
            </a:lvl8pPr>
            <a:lvl9pPr>
              <a:defRPr sz="1539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6D48-76CA-409B-87CA-F403295E1E3F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0562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BA4D-43EE-4EFF-B0BD-C6C3E4F778D6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90319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05569-9397-41A0-B431-F179ED25DD18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69620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9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079"/>
            </a:lvl1pPr>
            <a:lvl2pPr>
              <a:defRPr sz="2737"/>
            </a:lvl2pPr>
            <a:lvl3pPr>
              <a:defRPr sz="2309"/>
            </a:lvl3pPr>
            <a:lvl4pPr>
              <a:defRPr sz="1967"/>
            </a:lvl4pPr>
            <a:lvl5pPr>
              <a:defRPr sz="1967"/>
            </a:lvl5pPr>
            <a:lvl6pPr>
              <a:defRPr sz="1967"/>
            </a:lvl6pPr>
            <a:lvl7pPr>
              <a:defRPr sz="1967"/>
            </a:lvl7pPr>
            <a:lvl8pPr>
              <a:defRPr sz="1967"/>
            </a:lvl8pPr>
            <a:lvl9pPr>
              <a:defRPr sz="19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368"/>
            </a:lvl1pPr>
            <a:lvl2pPr marL="445933" indent="0">
              <a:buNone/>
              <a:defRPr sz="1197"/>
            </a:lvl2pPr>
            <a:lvl3pPr marL="891865" indent="0">
              <a:buNone/>
              <a:defRPr sz="941"/>
            </a:lvl3pPr>
            <a:lvl4pPr marL="1337798" indent="0">
              <a:buNone/>
              <a:defRPr sz="855"/>
            </a:lvl4pPr>
            <a:lvl5pPr marL="1783730" indent="0">
              <a:buNone/>
              <a:defRPr sz="855"/>
            </a:lvl5pPr>
            <a:lvl6pPr marL="2229663" indent="0">
              <a:buNone/>
              <a:defRPr sz="855"/>
            </a:lvl6pPr>
            <a:lvl7pPr marL="2675596" indent="0">
              <a:buNone/>
              <a:defRPr sz="855"/>
            </a:lvl7pPr>
            <a:lvl8pPr marL="3121528" indent="0">
              <a:buNone/>
              <a:defRPr sz="855"/>
            </a:lvl8pPr>
            <a:lvl9pPr marL="3567461" indent="0">
              <a:buNone/>
              <a:defRPr sz="85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3D7AD-951F-47E4-9DA9-F57107E2552B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03588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9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79"/>
            </a:lvl1pPr>
            <a:lvl2pPr marL="445933" indent="0">
              <a:buNone/>
              <a:defRPr sz="2737"/>
            </a:lvl2pPr>
            <a:lvl3pPr marL="891865" indent="0">
              <a:buNone/>
              <a:defRPr sz="2309"/>
            </a:lvl3pPr>
            <a:lvl4pPr marL="1337798" indent="0">
              <a:buNone/>
              <a:defRPr sz="1967"/>
            </a:lvl4pPr>
            <a:lvl5pPr marL="1783730" indent="0">
              <a:buNone/>
              <a:defRPr sz="1967"/>
            </a:lvl5pPr>
            <a:lvl6pPr marL="2229663" indent="0">
              <a:buNone/>
              <a:defRPr sz="1967"/>
            </a:lvl6pPr>
            <a:lvl7pPr marL="2675596" indent="0">
              <a:buNone/>
              <a:defRPr sz="1967"/>
            </a:lvl7pPr>
            <a:lvl8pPr marL="3121528" indent="0">
              <a:buNone/>
              <a:defRPr sz="1967"/>
            </a:lvl8pPr>
            <a:lvl9pPr marL="3567461" indent="0">
              <a:buNone/>
              <a:defRPr sz="1967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368"/>
            </a:lvl1pPr>
            <a:lvl2pPr marL="445933" indent="0">
              <a:buNone/>
              <a:defRPr sz="1197"/>
            </a:lvl2pPr>
            <a:lvl3pPr marL="891865" indent="0">
              <a:buNone/>
              <a:defRPr sz="941"/>
            </a:lvl3pPr>
            <a:lvl4pPr marL="1337798" indent="0">
              <a:buNone/>
              <a:defRPr sz="855"/>
            </a:lvl4pPr>
            <a:lvl5pPr marL="1783730" indent="0">
              <a:buNone/>
              <a:defRPr sz="855"/>
            </a:lvl5pPr>
            <a:lvl6pPr marL="2229663" indent="0">
              <a:buNone/>
              <a:defRPr sz="855"/>
            </a:lvl6pPr>
            <a:lvl7pPr marL="2675596" indent="0">
              <a:buNone/>
              <a:defRPr sz="855"/>
            </a:lvl7pPr>
            <a:lvl8pPr marL="3121528" indent="0">
              <a:buNone/>
              <a:defRPr sz="855"/>
            </a:lvl8pPr>
            <a:lvl9pPr marL="3567461" indent="0">
              <a:buNone/>
              <a:defRPr sz="85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A1C-1D91-458E-BA7D-E9F0E9217D7A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9382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25DA-0528-4253-BCE6-8D01F5A9533B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17715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04AA-E024-41B7-AE7D-B3C775175C32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81836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в 3 строки, подзаголовок в 2 строки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18" y="6532526"/>
            <a:ext cx="1707729" cy="197852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7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6" y="1686710"/>
            <a:ext cx="8222131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3" y="2808096"/>
            <a:ext cx="2626507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2358063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cxnSp>
        <p:nvCxnSpPr>
          <p:cNvPr id="10" name="Прямая соединительная линия 9"/>
          <p:cNvCxnSpPr/>
          <p:nvPr userDrawn="1"/>
        </p:nvCxnSpPr>
        <p:spPr>
          <a:xfrm flipV="1">
            <a:off x="1085260" y="6713450"/>
            <a:ext cx="7497670" cy="16928"/>
          </a:xfrm>
          <a:prstGeom prst="line">
            <a:avLst/>
          </a:prstGeom>
          <a:ln w="25400" cap="rnd">
            <a:solidFill>
              <a:schemeClr val="accent2">
                <a:lumMod val="20000"/>
                <a:lumOff val="8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Текст 16"/>
          <p:cNvSpPr>
            <a:spLocks noGrp="1"/>
          </p:cNvSpPr>
          <p:nvPr>
            <p:ph type="body" sz="quarter" idx="19" hasCustomPrompt="1"/>
          </p:nvPr>
        </p:nvSpPr>
        <p:spPr>
          <a:xfrm>
            <a:off x="3459008" y="2803838"/>
            <a:ext cx="2626507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20" hasCustomPrompt="1"/>
          </p:nvPr>
        </p:nvSpPr>
        <p:spPr>
          <a:xfrm>
            <a:off x="6256820" y="2803838"/>
            <a:ext cx="2626507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</p:spTree>
    <p:extLst>
      <p:ext uri="{BB962C8B-B14F-4D97-AF65-F5344CB8AC3E}">
        <p14:creationId xmlns:p14="http://schemas.microsoft.com/office/powerpoint/2010/main" val="22383410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55">
          <p15:clr>
            <a:srgbClr val="FBAE40"/>
          </p15:clr>
        </p15:guide>
        <p15:guide id="2" pos="6543">
          <p15:clr>
            <a:srgbClr val="FBAE40"/>
          </p15:clr>
        </p15:guide>
        <p15:guide id="3" orient="horz" pos="1315">
          <p15:clr>
            <a:srgbClr val="FBAE40"/>
          </p15:clr>
        </p15:guide>
        <p15:guide id="4" orient="horz" pos="4536">
          <p15:clr>
            <a:srgbClr val="FBAE40"/>
          </p15:clr>
        </p15:guide>
        <p15:guide id="5" orient="horz" pos="975">
          <p15:clr>
            <a:srgbClr val="FBAE40"/>
          </p15:clr>
        </p15:guide>
        <p15:guide id="6" orient="horz" pos="1633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в 1 строку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2" y="1565410"/>
            <a:ext cx="8208112" cy="39936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2700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543">
          <p15:clr>
            <a:srgbClr val="FBAE40"/>
          </p15:clr>
        </p15:guide>
        <p15:guide id="3" orient="horz" pos="680">
          <p15:clr>
            <a:srgbClr val="FBAE40"/>
          </p15:clr>
        </p15:guide>
        <p15:guide id="4" orient="horz" pos="4536">
          <p15:clr>
            <a:srgbClr val="FBAE40"/>
          </p15:clr>
        </p15:guide>
        <p15:guide id="5" orient="horz" pos="1088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в 2 строки, графи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8516" y="285774"/>
            <a:ext cx="823481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5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4" name="Диаграмма 3"/>
          <p:cNvSpPr>
            <a:spLocks noGrp="1"/>
          </p:cNvSpPr>
          <p:nvPr>
            <p:ph type="chart" sz="quarter" idx="10" hasCustomPrompt="1"/>
          </p:nvPr>
        </p:nvSpPr>
        <p:spPr>
          <a:xfrm>
            <a:off x="753515" y="1566885"/>
            <a:ext cx="8129810" cy="4321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Графики и диаграммы</a:t>
            </a:r>
          </a:p>
        </p:txBody>
      </p:sp>
    </p:spTree>
    <p:extLst>
      <p:ext uri="{BB962C8B-B14F-4D97-AF65-F5344CB8AC3E}">
        <p14:creationId xmlns:p14="http://schemas.microsoft.com/office/powerpoint/2010/main" val="6840235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088">
          <p15:clr>
            <a:srgbClr val="FBAE40"/>
          </p15:clr>
        </p15:guide>
        <p15:guide id="5" pos="555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Заголовок в 3 строки, подзаголовок в 2 строки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7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6" y="1686710"/>
            <a:ext cx="8222131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2808096"/>
            <a:ext cx="8222131" cy="3456522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2358063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</p:spTree>
    <p:extLst>
      <p:ext uri="{BB962C8B-B14F-4D97-AF65-F5344CB8AC3E}">
        <p14:creationId xmlns:p14="http://schemas.microsoft.com/office/powerpoint/2010/main" val="20828731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55">
          <p15:clr>
            <a:srgbClr val="FBAE40"/>
          </p15:clr>
        </p15:guide>
        <p15:guide id="2" pos="6543">
          <p15:clr>
            <a:srgbClr val="FBAE40"/>
          </p15:clr>
        </p15:guide>
        <p15:guide id="3" orient="horz" pos="1315">
          <p15:clr>
            <a:srgbClr val="FBAE40"/>
          </p15:clr>
        </p15:guide>
        <p15:guide id="4" orient="horz" pos="4536">
          <p15:clr>
            <a:srgbClr val="FBAE40"/>
          </p15:clr>
        </p15:guide>
        <p15:guide id="5" orient="horz" pos="975">
          <p15:clr>
            <a:srgbClr val="FBAE40"/>
          </p15:clr>
        </p15:guide>
        <p15:guide id="6" orient="horz" pos="1633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в 2 строки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2" y="1566887"/>
            <a:ext cx="8208112" cy="401778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5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6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8769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543">
          <p15:clr>
            <a:srgbClr val="FBAE40"/>
          </p15:clr>
        </p15:guide>
        <p15:guide id="3" orient="horz" pos="680">
          <p15:clr>
            <a:srgbClr val="FBAE40"/>
          </p15:clr>
        </p15:guide>
        <p15:guide id="4" orient="horz" pos="4536">
          <p15:clr>
            <a:srgbClr val="FBAE40"/>
          </p15:clr>
        </p15:guide>
        <p15:guide id="5" orient="horz" pos="1088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в 3 строки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2" y="1893801"/>
            <a:ext cx="8208112" cy="41279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8571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975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pos="555">
          <p15:clr>
            <a:srgbClr val="FBAE40"/>
          </p15:clr>
        </p15:guide>
        <p15:guide id="5" orient="horz" pos="1315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в 1 строку, подзаголовок в 1 строку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2" y="1894241"/>
            <a:ext cx="8208112" cy="36734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77309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6" y="1232670"/>
            <a:ext cx="8222131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 Вариант размещения подзаголовка слайда в одну строку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052502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0" orient="horz" pos="1315">
          <p15:clr>
            <a:srgbClr val="FBAE40"/>
          </p15:clr>
        </p15:guide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088">
          <p15:clr>
            <a:srgbClr val="FBAE40"/>
          </p15:clr>
        </p15:guide>
        <p15:guide id="5" pos="555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Заголовок в 2 строки, подзаголовок в 2 строки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5" y="1902705"/>
            <a:ext cx="4008962" cy="36734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6" y="1232670"/>
            <a:ext cx="8222131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5" name="Текст 29"/>
          <p:cNvSpPr>
            <a:spLocks noGrp="1"/>
          </p:cNvSpPr>
          <p:nvPr>
            <p:ph type="body" sz="quarter" idx="19" hasCustomPrompt="1"/>
          </p:nvPr>
        </p:nvSpPr>
        <p:spPr>
          <a:xfrm>
            <a:off x="4874366" y="1902265"/>
            <a:ext cx="4008962" cy="36734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5982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pos="555">
          <p15:clr>
            <a:srgbClr val="FBAE40"/>
          </p15:clr>
        </p15:guide>
        <p15:guide id="6" orient="horz" pos="1315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Заголовок в 3 строки, подзаголовок в 2 строки, основно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29"/>
          <p:cNvSpPr>
            <a:spLocks noGrp="1"/>
          </p:cNvSpPr>
          <p:nvPr>
            <p:ph type="body" sz="quarter" idx="13" hasCustomPrompt="1"/>
          </p:nvPr>
        </p:nvSpPr>
        <p:spPr>
          <a:xfrm>
            <a:off x="675212" y="2348280"/>
            <a:ext cx="8208112" cy="36734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1539" dirty="0" smtClean="0">
                <a:solidFill>
                  <a:schemeClr val="accent2"/>
                </a:solidFill>
              </a:defRPr>
            </a:lvl1pPr>
            <a:lvl2pPr marL="430622" indent="0">
              <a:buNone/>
              <a:defRPr sz="1368">
                <a:solidFill>
                  <a:schemeClr val="accent2"/>
                </a:solidFill>
                <a:latin typeface="+mn-lt"/>
              </a:defRPr>
            </a:lvl2pPr>
            <a:lvl3pPr marL="861247" indent="0">
              <a:buNone/>
              <a:defRPr sz="1368">
                <a:solidFill>
                  <a:schemeClr val="accent2"/>
                </a:solidFill>
                <a:latin typeface="+mn-lt"/>
              </a:defRPr>
            </a:lvl3pPr>
            <a:lvl4pPr marL="1291869" indent="0">
              <a:buNone/>
              <a:defRPr sz="1368">
                <a:solidFill>
                  <a:schemeClr val="accent2"/>
                </a:solidFill>
                <a:latin typeface="+mn-lt"/>
              </a:defRPr>
            </a:lvl4pPr>
            <a:lvl5pPr marL="1722493" indent="0">
              <a:buNone/>
              <a:defRPr sz="1368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ru-RU" dirty="0"/>
              <a:t>Основной текст</a:t>
            </a:r>
          </a:p>
          <a:p>
            <a:pPr lvl="0"/>
            <a:endParaRPr lang="ru-RU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6" y="1686710"/>
            <a:ext cx="8222131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207447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975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633">
          <p15:clr>
            <a:srgbClr val="FBAE40"/>
          </p15:clr>
        </p15:guide>
        <p15:guide id="5" pos="555">
          <p15:clr>
            <a:srgbClr val="FBAE40"/>
          </p15:clr>
        </p15:guide>
        <p15:guide id="6" orient="horz" pos="1315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Заголовок в 1 строку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1893799"/>
            <a:ext cx="8222131" cy="3915023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47251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 baseline="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6308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0" orient="horz" pos="998">
          <p15:clr>
            <a:srgbClr val="FBAE40"/>
          </p15:clr>
        </p15:guide>
        <p15:guide id="2" pos="6543">
          <p15:clr>
            <a:srgbClr val="FBAE40"/>
          </p15:clr>
        </p15:guide>
        <p15:guide id="3" orient="horz" pos="680">
          <p15:clr>
            <a:srgbClr val="FBAE40"/>
          </p15:clr>
        </p15:guide>
        <p15:guide id="4" orient="horz" pos="4536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Заголовок в 2 строки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1893799"/>
            <a:ext cx="8222131" cy="3915023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47251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06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Заголовок в 3 строки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200" y="2131431"/>
            <a:ext cx="3999043" cy="3686039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675920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16" name="Текст 16"/>
          <p:cNvSpPr>
            <a:spLocks noGrp="1"/>
          </p:cNvSpPr>
          <p:nvPr>
            <p:ph type="body" sz="quarter" idx="18" hasCustomPrompt="1"/>
          </p:nvPr>
        </p:nvSpPr>
        <p:spPr>
          <a:xfrm>
            <a:off x="4884289" y="2122790"/>
            <a:ext cx="3999043" cy="3686039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</p:spTree>
    <p:extLst>
      <p:ext uri="{BB962C8B-B14F-4D97-AF65-F5344CB8AC3E}">
        <p14:creationId xmlns:p14="http://schemas.microsoft.com/office/powerpoint/2010/main" val="16454466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975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156">
          <p15:clr>
            <a:srgbClr val="FBAE40"/>
          </p15:clr>
        </p15:guide>
        <p15:guide id="5" orient="horz" pos="1474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Заголовок в 1 строку, подзаголовок в 1 строку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2" y="2352300"/>
            <a:ext cx="2658428" cy="3456522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898400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3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5" y="1232670"/>
            <a:ext cx="8213986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r>
              <a:rPr lang="en-US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 </a:t>
            </a: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подзаголовка слайда в одну строку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9" name="Текст 16"/>
          <p:cNvSpPr>
            <a:spLocks noGrp="1"/>
          </p:cNvSpPr>
          <p:nvPr>
            <p:ph type="body" sz="quarter" idx="19" hasCustomPrompt="1"/>
          </p:nvPr>
        </p:nvSpPr>
        <p:spPr>
          <a:xfrm>
            <a:off x="3427431" y="2352299"/>
            <a:ext cx="2658428" cy="3456522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20" name="Текст 16"/>
          <p:cNvSpPr>
            <a:spLocks noGrp="1"/>
          </p:cNvSpPr>
          <p:nvPr>
            <p:ph type="body" sz="quarter" idx="20" hasCustomPrompt="1"/>
          </p:nvPr>
        </p:nvSpPr>
        <p:spPr>
          <a:xfrm>
            <a:off x="6193669" y="2352299"/>
            <a:ext cx="2658428" cy="3456522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</p:spTree>
    <p:extLst>
      <p:ext uri="{BB962C8B-B14F-4D97-AF65-F5344CB8AC3E}">
        <p14:creationId xmlns:p14="http://schemas.microsoft.com/office/powerpoint/2010/main" val="4728126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08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Заголовок в 2 строки, подзаголовок в 2 строки,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2352300"/>
            <a:ext cx="8222131" cy="3456522"/>
          </a:xfrm>
          <a:prstGeom prst="rect">
            <a:avLst/>
          </a:prstGeom>
        </p:spPr>
        <p:txBody>
          <a:bodyPr/>
          <a:lstStyle>
            <a:lvl1pPr marL="244162" indent="-244162">
              <a:buClr>
                <a:schemeClr val="tx1"/>
              </a:buClr>
              <a:buFont typeface="Arial" panose="020B0604020202020204" pitchFamily="34" charset="0"/>
              <a:buChar char="•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Буллит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893631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буллитов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3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5" y="1232670"/>
            <a:ext cx="8213986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8123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в 1 строку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1893799"/>
            <a:ext cx="8222131" cy="3915023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47251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 baseline="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9033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в 2 строки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1893799"/>
            <a:ext cx="8222131" cy="3915023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38786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в 3 строки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2131431"/>
            <a:ext cx="8222131" cy="3686039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675920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3136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975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156">
          <p15:clr>
            <a:srgbClr val="FBAE40"/>
          </p15:clr>
        </p15:guide>
        <p15:guide id="5" orient="horz" pos="1474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в 1 строку, подзаголовок в 1 строку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196" y="2352300"/>
            <a:ext cx="8222131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898400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3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5" y="1232670"/>
            <a:ext cx="8213986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r>
              <a:rPr lang="en-US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 </a:t>
            </a: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подзаголовка слайда в одну строку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9750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108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в 2 строки, подзаголовок в 2 строки,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661201" y="2352300"/>
            <a:ext cx="4022981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893631"/>
            <a:ext cx="8222132" cy="3844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Заголовок для списка нумерации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  <p:sp>
        <p:nvSpPr>
          <p:cNvPr id="13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5" y="1232670"/>
            <a:ext cx="8213986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b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</a:b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длинного подзаголовка слайда в две строки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9" hasCustomPrompt="1"/>
          </p:nvPr>
        </p:nvSpPr>
        <p:spPr>
          <a:xfrm>
            <a:off x="4860351" y="2352299"/>
            <a:ext cx="4022981" cy="3456522"/>
          </a:xfrm>
          <a:prstGeom prst="rect">
            <a:avLst/>
          </a:prstGeom>
        </p:spPr>
        <p:txBody>
          <a:bodyPr/>
          <a:lstStyle>
            <a:lvl1pPr marL="292995" indent="-292995">
              <a:buClr>
                <a:schemeClr val="tx1"/>
              </a:buClr>
              <a:buFont typeface="+mj-lt"/>
              <a:buAutoNum type="arabicPeriod"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Список</a:t>
            </a:r>
          </a:p>
        </p:txBody>
      </p:sp>
    </p:spTree>
    <p:extLst>
      <p:ext uri="{BB962C8B-B14F-4D97-AF65-F5344CB8AC3E}">
        <p14:creationId xmlns:p14="http://schemas.microsoft.com/office/powerpoint/2010/main" val="28526366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orient="horz" pos="998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pos="555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Заголовок в 1 строку, ик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6"/>
          <p:cNvSpPr>
            <a:spLocks noGrp="1"/>
          </p:cNvSpPr>
          <p:nvPr>
            <p:ph type="body" sz="quarter" idx="15" hasCustomPrompt="1"/>
          </p:nvPr>
        </p:nvSpPr>
        <p:spPr>
          <a:xfrm>
            <a:off x="1308702" y="2029918"/>
            <a:ext cx="7574629" cy="389383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939"/>
              </a:spcBef>
              <a:spcAft>
                <a:spcPts val="1283"/>
              </a:spcAft>
              <a:buFont typeface="Arial" panose="020B0604020202020204" pitchFamily="34" charset="0"/>
              <a:buNone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0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38786"/>
            <a:ext cx="8222132" cy="384465"/>
          </a:xfrm>
          <a:prstGeom prst="rect">
            <a:avLst/>
          </a:prstGeom>
        </p:spPr>
        <p:txBody>
          <a:bodyPr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marL="0" marR="0" lvl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Заголовок для текста с иконками</a:t>
            </a:r>
          </a:p>
          <a:p>
            <a:pPr lvl="0"/>
            <a:endParaRPr lang="ru-RU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 baseline="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15" name="Текст 18"/>
          <p:cNvSpPr>
            <a:spLocks noGrp="1"/>
          </p:cNvSpPr>
          <p:nvPr>
            <p:ph type="body" sz="quarter" idx="22" hasCustomPrompt="1"/>
          </p:nvPr>
        </p:nvSpPr>
        <p:spPr>
          <a:xfrm>
            <a:off x="753515" y="2029916"/>
            <a:ext cx="481070" cy="505908"/>
          </a:xfrm>
          <a:prstGeom prst="rect">
            <a:avLst/>
          </a:prstGeom>
          <a:solidFill>
            <a:schemeClr val="accent4"/>
          </a:solidFill>
        </p:spPr>
        <p:txBody>
          <a:bodyPr anchor="ctr"/>
          <a:lstStyle>
            <a:lvl1pPr marL="0" indent="0" algn="ctr">
              <a:buNone/>
              <a:defRPr sz="77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lnSpc>
                <a:spcPct val="100000"/>
              </a:lnSpc>
            </a:pPr>
            <a:r>
              <a:rPr lang="ru-RU" dirty="0"/>
              <a:t>Иконка</a:t>
            </a:r>
          </a:p>
        </p:txBody>
      </p:sp>
    </p:spTree>
    <p:extLst>
      <p:ext uri="{BB962C8B-B14F-4D97-AF65-F5344CB8AC3E}">
        <p14:creationId xmlns:p14="http://schemas.microsoft.com/office/powerpoint/2010/main" val="2240674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543">
          <p15:clr>
            <a:srgbClr val="FBAE40"/>
          </p15:clr>
        </p15:guide>
        <p15:guide id="3" orient="horz" pos="680">
          <p15:clr>
            <a:srgbClr val="FBAE40"/>
          </p15:clr>
        </p15:guide>
        <p15:guide id="4" orient="horz" pos="4536">
          <p15:clr>
            <a:srgbClr val="FBAE40"/>
          </p15:clr>
        </p15:guide>
        <p15:guide id="6" pos="555">
          <p15:clr>
            <a:srgbClr val="FBAE40"/>
          </p15:clr>
        </p15:guide>
        <p15:guide id="7" orient="horz" pos="1406">
          <p15:clr>
            <a:srgbClr val="FBAE40"/>
          </p15:clr>
        </p15:guide>
        <p15:guide id="8" orient="horz" pos="998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Заголовок в 2 строки, ик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6"/>
          <p:cNvSpPr>
            <a:spLocks noGrp="1"/>
          </p:cNvSpPr>
          <p:nvPr>
            <p:ph type="body" sz="quarter" idx="15" hasCustomPrompt="1"/>
          </p:nvPr>
        </p:nvSpPr>
        <p:spPr>
          <a:xfrm>
            <a:off x="1308702" y="2029918"/>
            <a:ext cx="7574629" cy="389383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939"/>
              </a:spcBef>
              <a:spcAft>
                <a:spcPts val="1283"/>
              </a:spcAft>
              <a:buFont typeface="Arial" panose="020B0604020202020204" pitchFamily="34" charset="0"/>
              <a:buNone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0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438786"/>
            <a:ext cx="8222132" cy="384465"/>
          </a:xfrm>
          <a:prstGeom prst="rect">
            <a:avLst/>
          </a:prstGeom>
        </p:spPr>
        <p:txBody>
          <a:bodyPr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marL="0" marR="0" lvl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Заголовок для текста с иконками</a:t>
            </a:r>
          </a:p>
          <a:p>
            <a:pPr lvl="0"/>
            <a:endParaRPr lang="ru-RU" dirty="0"/>
          </a:p>
        </p:txBody>
      </p:sp>
      <p:sp>
        <p:nvSpPr>
          <p:cNvPr id="16" name="Текст 18"/>
          <p:cNvSpPr>
            <a:spLocks noGrp="1"/>
          </p:cNvSpPr>
          <p:nvPr>
            <p:ph type="body" sz="quarter" idx="22" hasCustomPrompt="1"/>
          </p:nvPr>
        </p:nvSpPr>
        <p:spPr>
          <a:xfrm>
            <a:off x="753515" y="2029916"/>
            <a:ext cx="481070" cy="505908"/>
          </a:xfrm>
          <a:prstGeom prst="rect">
            <a:avLst/>
          </a:prstGeom>
          <a:solidFill>
            <a:schemeClr val="accent4"/>
          </a:solidFill>
        </p:spPr>
        <p:txBody>
          <a:bodyPr anchor="ctr"/>
          <a:lstStyle>
            <a:lvl1pPr marL="0" indent="0" algn="ctr">
              <a:buNone/>
              <a:defRPr sz="77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lnSpc>
                <a:spcPct val="100000"/>
              </a:lnSpc>
            </a:pPr>
            <a:r>
              <a:rPr lang="ru-RU" dirty="0"/>
              <a:t>Иконка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заголовка в две строки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2052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pos="555">
          <p15:clr>
            <a:srgbClr val="FBAE40"/>
          </p15:clr>
        </p15:guide>
        <p15:guide id="5" orient="horz" pos="1406">
          <p15:clr>
            <a:srgbClr val="FBAE40"/>
          </p15:clr>
        </p15:guide>
        <p15:guide id="6" orient="horz" pos="998">
          <p15:clr>
            <a:srgbClr val="FBAE40"/>
          </p15:clr>
        </p15:guide>
      </p15:sldGuideLst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Заголовок в 3 строки, ик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6"/>
          <p:cNvSpPr>
            <a:spLocks noGrp="1"/>
          </p:cNvSpPr>
          <p:nvPr>
            <p:ph type="body" sz="quarter" idx="15" hasCustomPrompt="1"/>
          </p:nvPr>
        </p:nvSpPr>
        <p:spPr>
          <a:xfrm>
            <a:off x="1308702" y="2255780"/>
            <a:ext cx="7574629" cy="389383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939"/>
              </a:spcBef>
              <a:spcAft>
                <a:spcPts val="1283"/>
              </a:spcAft>
              <a:buFont typeface="Arial" panose="020B0604020202020204" pitchFamily="34" charset="0"/>
              <a:buNone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0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673287"/>
            <a:ext cx="8222132" cy="384465"/>
          </a:xfrm>
          <a:prstGeom prst="rect">
            <a:avLst/>
          </a:prstGeom>
        </p:spPr>
        <p:txBody>
          <a:bodyPr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marL="0" marR="0" lvl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Заголовок для текста с иконками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347937"/>
            <a:ext cx="8190905" cy="1197234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</a:t>
            </a:r>
            <a:br>
              <a:rPr lang="ru-RU" dirty="0"/>
            </a:br>
            <a:r>
              <a:rPr lang="ru-RU" dirty="0"/>
              <a:t>Вариант размещения длинного заголовка</a:t>
            </a:r>
            <a:br>
              <a:rPr lang="ru-RU" dirty="0"/>
            </a:br>
            <a:r>
              <a:rPr lang="ru-RU" dirty="0"/>
              <a:t>в три строки</a:t>
            </a:r>
            <a:endParaRPr lang="en-US" dirty="0"/>
          </a:p>
        </p:txBody>
      </p:sp>
      <p:sp>
        <p:nvSpPr>
          <p:cNvPr id="15" name="Текст 18"/>
          <p:cNvSpPr>
            <a:spLocks noGrp="1"/>
          </p:cNvSpPr>
          <p:nvPr>
            <p:ph type="body" sz="quarter" idx="22" hasCustomPrompt="1"/>
          </p:nvPr>
        </p:nvSpPr>
        <p:spPr>
          <a:xfrm>
            <a:off x="753515" y="2264241"/>
            <a:ext cx="481070" cy="505908"/>
          </a:xfrm>
          <a:prstGeom prst="rect">
            <a:avLst/>
          </a:prstGeom>
          <a:solidFill>
            <a:schemeClr val="accent4"/>
          </a:solidFill>
        </p:spPr>
        <p:txBody>
          <a:bodyPr anchor="ctr"/>
          <a:lstStyle>
            <a:lvl1pPr marL="0" indent="0" algn="ctr">
              <a:buNone/>
              <a:defRPr sz="77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lnSpc>
                <a:spcPct val="100000"/>
              </a:lnSpc>
            </a:pPr>
            <a:r>
              <a:rPr lang="ru-RU" dirty="0"/>
              <a:t>Иконка</a:t>
            </a:r>
          </a:p>
        </p:txBody>
      </p:sp>
    </p:spTree>
    <p:extLst>
      <p:ext uri="{BB962C8B-B14F-4D97-AF65-F5344CB8AC3E}">
        <p14:creationId xmlns:p14="http://schemas.microsoft.com/office/powerpoint/2010/main" val="40862850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1156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pos="555">
          <p15:clr>
            <a:srgbClr val="FBAE40"/>
          </p15:clr>
        </p15:guide>
        <p15:guide id="5" orient="horz" pos="1565">
          <p15:clr>
            <a:srgbClr val="FBAE40"/>
          </p15:clr>
        </p15:guide>
        <p15:guide id="6" orient="horz" pos="975">
          <p15:clr>
            <a:srgbClr val="FBAE40"/>
          </p15:clr>
        </p15:guide>
      </p15:sldGuideLst>
    </p:ext>
  </p:extLs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Заголовок в 1 строку, подзаголовок в 1 строку, ик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6"/>
          <p:cNvSpPr>
            <a:spLocks noGrp="1"/>
          </p:cNvSpPr>
          <p:nvPr>
            <p:ph type="body" sz="quarter" idx="15" hasCustomPrompt="1"/>
          </p:nvPr>
        </p:nvSpPr>
        <p:spPr>
          <a:xfrm>
            <a:off x="1308702" y="2477946"/>
            <a:ext cx="7574629" cy="354018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939"/>
              </a:spcBef>
              <a:spcAft>
                <a:spcPts val="1283"/>
              </a:spcAft>
              <a:buFont typeface="Arial" panose="020B0604020202020204" pitchFamily="34" charset="0"/>
              <a:buNone/>
              <a:defRPr sz="1539">
                <a:solidFill>
                  <a:schemeClr val="accent2"/>
                </a:solidFill>
              </a:defRPr>
            </a:lvl1pPr>
            <a:lvl2pPr marL="674786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2pPr>
            <a:lvl3pPr marL="1105409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3pPr>
            <a:lvl4pPr marL="1536032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4pPr>
            <a:lvl5pPr marL="1966657" indent="-244162">
              <a:buFont typeface="Arial" panose="020B0604020202020204" pitchFamily="34" charset="0"/>
              <a:buChar char="•"/>
              <a:defRPr sz="1368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582930" y="6484785"/>
            <a:ext cx="414038" cy="246321"/>
          </a:xfrm>
          <a:prstGeom prst="rect">
            <a:avLst/>
          </a:prstGeom>
        </p:spPr>
        <p:txBody>
          <a:bodyPr lIns="78134" tIns="39067" rIns="78134" bIns="39067"/>
          <a:lstStyle>
            <a:defPPr>
              <a:defRPr lang="ru-RU"/>
            </a:defPPr>
            <a:lvl1pPr marL="0" algn="l" defTabSz="1042727" rtl="0" eaLnBrk="1" latinLnBrk="0" hangingPunct="1">
              <a:defRPr sz="1600" kern="1200">
                <a:solidFill>
                  <a:schemeClr val="accent2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521364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727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9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456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820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18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549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913" algn="l" defTabSz="1042727" rtl="0" eaLnBrk="1" latinLnBrk="0" hangingPunct="1">
              <a:defRPr sz="20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18D96-32B6-41B3-9B50-75D95C1FB02B}" type="slidenum">
              <a:rPr lang="ru-RU" sz="1539" smtClean="0">
                <a:solidFill>
                  <a:schemeClr val="accent2"/>
                </a:solidFill>
              </a:rPr>
              <a:pPr/>
              <a:t>‹#›</a:t>
            </a:fld>
            <a:endParaRPr lang="ru-RU" sz="1539" dirty="0">
              <a:solidFill>
                <a:schemeClr val="accent2"/>
              </a:solidFill>
            </a:endParaRPr>
          </a:p>
        </p:txBody>
      </p:sp>
      <p:sp>
        <p:nvSpPr>
          <p:cNvPr id="10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661193" y="1895458"/>
            <a:ext cx="8222132" cy="384465"/>
          </a:xfrm>
          <a:prstGeom prst="rect">
            <a:avLst/>
          </a:prstGeom>
        </p:spPr>
        <p:txBody>
          <a:bodyPr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39" b="1" baseline="0">
                <a:solidFill>
                  <a:schemeClr val="accent2"/>
                </a:solidFill>
              </a:defRPr>
            </a:lvl1pPr>
            <a:lvl2pPr marL="430622" indent="0">
              <a:buNone/>
              <a:defRPr sz="1368" b="1">
                <a:solidFill>
                  <a:schemeClr val="accent2"/>
                </a:solidFill>
              </a:defRPr>
            </a:lvl2pPr>
            <a:lvl3pPr marL="861247" indent="0">
              <a:buNone/>
              <a:defRPr sz="1368" b="1">
                <a:solidFill>
                  <a:schemeClr val="accent2"/>
                </a:solidFill>
              </a:defRPr>
            </a:lvl3pPr>
            <a:lvl4pPr marL="1291869" indent="0">
              <a:buNone/>
              <a:defRPr sz="1368" b="1">
                <a:solidFill>
                  <a:schemeClr val="accent2"/>
                </a:solidFill>
              </a:defRPr>
            </a:lvl4pPr>
            <a:lvl5pPr marL="1722493" indent="0">
              <a:buNone/>
              <a:defRPr sz="1368" b="1">
                <a:solidFill>
                  <a:schemeClr val="accent2"/>
                </a:solidFill>
              </a:defRPr>
            </a:lvl5pPr>
          </a:lstStyle>
          <a:p>
            <a:pPr marL="0" marR="0" lvl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Заголовок для текста с иконками</a:t>
            </a:r>
          </a:p>
          <a:p>
            <a:pPr lvl="0"/>
            <a:endParaRPr lang="ru-RU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61200" y="285774"/>
            <a:ext cx="8190905" cy="835287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2480" baseline="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заголовка. Вариант размещения в 1 строку</a:t>
            </a:r>
            <a:endParaRPr lang="en-US" dirty="0"/>
          </a:p>
        </p:txBody>
      </p:sp>
      <p:sp>
        <p:nvSpPr>
          <p:cNvPr id="8" name="Объект 2"/>
          <p:cNvSpPr>
            <a:spLocks noGrp="1"/>
          </p:cNvSpPr>
          <p:nvPr>
            <p:ph sz="quarter" idx="18" hasCustomPrompt="1"/>
          </p:nvPr>
        </p:nvSpPr>
        <p:spPr>
          <a:xfrm>
            <a:off x="661195" y="1232670"/>
            <a:ext cx="8213986" cy="541497"/>
          </a:xfrm>
          <a:prstGeom prst="rect">
            <a:avLst/>
          </a:prstGeom>
        </p:spPr>
        <p:txBody>
          <a:bodyPr anchor="ctr"/>
          <a:lstStyle>
            <a:lvl1pPr marL="0" marR="0" indent="0" algn="l" defTabSz="861247" rtl="0" eaLnBrk="1" fontAlgn="auto" latinLnBrk="0" hangingPunct="1">
              <a:lnSpc>
                <a:spcPct val="90000"/>
              </a:lnSpc>
              <a:spcBef>
                <a:spcPts val="94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796" b="0" i="1" kern="1200" baseline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Подзаголовок.</a:t>
            </a:r>
            <a:r>
              <a:rPr lang="en-US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 </a:t>
            </a:r>
            <a:r>
              <a:rPr lang="ru-RU" sz="1796" b="0" i="1" kern="1200" dirty="0">
                <a:solidFill>
                  <a:schemeClr val="accent2"/>
                </a:solidFill>
                <a:effectLst/>
                <a:latin typeface="+mn-lt"/>
                <a:ea typeface="+mj-ea"/>
                <a:cs typeface="+mj-cs"/>
              </a:rPr>
              <a:t>Вариант размещения подзаголовка слайда в одну строку </a:t>
            </a:r>
            <a:endParaRPr lang="ru-RU" sz="1796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6" name="Текст 18"/>
          <p:cNvSpPr>
            <a:spLocks noGrp="1"/>
          </p:cNvSpPr>
          <p:nvPr>
            <p:ph type="body" sz="quarter" idx="22" hasCustomPrompt="1"/>
          </p:nvPr>
        </p:nvSpPr>
        <p:spPr>
          <a:xfrm>
            <a:off x="753515" y="2488496"/>
            <a:ext cx="481070" cy="505908"/>
          </a:xfrm>
          <a:prstGeom prst="rect">
            <a:avLst/>
          </a:prstGeom>
          <a:solidFill>
            <a:schemeClr val="accent4"/>
          </a:solidFill>
        </p:spPr>
        <p:txBody>
          <a:bodyPr anchor="ctr"/>
          <a:lstStyle>
            <a:lvl1pPr marL="0" indent="0" algn="ctr">
              <a:buNone/>
              <a:defRPr sz="77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lnSpc>
                <a:spcPct val="100000"/>
              </a:lnSpc>
            </a:pPr>
            <a:r>
              <a:rPr lang="ru-RU" dirty="0"/>
              <a:t>Иконка</a:t>
            </a:r>
          </a:p>
        </p:txBody>
      </p:sp>
    </p:spTree>
    <p:extLst>
      <p:ext uri="{BB962C8B-B14F-4D97-AF65-F5344CB8AC3E}">
        <p14:creationId xmlns:p14="http://schemas.microsoft.com/office/powerpoint/2010/main" val="17661948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543">
          <p15:clr>
            <a:srgbClr val="FBAE40"/>
          </p15:clr>
        </p15:guide>
        <p15:guide id="2" orient="horz" pos="680">
          <p15:clr>
            <a:srgbClr val="FBAE40"/>
          </p15:clr>
        </p15:guide>
        <p15:guide id="3" orient="horz" pos="4536">
          <p15:clr>
            <a:srgbClr val="FBAE40"/>
          </p15:clr>
        </p15:guide>
        <p15:guide id="4" pos="555">
          <p15:clr>
            <a:srgbClr val="FBAE40"/>
          </p15:clr>
        </p15:guide>
        <p15:guide id="5" orient="horz" pos="1315">
          <p15:clr>
            <a:srgbClr val="FBAE40"/>
          </p15:clr>
        </p15:guide>
        <p15:guide id="6" orient="horz" pos="1088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7.xml"/><Relationship Id="rId18" Type="http://schemas.openxmlformats.org/officeDocument/2006/relationships/slideLayout" Target="../slideLayouts/slideLayout52.xml"/><Relationship Id="rId26" Type="http://schemas.openxmlformats.org/officeDocument/2006/relationships/slideLayout" Target="../slideLayouts/slideLayout60.xml"/><Relationship Id="rId3" Type="http://schemas.openxmlformats.org/officeDocument/2006/relationships/slideLayout" Target="../slideLayouts/slideLayout37.xml"/><Relationship Id="rId21" Type="http://schemas.openxmlformats.org/officeDocument/2006/relationships/slideLayout" Target="../slideLayouts/slideLayout55.xml"/><Relationship Id="rId34" Type="http://schemas.openxmlformats.org/officeDocument/2006/relationships/slideLayout" Target="../slideLayouts/slideLayout68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5" Type="http://schemas.openxmlformats.org/officeDocument/2006/relationships/slideLayout" Target="../slideLayouts/slideLayout59.xml"/><Relationship Id="rId33" Type="http://schemas.openxmlformats.org/officeDocument/2006/relationships/slideLayout" Target="../slideLayouts/slideLayout67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20" Type="http://schemas.openxmlformats.org/officeDocument/2006/relationships/slideLayout" Target="../slideLayouts/slideLayout54.xml"/><Relationship Id="rId29" Type="http://schemas.openxmlformats.org/officeDocument/2006/relationships/slideLayout" Target="../slideLayouts/slideLayout63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24" Type="http://schemas.openxmlformats.org/officeDocument/2006/relationships/slideLayout" Target="../slideLayouts/slideLayout58.xml"/><Relationship Id="rId32" Type="http://schemas.openxmlformats.org/officeDocument/2006/relationships/slideLayout" Target="../slideLayouts/slideLayout66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23" Type="http://schemas.openxmlformats.org/officeDocument/2006/relationships/slideLayout" Target="../slideLayouts/slideLayout57.xml"/><Relationship Id="rId28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44.xml"/><Relationship Id="rId19" Type="http://schemas.openxmlformats.org/officeDocument/2006/relationships/slideLayout" Target="../slideLayouts/slideLayout53.xml"/><Relationship Id="rId31" Type="http://schemas.openxmlformats.org/officeDocument/2006/relationships/slideLayout" Target="../slideLayouts/slideLayout65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Relationship Id="rId22" Type="http://schemas.openxmlformats.org/officeDocument/2006/relationships/slideLayout" Target="../slideLayouts/slideLayout56.xml"/><Relationship Id="rId27" Type="http://schemas.openxmlformats.org/officeDocument/2006/relationships/slideLayout" Target="../slideLayouts/slideLayout61.xml"/><Relationship Id="rId30" Type="http://schemas.openxmlformats.org/officeDocument/2006/relationships/slideLayout" Target="../slideLayouts/slideLayout64.xml"/><Relationship Id="rId35" Type="http://schemas.openxmlformats.org/officeDocument/2006/relationships/theme" Target="../theme/theme2.xml"/><Relationship Id="rId8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104287" tIns="52144" rIns="104287" bIns="5214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104287" tIns="52144" rIns="104287" bIns="5214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l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7D20B-6BAC-48E1-84E5-44E2BCBEE066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ct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36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  <p:sldLayoutId id="2147483908" r:id="rId13"/>
    <p:sldLayoutId id="2147483909" r:id="rId14"/>
    <p:sldLayoutId id="2147483910" r:id="rId15"/>
    <p:sldLayoutId id="2147483911" r:id="rId16"/>
    <p:sldLayoutId id="2147483912" r:id="rId17"/>
    <p:sldLayoutId id="2147483913" r:id="rId18"/>
    <p:sldLayoutId id="2147483914" r:id="rId19"/>
    <p:sldLayoutId id="2147483915" r:id="rId20"/>
    <p:sldLayoutId id="2147483916" r:id="rId21"/>
    <p:sldLayoutId id="2147483917" r:id="rId22"/>
    <p:sldLayoutId id="2147483918" r:id="rId23"/>
    <p:sldLayoutId id="2147483919" r:id="rId24"/>
    <p:sldLayoutId id="2147483920" r:id="rId25"/>
    <p:sldLayoutId id="2147483921" r:id="rId26"/>
    <p:sldLayoutId id="2147483922" r:id="rId27"/>
    <p:sldLayoutId id="2147483923" r:id="rId28"/>
    <p:sldLayoutId id="2147483924" r:id="rId29"/>
    <p:sldLayoutId id="2147483925" r:id="rId30"/>
    <p:sldLayoutId id="2147483926" r:id="rId31"/>
    <p:sldLayoutId id="2147483927" r:id="rId32"/>
    <p:sldLayoutId id="2147483928" r:id="rId33"/>
    <p:sldLayoutId id="2147483929" r:id="rId34"/>
  </p:sldLayoutIdLst>
  <p:hf hdr="0" ftr="0" dt="0"/>
  <p:txStyles>
    <p:titleStyle>
      <a:lvl1pPr algn="ctr" defTabSz="891865" rtl="0" eaLnBrk="1" latinLnBrk="0" hangingPunct="1">
        <a:spcBef>
          <a:spcPct val="0"/>
        </a:spcBef>
        <a:buNone/>
        <a:defRPr sz="427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4449" indent="-334449" algn="l" defTabSz="891865" rtl="0" eaLnBrk="1" latinLnBrk="0" hangingPunct="1">
        <a:spcBef>
          <a:spcPct val="20000"/>
        </a:spcBef>
        <a:buFont typeface="Arial" pitchFamily="34" charset="0"/>
        <a:buChar char="•"/>
        <a:defRPr sz="3079" kern="1200">
          <a:solidFill>
            <a:schemeClr val="tx1"/>
          </a:solidFill>
          <a:latin typeface="+mn-lt"/>
          <a:ea typeface="+mn-ea"/>
          <a:cs typeface="+mn-cs"/>
        </a:defRPr>
      </a:lvl1pPr>
      <a:lvl2pPr marL="724640" indent="-278708" algn="l" defTabSz="891865" rtl="0" eaLnBrk="1" latinLnBrk="0" hangingPunct="1">
        <a:spcBef>
          <a:spcPct val="20000"/>
        </a:spcBef>
        <a:buFont typeface="Arial" pitchFamily="34" charset="0"/>
        <a:buChar char="–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114832" indent="-222966" algn="l" defTabSz="891865" rtl="0" eaLnBrk="1" latinLnBrk="0" hangingPunct="1">
        <a:spcBef>
          <a:spcPct val="20000"/>
        </a:spcBef>
        <a:buFont typeface="Arial" pitchFamily="34" charset="0"/>
        <a:buChar char="•"/>
        <a:defRPr sz="2309" kern="1200">
          <a:solidFill>
            <a:schemeClr val="tx1"/>
          </a:solidFill>
          <a:latin typeface="+mn-lt"/>
          <a:ea typeface="+mn-ea"/>
          <a:cs typeface="+mn-cs"/>
        </a:defRPr>
      </a:lvl3pPr>
      <a:lvl4pPr marL="1560764" indent="-222966" algn="l" defTabSz="891865" rtl="0" eaLnBrk="1" latinLnBrk="0" hangingPunct="1">
        <a:spcBef>
          <a:spcPct val="20000"/>
        </a:spcBef>
        <a:buFont typeface="Arial" pitchFamily="34" charset="0"/>
        <a:buChar char="–"/>
        <a:defRPr sz="1967" kern="1200">
          <a:solidFill>
            <a:schemeClr val="tx1"/>
          </a:solidFill>
          <a:latin typeface="+mn-lt"/>
          <a:ea typeface="+mn-ea"/>
          <a:cs typeface="+mn-cs"/>
        </a:defRPr>
      </a:lvl4pPr>
      <a:lvl5pPr marL="2006697" indent="-222966" algn="l" defTabSz="891865" rtl="0" eaLnBrk="1" latinLnBrk="0" hangingPunct="1">
        <a:spcBef>
          <a:spcPct val="20000"/>
        </a:spcBef>
        <a:buFont typeface="Arial" pitchFamily="34" charset="0"/>
        <a:buChar char="»"/>
        <a:defRPr sz="1967" kern="1200">
          <a:solidFill>
            <a:schemeClr val="tx1"/>
          </a:solidFill>
          <a:latin typeface="+mn-lt"/>
          <a:ea typeface="+mn-ea"/>
          <a:cs typeface="+mn-cs"/>
        </a:defRPr>
      </a:lvl5pPr>
      <a:lvl6pPr marL="2452629" indent="-222966" algn="l" defTabSz="891865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6pPr>
      <a:lvl7pPr marL="2898562" indent="-222966" algn="l" defTabSz="891865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7pPr>
      <a:lvl8pPr marL="3344495" indent="-222966" algn="l" defTabSz="891865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8pPr>
      <a:lvl9pPr marL="3790427" indent="-222966" algn="l" defTabSz="891865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1pPr>
      <a:lvl2pPr marL="445933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2pPr>
      <a:lvl3pPr marL="891865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3pPr>
      <a:lvl4pPr marL="1337798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4pPr>
      <a:lvl5pPr marL="1783730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5pPr>
      <a:lvl6pPr marL="2229663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6pPr>
      <a:lvl7pPr marL="2675596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7pPr>
      <a:lvl8pPr marL="3121528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8pPr>
      <a:lvl9pPr marL="3567461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104287" tIns="52144" rIns="104287" bIns="5214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104287" tIns="52144" rIns="104287" bIns="5214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l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7D20B-6BAC-48E1-84E5-44E2BCBEE066}" type="datetime1">
              <a:rPr lang="en-US" smtClean="0"/>
              <a:t>4/12/2026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ct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0039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  <p:sldLayoutId id="2147483932" r:id="rId2"/>
    <p:sldLayoutId id="2147483933" r:id="rId3"/>
    <p:sldLayoutId id="2147483934" r:id="rId4"/>
    <p:sldLayoutId id="2147483935" r:id="rId5"/>
    <p:sldLayoutId id="2147483936" r:id="rId6"/>
    <p:sldLayoutId id="2147483937" r:id="rId7"/>
    <p:sldLayoutId id="2147483938" r:id="rId8"/>
    <p:sldLayoutId id="2147483939" r:id="rId9"/>
    <p:sldLayoutId id="2147483940" r:id="rId10"/>
    <p:sldLayoutId id="2147483941" r:id="rId11"/>
    <p:sldLayoutId id="2147483942" r:id="rId12"/>
    <p:sldLayoutId id="2147483943" r:id="rId13"/>
    <p:sldLayoutId id="2147483944" r:id="rId14"/>
    <p:sldLayoutId id="2147483945" r:id="rId15"/>
    <p:sldLayoutId id="2147483946" r:id="rId16"/>
    <p:sldLayoutId id="2147483947" r:id="rId17"/>
    <p:sldLayoutId id="2147483948" r:id="rId18"/>
    <p:sldLayoutId id="2147483949" r:id="rId19"/>
    <p:sldLayoutId id="2147483950" r:id="rId20"/>
    <p:sldLayoutId id="2147483951" r:id="rId21"/>
    <p:sldLayoutId id="2147483952" r:id="rId22"/>
    <p:sldLayoutId id="2147483953" r:id="rId23"/>
    <p:sldLayoutId id="2147483954" r:id="rId24"/>
    <p:sldLayoutId id="2147483955" r:id="rId25"/>
    <p:sldLayoutId id="2147483956" r:id="rId26"/>
    <p:sldLayoutId id="2147483957" r:id="rId27"/>
    <p:sldLayoutId id="2147483958" r:id="rId28"/>
    <p:sldLayoutId id="2147483959" r:id="rId29"/>
    <p:sldLayoutId id="2147483960" r:id="rId30"/>
    <p:sldLayoutId id="2147483961" r:id="rId31"/>
    <p:sldLayoutId id="2147483962" r:id="rId32"/>
    <p:sldLayoutId id="2147483963" r:id="rId33"/>
    <p:sldLayoutId id="2147483964" r:id="rId34"/>
  </p:sldLayoutIdLst>
  <p:hf hdr="0" ftr="0" dt="0"/>
  <p:txStyles>
    <p:titleStyle>
      <a:lvl1pPr algn="ctr" defTabSz="891865" rtl="0" eaLnBrk="1" latinLnBrk="0" hangingPunct="1">
        <a:spcBef>
          <a:spcPct val="0"/>
        </a:spcBef>
        <a:buNone/>
        <a:defRPr sz="427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4449" indent="-334449" algn="l" defTabSz="891865" rtl="0" eaLnBrk="1" latinLnBrk="0" hangingPunct="1">
        <a:spcBef>
          <a:spcPct val="20000"/>
        </a:spcBef>
        <a:buFont typeface="Arial" pitchFamily="34" charset="0"/>
        <a:buChar char="•"/>
        <a:defRPr sz="3079" kern="1200">
          <a:solidFill>
            <a:schemeClr val="tx1"/>
          </a:solidFill>
          <a:latin typeface="+mn-lt"/>
          <a:ea typeface="+mn-ea"/>
          <a:cs typeface="+mn-cs"/>
        </a:defRPr>
      </a:lvl1pPr>
      <a:lvl2pPr marL="724640" indent="-278708" algn="l" defTabSz="891865" rtl="0" eaLnBrk="1" latinLnBrk="0" hangingPunct="1">
        <a:spcBef>
          <a:spcPct val="20000"/>
        </a:spcBef>
        <a:buFont typeface="Arial" pitchFamily="34" charset="0"/>
        <a:buChar char="–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114832" indent="-222966" algn="l" defTabSz="891865" rtl="0" eaLnBrk="1" latinLnBrk="0" hangingPunct="1">
        <a:spcBef>
          <a:spcPct val="20000"/>
        </a:spcBef>
        <a:buFont typeface="Arial" pitchFamily="34" charset="0"/>
        <a:buChar char="•"/>
        <a:defRPr sz="2309" kern="1200">
          <a:solidFill>
            <a:schemeClr val="tx1"/>
          </a:solidFill>
          <a:latin typeface="+mn-lt"/>
          <a:ea typeface="+mn-ea"/>
          <a:cs typeface="+mn-cs"/>
        </a:defRPr>
      </a:lvl3pPr>
      <a:lvl4pPr marL="1560764" indent="-222966" algn="l" defTabSz="891865" rtl="0" eaLnBrk="1" latinLnBrk="0" hangingPunct="1">
        <a:spcBef>
          <a:spcPct val="20000"/>
        </a:spcBef>
        <a:buFont typeface="Arial" pitchFamily="34" charset="0"/>
        <a:buChar char="–"/>
        <a:defRPr sz="1967" kern="1200">
          <a:solidFill>
            <a:schemeClr val="tx1"/>
          </a:solidFill>
          <a:latin typeface="+mn-lt"/>
          <a:ea typeface="+mn-ea"/>
          <a:cs typeface="+mn-cs"/>
        </a:defRPr>
      </a:lvl4pPr>
      <a:lvl5pPr marL="2006697" indent="-222966" algn="l" defTabSz="891865" rtl="0" eaLnBrk="1" latinLnBrk="0" hangingPunct="1">
        <a:spcBef>
          <a:spcPct val="20000"/>
        </a:spcBef>
        <a:buFont typeface="Arial" pitchFamily="34" charset="0"/>
        <a:buChar char="»"/>
        <a:defRPr sz="1967" kern="1200">
          <a:solidFill>
            <a:schemeClr val="tx1"/>
          </a:solidFill>
          <a:latin typeface="+mn-lt"/>
          <a:ea typeface="+mn-ea"/>
          <a:cs typeface="+mn-cs"/>
        </a:defRPr>
      </a:lvl5pPr>
      <a:lvl6pPr marL="2452629" indent="-222966" algn="l" defTabSz="891865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6pPr>
      <a:lvl7pPr marL="2898562" indent="-222966" algn="l" defTabSz="891865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7pPr>
      <a:lvl8pPr marL="3344495" indent="-222966" algn="l" defTabSz="891865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8pPr>
      <a:lvl9pPr marL="3790427" indent="-222966" algn="l" defTabSz="891865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1pPr>
      <a:lvl2pPr marL="445933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2pPr>
      <a:lvl3pPr marL="891865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3pPr>
      <a:lvl4pPr marL="1337798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4pPr>
      <a:lvl5pPr marL="1783730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5pPr>
      <a:lvl6pPr marL="2229663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6pPr>
      <a:lvl7pPr marL="2675596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7pPr>
      <a:lvl8pPr marL="3121528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8pPr>
      <a:lvl9pPr marL="3567461" algn="l" defTabSz="891865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126338"/>
              </p:ext>
            </p:extLst>
          </p:nvPr>
        </p:nvGraphicFramePr>
        <p:xfrm>
          <a:off x="148114" y="1393483"/>
          <a:ext cx="8819119" cy="161527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66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52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3244">
                <a:tc>
                  <a:txBody>
                    <a:bodyPr/>
                    <a:lstStyle/>
                    <a:p>
                      <a:r>
                        <a:rPr lang="ru-RU" sz="1200" b="1" u="none" strike="noStrike" kern="1200" baseline="0" dirty="0">
                          <a:latin typeface="Book Antiqua" panose="02040602050305030304" pitchFamily="18" charset="0"/>
                        </a:rPr>
                        <a:t>Наименование проекта (полное):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j-lt"/>
                        </a:rPr>
                        <a:t>Создание цифрового</a:t>
                      </a:r>
                      <a:r>
                        <a:rPr lang="ru-RU" sz="1400" b="0" baseline="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j-lt"/>
                        </a:rPr>
                        <a:t> музея «Музей Памяти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»</a:t>
                      </a:r>
                      <a:r>
                        <a:rPr lang="ru-RU" sz="1400" b="0" baseline="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j-lt"/>
                        </a:rPr>
                        <a:t> </a:t>
                      </a:r>
                      <a:r>
                        <a:rPr lang="ru-RU" sz="1400" b="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j-lt"/>
                        </a:rPr>
                        <a:t>в МБОУ «</a:t>
                      </a:r>
                      <a:r>
                        <a:rPr lang="ru-RU" sz="1400" b="0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j-lt"/>
                        </a:rPr>
                        <a:t>Госомская</a:t>
                      </a:r>
                      <a:r>
                        <a:rPr lang="ru-RU" sz="1400" b="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j-lt"/>
                        </a:rPr>
                        <a:t> ООШ»</a:t>
                      </a:r>
                      <a:endParaRPr lang="ru-RU" sz="1800" b="0" dirty="0">
                        <a:solidFill>
                          <a:schemeClr val="accent4">
                            <a:lumMod val="10000"/>
                          </a:schemeClr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2026">
                <a:tc>
                  <a:txBody>
                    <a:bodyPr/>
                    <a:lstStyle/>
                    <a:p>
                      <a:r>
                        <a:rPr lang="ru-RU" sz="1200" b="1" u="none" strike="noStrike" kern="1200" baseline="0" dirty="0">
                          <a:latin typeface="Book Antiqua" panose="02040602050305030304" pitchFamily="18" charset="0"/>
                        </a:rPr>
                        <a:t>Наименование проекта (сокращенное):</a:t>
                      </a:r>
                      <a:endParaRPr lang="ru-RU" sz="1200" b="1" i="0" u="none" strike="noStrike" kern="1200" baseline="0" dirty="0">
                        <a:solidFill>
                          <a:schemeClr val="bg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D70F16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Цифровой музей</a:t>
                      </a:r>
                      <a:r>
                        <a:rPr lang="ru-RU" sz="1400" b="0" kern="1200" baseline="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«Музей Памяти</a:t>
                      </a: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»</a:t>
                      </a:r>
                      <a:r>
                        <a:rPr lang="ru-RU" sz="1400" b="0" kern="1200" baseline="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400" b="0" dirty="0">
                        <a:solidFill>
                          <a:schemeClr val="accent4">
                            <a:lumMod val="10000"/>
                          </a:schemeClr>
                        </a:solidFill>
                        <a:latin typeface="+mj-lt"/>
                      </a:endParaRPr>
                    </a:p>
                  </a:txBody>
                  <a:tcPr marL="78203" marR="78203" marT="39101" marB="39101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1603550"/>
              </p:ext>
            </p:extLst>
          </p:nvPr>
        </p:nvGraphicFramePr>
        <p:xfrm>
          <a:off x="155925" y="3512537"/>
          <a:ext cx="8832151" cy="2718918"/>
        </p:xfrm>
        <a:graphic>
          <a:graphicData uri="http://schemas.openxmlformats.org/drawingml/2006/table">
            <a:tbl>
              <a:tblPr firstRow="1" firstCol="1" bandRow="1">
                <a:tableStyleId>{8EC20E35-A176-4012-BC5E-935CFFF8708E}</a:tableStyleId>
              </a:tblPr>
              <a:tblGrid>
                <a:gridCol w="2258496">
                  <a:extLst>
                    <a:ext uri="{9D8B030D-6E8A-4147-A177-3AD203B41FA5}">
                      <a16:colId xmlns:a16="http://schemas.microsoft.com/office/drawing/2014/main" val="1973703757"/>
                    </a:ext>
                  </a:extLst>
                </a:gridCol>
                <a:gridCol w="4758718">
                  <a:extLst>
                    <a:ext uri="{9D8B030D-6E8A-4147-A177-3AD203B41FA5}">
                      <a16:colId xmlns:a16="http://schemas.microsoft.com/office/drawing/2014/main" val="119063058"/>
                    </a:ext>
                  </a:extLst>
                </a:gridCol>
                <a:gridCol w="1814937">
                  <a:extLst>
                    <a:ext uri="{9D8B030D-6E8A-4147-A177-3AD203B41FA5}">
                      <a16:colId xmlns:a16="http://schemas.microsoft.com/office/drawing/2014/main" val="2923494648"/>
                    </a:ext>
                  </a:extLst>
                </a:gridCol>
              </a:tblGrid>
              <a:tr h="492568">
                <a:tc>
                  <a:txBody>
                    <a:bodyPr/>
                    <a:lstStyle/>
                    <a:p>
                      <a:pPr marL="0" indent="4445" algn="l" defTabSz="1007943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Срок начала и окончания проекта</a:t>
                      </a:r>
                    </a:p>
                  </a:txBody>
                  <a:tcPr marL="21723" marR="21723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0170" indent="44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  <a:latin typeface="+mj-lt"/>
                        </a:rPr>
                        <a:t> 01.09.2025-01.09.2026</a:t>
                      </a:r>
                      <a:endParaRPr lang="ru-RU" sz="1400" b="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90170" indent="44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1725505"/>
                  </a:ext>
                </a:extLst>
              </a:tr>
              <a:tr h="256078">
                <a:tc>
                  <a:txBody>
                    <a:bodyPr/>
                    <a:lstStyle/>
                    <a:p>
                      <a:pPr marL="0" indent="4445" algn="l" defTabSz="1007943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21723" marR="21723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indent="44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Book Antiqua" panose="02040602050305030304" pitchFamily="18" charset="0"/>
                          <a:cs typeface="Times New Roman" panose="02020603050405020304" pitchFamily="18" charset="0"/>
                        </a:rPr>
                        <a:t>ФИО, должность</a:t>
                      </a:r>
                    </a:p>
                  </a:txBody>
                  <a:tcPr marL="21723" marR="21723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0170" indent="44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Book Antiqua" panose="02040602050305030304" pitchFamily="18" charset="0"/>
                          <a:cs typeface="Times New Roman" panose="02020603050405020304" pitchFamily="18" charset="0"/>
                        </a:rPr>
                        <a:t>УТВЕРЖДАЮ:</a:t>
                      </a:r>
                    </a:p>
                  </a:txBody>
                  <a:tcPr marL="21723" marR="21723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360854"/>
                  </a:ext>
                </a:extLst>
              </a:tr>
              <a:tr h="492568">
                <a:tc>
                  <a:txBody>
                    <a:bodyPr/>
                    <a:lstStyle/>
                    <a:p>
                      <a:pPr marL="0" marR="0" lvl="0" indent="4445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Куратор проекта</a:t>
                      </a:r>
                    </a:p>
                  </a:txBody>
                  <a:tcPr marL="21723" marR="21723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0170" indent="44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baseline="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Щигарцова А.Г</a:t>
                      </a:r>
                      <a:r>
                        <a:rPr lang="ru-RU" sz="1400" b="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., заместитель директора по УВР </a:t>
                      </a:r>
                      <a:r>
                        <a:rPr lang="ru-RU" sz="1400" b="0" kern="120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МБОУ «</a:t>
                      </a:r>
                      <a:r>
                        <a:rPr lang="ru-RU" sz="1400" b="0" kern="1200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Госомская</a:t>
                      </a:r>
                      <a:r>
                        <a:rPr lang="ru-RU" sz="1400" b="0" kern="120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ООШ»</a:t>
                      </a:r>
                      <a:endParaRPr lang="ru-RU" sz="1400" b="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indent="44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Book Antiqua" panose="0204060205030503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200329"/>
                  </a:ext>
                </a:extLst>
              </a:tr>
              <a:tr h="492568">
                <a:tc>
                  <a:txBody>
                    <a:bodyPr/>
                    <a:lstStyle/>
                    <a:p>
                      <a:pPr marL="0" marR="0" lvl="0" indent="4445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Функциональный заказчик</a:t>
                      </a:r>
                    </a:p>
                  </a:txBody>
                  <a:tcPr marL="21723" marR="21723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0170" indent="44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Петроченко А.Д., директор </a:t>
                      </a:r>
                      <a:r>
                        <a:rPr lang="ru-RU" sz="1400" b="0" kern="120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МБОУ «</a:t>
                      </a:r>
                      <a:r>
                        <a:rPr lang="ru-RU" sz="1400" b="0" kern="1200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Госомская</a:t>
                      </a:r>
                      <a:r>
                        <a:rPr lang="ru-RU" sz="1400" b="0" kern="120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ООШ»</a:t>
                      </a:r>
                      <a:endParaRPr lang="ru-RU" sz="1400" b="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indent="44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Book Antiqua" panose="0204060205030503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251668"/>
                  </a:ext>
                </a:extLst>
              </a:tr>
              <a:tr h="492568">
                <a:tc>
                  <a:txBody>
                    <a:bodyPr/>
                    <a:lstStyle/>
                    <a:p>
                      <a:pPr marL="0" marR="0" lvl="0" indent="4445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Руководитель проекта</a:t>
                      </a:r>
                    </a:p>
                  </a:txBody>
                  <a:tcPr marL="21723" marR="21723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0170" indent="44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  <a:latin typeface="Book Antiqua" panose="02040602050305030304" pitchFamily="18" charset="0"/>
                        </a:rPr>
                        <a:t> </a:t>
                      </a:r>
                      <a:r>
                        <a:rPr lang="ru-RU" sz="1400" b="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Щигарцова  А.Г., учитель</a:t>
                      </a:r>
                      <a:r>
                        <a:rPr lang="ru-RU" sz="1400" b="0" baseline="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 истории, руководитель музея.</a:t>
                      </a:r>
                      <a:endParaRPr lang="ru-RU" sz="1400" b="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indent="44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Book Antiqua" panose="0204060205030503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323597"/>
                  </a:ext>
                </a:extLst>
              </a:tr>
              <a:tr h="492568">
                <a:tc>
                  <a:txBody>
                    <a:bodyPr/>
                    <a:lstStyle/>
                    <a:p>
                      <a:pPr marL="0" indent="4445" algn="l" defTabSz="1007943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Администратор проекта</a:t>
                      </a:r>
                    </a:p>
                  </a:txBody>
                  <a:tcPr marL="21723" marR="21723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0170" indent="44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  <a:latin typeface="Book Antiqua" panose="02040602050305030304" pitchFamily="18" charset="0"/>
                        </a:rPr>
                        <a:t> </a:t>
                      </a:r>
                      <a:r>
                        <a:rPr lang="ru-RU" sz="1400" b="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Гетман  К.А. , учитель информатики</a:t>
                      </a:r>
                      <a:r>
                        <a:rPr lang="ru-RU" sz="1400" b="0" baseline="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.</a:t>
                      </a:r>
                      <a:endParaRPr lang="ru-RU" sz="1400" b="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indent="44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Book Antiqua" panose="0204060205030503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723" marR="21723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517373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380028" y="250358"/>
            <a:ext cx="4572000" cy="7373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25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256569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ПРОЕКТ «ЦИФРОВОЙ МУЗЕЙ ШКОЛЫ»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256569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5925" y="831571"/>
            <a:ext cx="2968441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2794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1. Основные положения</a:t>
            </a:r>
          </a:p>
        </p:txBody>
      </p:sp>
    </p:spTree>
    <p:extLst>
      <p:ext uri="{BB962C8B-B14F-4D97-AF65-F5344CB8AC3E}">
        <p14:creationId xmlns:p14="http://schemas.microsoft.com/office/powerpoint/2010/main" val="761660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2034" y="989664"/>
            <a:ext cx="4234224" cy="325118"/>
          </a:xfrm>
          <a:prstGeom prst="rect">
            <a:avLst/>
          </a:prstGeom>
          <a:solidFill>
            <a:schemeClr val="bg1"/>
          </a:solidFill>
        </p:spPr>
        <p:txBody>
          <a:bodyPr wrap="square" lIns="78134" tIns="39067" rIns="78134" bIns="39067">
            <a:spAutoFit/>
          </a:bodyPr>
          <a:lstStyle/>
          <a:p>
            <a:pPr marL="0" marR="0" lvl="0" indent="0" algn="ctr" defTabSz="8432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1" u="none" strike="noStrike" kern="1200" cap="none" spc="0" normalizeH="0" baseline="0" noProof="0" dirty="0">
              <a:ln>
                <a:noFill/>
              </a:ln>
              <a:solidFill>
                <a:srgbClr val="10435C"/>
              </a:solidFill>
              <a:effectLst/>
              <a:uLnTx/>
              <a:uFillTx/>
              <a:latin typeface="Book Antiqua" panose="0204060205030503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C37C05A-24BF-4DB5-987F-539798AA1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941" y="138712"/>
            <a:ext cx="455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2. Предпосылки реализации проекта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67424" y="824247"/>
            <a:ext cx="448883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Результаты мониторинга (уровень активности </a:t>
            </a:r>
            <a:r>
              <a:rPr lang="ru-RU" sz="1400" b="0" dirty="0" err="1">
                <a:solidFill>
                  <a:srgbClr val="000000"/>
                </a:solidFill>
                <a:effectLst/>
                <a:latin typeface="+mn-lt"/>
                <a:ea typeface="Calibri"/>
                <a:cs typeface="Times New Roman"/>
              </a:rPr>
              <a:t>учащи</a:t>
            </a:r>
            <a:r>
              <a:rPr lang="en-US" sz="1400" b="0" dirty="0">
                <a:solidFill>
                  <a:srgbClr val="000000"/>
                </a:solidFill>
                <a:effectLst/>
                <a:latin typeface="+mn-lt"/>
                <a:ea typeface="Calibri"/>
                <a:cs typeface="Times New Roman"/>
              </a:rPr>
              <a:t>x</a:t>
            </a:r>
            <a:r>
              <a:rPr lang="ru-RU" sz="1400" b="0" dirty="0" err="1">
                <a:solidFill>
                  <a:srgbClr val="000000"/>
                </a:solidFill>
                <a:effectLst/>
                <a:latin typeface="+mn-lt"/>
                <a:ea typeface="Calibri"/>
                <a:cs typeface="Times New Roman"/>
              </a:rPr>
              <a:t>ся</a:t>
            </a:r>
            <a:r>
              <a:rPr lang="ru-RU" sz="1400" b="0" dirty="0">
                <a:solidFill>
                  <a:srgbClr val="000000"/>
                </a:solidFill>
                <a:effectLst/>
                <a:latin typeface="+mn-lt"/>
                <a:ea typeface="Calibri"/>
                <a:cs typeface="Times New Roman"/>
              </a:rPr>
              <a:t> Госомской ООШ</a:t>
            </a:r>
            <a:r>
              <a:rPr lang="ru-RU" sz="1400" dirty="0"/>
              <a:t>, их родителей,</a:t>
            </a:r>
            <a:r>
              <a:rPr lang="ru-RU" sz="1400" dirty="0">
                <a:solidFill>
                  <a:prstClr val="black"/>
                </a:solidFill>
              </a:rPr>
              <a:t> педагогов  в  </a:t>
            </a:r>
            <a:r>
              <a:rPr lang="ru-RU" sz="1400" dirty="0"/>
              <a:t>Интернете, социальных сетях и на сайте школы).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061396" y="989665"/>
            <a:ext cx="37992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Результаты анкетирования</a:t>
            </a:r>
            <a:r>
              <a:rPr lang="ru-RU" sz="1400" b="0" dirty="0">
                <a:solidFill>
                  <a:srgbClr val="000000"/>
                </a:solidFill>
                <a:effectLst/>
                <a:latin typeface="+mn-lt"/>
                <a:ea typeface="Calibri"/>
                <a:cs typeface="Times New Roman"/>
              </a:rPr>
              <a:t> </a:t>
            </a:r>
            <a:r>
              <a:rPr lang="ru-RU" sz="1400" b="0" dirty="0" err="1">
                <a:solidFill>
                  <a:srgbClr val="000000"/>
                </a:solidFill>
                <a:effectLst/>
                <a:latin typeface="+mn-lt"/>
                <a:ea typeface="Calibri"/>
                <a:cs typeface="Times New Roman"/>
              </a:rPr>
              <a:t>учащи</a:t>
            </a:r>
            <a:r>
              <a:rPr lang="en-US" sz="1400" b="0" dirty="0">
                <a:solidFill>
                  <a:srgbClr val="000000"/>
                </a:solidFill>
                <a:effectLst/>
                <a:latin typeface="+mn-lt"/>
                <a:ea typeface="Calibri"/>
                <a:cs typeface="Times New Roman"/>
              </a:rPr>
              <a:t>x</a:t>
            </a:r>
            <a:r>
              <a:rPr lang="ru-RU" sz="1400" b="0" dirty="0" err="1">
                <a:solidFill>
                  <a:srgbClr val="000000"/>
                </a:solidFill>
                <a:effectLst/>
                <a:latin typeface="+mn-lt"/>
                <a:ea typeface="Calibri"/>
                <a:cs typeface="Times New Roman"/>
              </a:rPr>
              <a:t>ся</a:t>
            </a:r>
            <a:r>
              <a:rPr lang="ru-RU" sz="1400" b="0" dirty="0">
                <a:solidFill>
                  <a:srgbClr val="000000"/>
                </a:solidFill>
                <a:effectLst/>
                <a:latin typeface="+mn-lt"/>
                <a:ea typeface="Calibri"/>
                <a:cs typeface="Times New Roman"/>
              </a:rPr>
              <a:t> Госомской ООШ</a:t>
            </a:r>
            <a:r>
              <a:rPr lang="ru-RU" sz="1400" dirty="0"/>
              <a:t> «Цифровой музей техникума».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67434" y="323378"/>
            <a:ext cx="5190565" cy="390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666666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905178283"/>
              </p:ext>
            </p:extLst>
          </p:nvPr>
        </p:nvGraphicFramePr>
        <p:xfrm>
          <a:off x="4820191" y="2169654"/>
          <a:ext cx="4233658" cy="3398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C30C719B-4278-48E5-A98E-196ABE60AC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5387266"/>
              </p:ext>
            </p:extLst>
          </p:nvPr>
        </p:nvGraphicFramePr>
        <p:xfrm>
          <a:off x="337776" y="1938192"/>
          <a:ext cx="3849911" cy="3522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480663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93543"/>
              </p:ext>
            </p:extLst>
          </p:nvPr>
        </p:nvGraphicFramePr>
        <p:xfrm>
          <a:off x="105577" y="494006"/>
          <a:ext cx="8881110" cy="54507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799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99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9556">
                  <a:extLst>
                    <a:ext uri="{9D8B030D-6E8A-4147-A177-3AD203B41FA5}">
                      <a16:colId xmlns:a16="http://schemas.microsoft.com/office/drawing/2014/main" val="4250849502"/>
                    </a:ext>
                  </a:extLst>
                </a:gridCol>
                <a:gridCol w="8799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1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30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558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490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014531">
                <a:tc>
                  <a:txBody>
                    <a:bodyPr/>
                    <a:lstStyle/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Цель проекта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базе сайта школы </a:t>
                      </a:r>
                      <a:r>
                        <a:rPr lang="ru-RU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создать цифровой ресурс,</a:t>
                      </a:r>
                      <a:r>
                        <a:rPr lang="ru-RU" sz="1400" b="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который расширит доступ к музейным материалам всех участников образовательного процесса </a:t>
                      </a:r>
                      <a:r>
                        <a:rPr lang="ru-RU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и станет средством</a:t>
                      </a:r>
                      <a:r>
                        <a:rPr lang="ru-RU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обучения и </a:t>
                      </a:r>
                      <a:r>
                        <a:rPr lang="ru-RU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гражданско-патриотического воспитания </a:t>
                      </a:r>
                      <a:r>
                        <a:rPr lang="ru-RU" sz="140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учащи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x</a:t>
                      </a:r>
                      <a:r>
                        <a:rPr lang="ru-RU" sz="140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ся</a:t>
                      </a:r>
                      <a:r>
                        <a:rPr lang="ru-RU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.</a:t>
                      </a:r>
                      <a:endParaRPr lang="ru-RU" sz="1400" b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78203" marR="78203" marT="39101" marB="39101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977">
                <a:tc rowSpan="7">
                  <a:txBody>
                    <a:bodyPr/>
                    <a:lstStyle/>
                    <a:p>
                      <a:pPr marL="0" algn="l" defTabSz="891865" rtl="0" eaLnBrk="1" latinLnBrk="0" hangingPunct="1"/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Показатели</a:t>
                      </a:r>
                    </a:p>
                    <a:p>
                      <a:pPr marL="0" algn="l" defTabSz="891865" rtl="0" eaLnBrk="1" latinLnBrk="0" hangingPunct="1"/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проекта</a:t>
                      </a:r>
                    </a:p>
                    <a:p>
                      <a:pPr marL="0" algn="l" defTabSz="891865" rtl="0" eaLnBrk="1" latinLnBrk="0" hangingPunct="1"/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и их значения</a:t>
                      </a:r>
                    </a:p>
                    <a:p>
                      <a:pPr marL="0" algn="l" defTabSz="891865" rtl="0" eaLnBrk="1" latinLnBrk="0" hangingPunct="1"/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по годам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Показатель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Тип показателя 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Базовое</a:t>
                      </a:r>
                    </a:p>
                    <a:p>
                      <a:pPr algn="ctr"/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значение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Период, год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7791">
                <a:tc vMerge="1">
                  <a:txBody>
                    <a:bodyPr/>
                    <a:lstStyle/>
                    <a:p>
                      <a:endParaRPr lang="ru-RU" sz="18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2020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2021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…..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1533">
                <a:tc vMerge="1">
                  <a:txBody>
                    <a:bodyPr/>
                    <a:lstStyle/>
                    <a:p>
                      <a:endParaRPr lang="ru-RU" sz="18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Доля</a:t>
                      </a:r>
                      <a:r>
                        <a:rPr lang="ru-RU" sz="1200" b="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 цифровых  информационных технологий  в  работе музея техникума,%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основной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0 %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30%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80%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2430">
                <a:tc vMerge="1">
                  <a:txBody>
                    <a:bodyPr/>
                    <a:lstStyle/>
                    <a:p>
                      <a:endParaRPr lang="ru-RU" sz="18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Рост</a:t>
                      </a:r>
                      <a:r>
                        <a:rPr lang="ru-RU" sz="1200" b="0" baseline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числа учеников, посещающих музей школы и использующих фонды музея для подготовки  творческих работ и заданий по предметам учебной программы,%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основной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30%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60%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2430">
                <a:tc vMerge="1">
                  <a:txBody>
                    <a:bodyPr/>
                    <a:lstStyle/>
                    <a:p>
                      <a:endParaRPr lang="ru-RU" sz="18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Количество проектов, созданных учениками с  использованием  базы музея , ед.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дополнительный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26377">
                <a:tc vMerge="1">
                  <a:txBody>
                    <a:bodyPr/>
                    <a:lstStyle/>
                    <a:p>
                      <a:endParaRPr lang="ru-RU" sz="18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Доля </a:t>
                      </a:r>
                      <a:r>
                        <a:rPr lang="ru-RU" sz="120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учащи</a:t>
                      </a: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x</a:t>
                      </a:r>
                      <a:r>
                        <a:rPr lang="ru-RU" sz="120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ся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, участвующих во всероссийских, региональных, муниципальных конкурсах, олимпиадах, конференциях связанных с профилем музея, %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дополнительный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15%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30%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296">
                <a:tc vMerge="1">
                  <a:txBody>
                    <a:bodyPr/>
                    <a:lstStyle/>
                    <a:p>
                      <a:endParaRPr lang="ru-RU" sz="15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Количество преподавателей использующих возможности музея </a:t>
                      </a:r>
                      <a:r>
                        <a:rPr lang="ru-RU" sz="1200" b="0" baseline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для проведения  учебных занятий и  воспитательных мероприятий, 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основной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40%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50%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60%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2361975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-303003" y="91460"/>
            <a:ext cx="3989070" cy="402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6350" algn="l" defTabSz="457200" rtl="0" eaLnBrk="1" fontAlgn="auto" latinLnBrk="0" hangingPunct="1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2. Цель и показатели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2896519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376783"/>
              </p:ext>
            </p:extLst>
          </p:nvPr>
        </p:nvGraphicFramePr>
        <p:xfrm>
          <a:off x="205741" y="571500"/>
          <a:ext cx="8747368" cy="5946020"/>
        </p:xfrm>
        <a:graphic>
          <a:graphicData uri="http://schemas.openxmlformats.org/drawingml/2006/table">
            <a:tbl>
              <a:tblPr firstRow="1" firstCol="1" bandRow="1"/>
              <a:tblGrid>
                <a:gridCol w="388619">
                  <a:extLst>
                    <a:ext uri="{9D8B030D-6E8A-4147-A177-3AD203B41FA5}">
                      <a16:colId xmlns:a16="http://schemas.microsoft.com/office/drawing/2014/main" val="3641668678"/>
                    </a:ext>
                  </a:extLst>
                </a:gridCol>
                <a:gridCol w="4411980">
                  <a:extLst>
                    <a:ext uri="{9D8B030D-6E8A-4147-A177-3AD203B41FA5}">
                      <a16:colId xmlns:a16="http://schemas.microsoft.com/office/drawing/2014/main" val="3480221151"/>
                    </a:ext>
                  </a:extLst>
                </a:gridCol>
                <a:gridCol w="811530">
                  <a:extLst>
                    <a:ext uri="{9D8B030D-6E8A-4147-A177-3AD203B41FA5}">
                      <a16:colId xmlns:a16="http://schemas.microsoft.com/office/drawing/2014/main" val="302087579"/>
                    </a:ext>
                  </a:extLst>
                </a:gridCol>
                <a:gridCol w="3135239">
                  <a:extLst>
                    <a:ext uri="{9D8B030D-6E8A-4147-A177-3AD203B41FA5}">
                      <a16:colId xmlns:a16="http://schemas.microsoft.com/office/drawing/2014/main" val="1123941964"/>
                    </a:ext>
                  </a:extLst>
                </a:gridCol>
              </a:tblGrid>
              <a:tr h="491490">
                <a:tc>
                  <a:txBody>
                    <a:bodyPr/>
                    <a:lstStyle/>
                    <a:p>
                      <a:pPr marL="0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№ </a:t>
                      </a:r>
                    </a:p>
                    <a:p>
                      <a:pPr marL="0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п/п </a:t>
                      </a:r>
                    </a:p>
                  </a:txBody>
                  <a:tcPr marL="36727" marR="38427" marT="306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Наименование задачи, результата </a:t>
                      </a:r>
                    </a:p>
                  </a:txBody>
                  <a:tcPr marL="36727" marR="38427" marT="306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Срок</a:t>
                      </a:r>
                    </a:p>
                  </a:txBody>
                  <a:tcPr marL="36727" marR="38427" marT="306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Характеристика результата </a:t>
                      </a:r>
                    </a:p>
                  </a:txBody>
                  <a:tcPr marL="36727" marR="38427" marT="306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3525141"/>
                  </a:ext>
                </a:extLst>
              </a:tr>
              <a:tr h="526534">
                <a:tc gridSpan="4"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Задача 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1:в</a:t>
                      </a:r>
                      <a:r>
                        <a:rPr lang="ru-RU" sz="14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Times New Roman"/>
                        </a:rPr>
                        <a:t>недрение современных информационных технологий  в работу музея и с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оздание веб-странички</a:t>
                      </a:r>
                      <a:r>
                        <a:rPr lang="ru-RU" sz="14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на сайте  школы.</a:t>
                      </a:r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727" marR="38427" marT="306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6021345"/>
                  </a:ext>
                </a:extLst>
              </a:tr>
              <a:tr h="462812">
                <a:tc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1.1. 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None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Оцифровка документальных, вещественных источников имеющихся в музее</a:t>
                      </a:r>
                      <a:r>
                        <a:rPr lang="ru-RU" sz="1200" baseline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и с</a:t>
                      </a:r>
                      <a:r>
                        <a:rPr kumimoji="0" lang="ru-RU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оздание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 электронной базы данных.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None/>
                        <a:tabLst>
                          <a:tab pos="457200" algn="l"/>
                        </a:tabLs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 11. 2025г.-02. 2026г.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Развитие материально-технической базы музея. 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8264684"/>
                  </a:ext>
                </a:extLst>
              </a:tr>
              <a:tr h="640893">
                <a:tc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1.2.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Создание и оформление электронных экспозиций музея 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 01. 2026г.-06. 2026г.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Расширение информационного пространства   и п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овышение доступности фондов музея для организации занятий.</a:t>
                      </a:r>
                    </a:p>
                    <a:p>
                      <a:pPr marL="0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0" marR="0" lvl="0" indent="0" algn="l" defTabSz="89186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047380"/>
                  </a:ext>
                </a:extLst>
              </a:tr>
              <a:tr h="640893">
                <a:tc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1.3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Расширение возможностей музея за счёт социального партнёрства с другими музеями,  образовательными учреждениями, советом ветеранов.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2027г-2029г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Повышение эффективности работы музея за счёт использования  инновационных форм и методов для решения воспитательных задач ОУ.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0" marR="0" lvl="0" indent="0" algn="l" defTabSz="89186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3763">
                <a:tc gridSpan="4"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Задача </a:t>
                      </a: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2: о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рганизовать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поисковую деятельность по сбору дополнительного  материала  для музея.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0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8165008"/>
                  </a:ext>
                </a:extLst>
              </a:tr>
              <a:tr h="590125">
                <a:tc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2.1. 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89186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Пополнение фондов музея новыми материалами.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Освоение учениками специфических приемов музейной, проектной  и ИКТ деятельности.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just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01.2026г.-2029г.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Повышение интереса </a:t>
                      </a:r>
                      <a:r>
                        <a:rPr kumimoji="0" lang="ru-RU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учащи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x</a:t>
                      </a:r>
                      <a:r>
                        <a:rPr kumimoji="0" lang="ru-RU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ся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к изучению истории своего учреждения, села, города, страны.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3779922"/>
                  </a:ext>
                </a:extLst>
              </a:tr>
              <a:tr h="483763">
                <a:tc>
                  <a:txBody>
                    <a:bodyPr/>
                    <a:lstStyle/>
                    <a:p>
                      <a:pPr marL="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2.2.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  <a:p>
                      <a:pPr marL="0" marR="0" lvl="0" indent="0" algn="just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Использование педагогами фондов музея  для организации занятий.</a:t>
                      </a: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just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01.09.2026г.-2029г.</a:t>
                      </a: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Совершенствование форм учебной</a:t>
                      </a:r>
                      <a:r>
                        <a:rPr lang="ru-RU" sz="1200" baseline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деятельности и воспитательной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работы на базе виртуального музея.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0" algn="just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36727" marR="38427" marT="306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5185922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-214021" y="89973"/>
            <a:ext cx="3164008" cy="3763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27940" lvl="0" indent="-635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3. Результаты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408340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4172865"/>
              </p:ext>
            </p:extLst>
          </p:nvPr>
        </p:nvGraphicFramePr>
        <p:xfrm>
          <a:off x="161362" y="627641"/>
          <a:ext cx="8830241" cy="57256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4529">
                  <a:extLst>
                    <a:ext uri="{9D8B030D-6E8A-4147-A177-3AD203B41FA5}">
                      <a16:colId xmlns:a16="http://schemas.microsoft.com/office/drawing/2014/main" val="2804123629"/>
                    </a:ext>
                  </a:extLst>
                </a:gridCol>
                <a:gridCol w="1674475">
                  <a:extLst>
                    <a:ext uri="{9D8B030D-6E8A-4147-A177-3AD203B41FA5}">
                      <a16:colId xmlns:a16="http://schemas.microsoft.com/office/drawing/2014/main" val="307010355"/>
                    </a:ext>
                  </a:extLst>
                </a:gridCol>
                <a:gridCol w="804409">
                  <a:extLst>
                    <a:ext uri="{9D8B030D-6E8A-4147-A177-3AD203B41FA5}">
                      <a16:colId xmlns:a16="http://schemas.microsoft.com/office/drawing/2014/main" val="1159219466"/>
                    </a:ext>
                  </a:extLst>
                </a:gridCol>
                <a:gridCol w="981138">
                  <a:extLst>
                    <a:ext uri="{9D8B030D-6E8A-4147-A177-3AD203B41FA5}">
                      <a16:colId xmlns:a16="http://schemas.microsoft.com/office/drawing/2014/main" val="225883372"/>
                    </a:ext>
                  </a:extLst>
                </a:gridCol>
                <a:gridCol w="981138">
                  <a:extLst>
                    <a:ext uri="{9D8B030D-6E8A-4147-A177-3AD203B41FA5}">
                      <a16:colId xmlns:a16="http://schemas.microsoft.com/office/drawing/2014/main" val="792645315"/>
                    </a:ext>
                  </a:extLst>
                </a:gridCol>
                <a:gridCol w="981138">
                  <a:extLst>
                    <a:ext uri="{9D8B030D-6E8A-4147-A177-3AD203B41FA5}">
                      <a16:colId xmlns:a16="http://schemas.microsoft.com/office/drawing/2014/main" val="1365317934"/>
                    </a:ext>
                  </a:extLst>
                </a:gridCol>
                <a:gridCol w="981138">
                  <a:extLst>
                    <a:ext uri="{9D8B030D-6E8A-4147-A177-3AD203B41FA5}">
                      <a16:colId xmlns:a16="http://schemas.microsoft.com/office/drawing/2014/main" val="2226577496"/>
                    </a:ext>
                  </a:extLst>
                </a:gridCol>
                <a:gridCol w="981138">
                  <a:extLst>
                    <a:ext uri="{9D8B030D-6E8A-4147-A177-3AD203B41FA5}">
                      <a16:colId xmlns:a16="http://schemas.microsoft.com/office/drawing/2014/main" val="3662132752"/>
                    </a:ext>
                  </a:extLst>
                </a:gridCol>
                <a:gridCol w="981138">
                  <a:extLst>
                    <a:ext uri="{9D8B030D-6E8A-4147-A177-3AD203B41FA5}">
                      <a16:colId xmlns:a16="http://schemas.microsoft.com/office/drawing/2014/main" val="3652869322"/>
                    </a:ext>
                  </a:extLst>
                </a:gridCol>
              </a:tblGrid>
              <a:tr h="388802">
                <a:tc rowSpan="2">
                  <a:txBody>
                    <a:bodyPr/>
                    <a:lstStyle/>
                    <a:p>
                      <a:pPr marL="85725" marR="1460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№ п/п 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Наименование результата и источники финансирования 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806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Объем финансового обеспечения по годам реализации (млн. руб.) 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266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Всего </a:t>
                      </a:r>
                    </a:p>
                    <a:p>
                      <a:pPr marL="266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(млн. руб.)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96214"/>
                  </a:ext>
                </a:extLst>
              </a:tr>
              <a:tr h="2568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50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2020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2021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4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N+2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762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N+3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N+4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69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N+5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996327"/>
                  </a:ext>
                </a:extLst>
              </a:tr>
              <a:tr h="353466">
                <a:tc>
                  <a:txBody>
                    <a:bodyPr/>
                    <a:lstStyle/>
                    <a:p>
                      <a:pPr marR="50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89186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000"/>
                        <a:buFont typeface="Symbol"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Результат 1.1.: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о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цифровка документальных, вещественных источников имеющихся в музее и создание  электронной базы данных.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03033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1.1.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890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федеральный бюджет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506326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1.2.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бюджеты государственных внебюджетных фондов РФ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378601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1.3.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консолидированный бюджет  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2330299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317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1.3.1.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областной бюджет 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1493265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317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1.3.2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межбюджетные трансферты областного бюджета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0 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1610556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317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1.3.3.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бюджеты муниципальных образований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2094172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1.4.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внебюджетные источники 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0.03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0.02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0.05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298528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R="50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Результат 1.2.: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с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оздание и оформление электронных экспозиций музея .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474053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2.1.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890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федеральный бюджет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        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 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739991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2.2.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бюджеты государственных внебюджетных фондов РФ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         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4632967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2.3.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консолидированный бюджет  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        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2568014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317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2.3.1.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областной бюджет 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         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2604952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317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2.3.2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межбюджетные трансферты областного бюджета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         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9809324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317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2.3.3.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бюджеты муниципальных образований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         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604282"/>
                  </a:ext>
                </a:extLst>
              </a:tr>
              <a:tr h="255461">
                <a:tc>
                  <a:txBody>
                    <a:bodyPr/>
                    <a:lstStyle/>
                    <a:p>
                      <a:pPr marL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2.4.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внебюджетные источники </a:t>
                      </a: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         0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0.01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2224284"/>
                  </a:ext>
                </a:extLst>
              </a:tr>
              <a:tr h="373044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Всего по проекту,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в том числе: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0.03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0.03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0.06</a:t>
                      </a:r>
                    </a:p>
                  </a:txBody>
                  <a:tcPr marL="5460" marR="4142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5567037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-331694" y="122146"/>
            <a:ext cx="8481060" cy="376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27940" lvl="0" indent="-635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4. Финансовое обеспечение реализации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3372710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325451"/>
              </p:ext>
            </p:extLst>
          </p:nvPr>
        </p:nvGraphicFramePr>
        <p:xfrm>
          <a:off x="251007" y="634346"/>
          <a:ext cx="8507510" cy="5570931"/>
        </p:xfrm>
        <a:graphic>
          <a:graphicData uri="http://schemas.openxmlformats.org/drawingml/2006/table">
            <a:tbl>
              <a:tblPr firstRow="1" firstCol="1" bandRow="1"/>
              <a:tblGrid>
                <a:gridCol w="388262">
                  <a:extLst>
                    <a:ext uri="{9D8B030D-6E8A-4147-A177-3AD203B41FA5}">
                      <a16:colId xmlns:a16="http://schemas.microsoft.com/office/drawing/2014/main" val="1740611188"/>
                    </a:ext>
                  </a:extLst>
                </a:gridCol>
                <a:gridCol w="1888443">
                  <a:extLst>
                    <a:ext uri="{9D8B030D-6E8A-4147-A177-3AD203B41FA5}">
                      <a16:colId xmlns:a16="http://schemas.microsoft.com/office/drawing/2014/main" val="547971395"/>
                    </a:ext>
                  </a:extLst>
                </a:gridCol>
                <a:gridCol w="1280753">
                  <a:extLst>
                    <a:ext uri="{9D8B030D-6E8A-4147-A177-3AD203B41FA5}">
                      <a16:colId xmlns:a16="http://schemas.microsoft.com/office/drawing/2014/main" val="3837606500"/>
                    </a:ext>
                  </a:extLst>
                </a:gridCol>
                <a:gridCol w="2048347">
                  <a:extLst>
                    <a:ext uri="{9D8B030D-6E8A-4147-A177-3AD203B41FA5}">
                      <a16:colId xmlns:a16="http://schemas.microsoft.com/office/drawing/2014/main" val="3977975068"/>
                    </a:ext>
                  </a:extLst>
                </a:gridCol>
                <a:gridCol w="1791638">
                  <a:extLst>
                    <a:ext uri="{9D8B030D-6E8A-4147-A177-3AD203B41FA5}">
                      <a16:colId xmlns:a16="http://schemas.microsoft.com/office/drawing/2014/main" val="20358820"/>
                    </a:ext>
                  </a:extLst>
                </a:gridCol>
                <a:gridCol w="1110067">
                  <a:extLst>
                    <a:ext uri="{9D8B030D-6E8A-4147-A177-3AD203B41FA5}">
                      <a16:colId xmlns:a16="http://schemas.microsoft.com/office/drawing/2014/main" val="4289306351"/>
                    </a:ext>
                  </a:extLst>
                </a:gridCol>
              </a:tblGrid>
              <a:tr h="548995">
                <a:tc>
                  <a:txBody>
                    <a:bodyPr/>
                    <a:lstStyle/>
                    <a:p>
                      <a:pPr marL="0" indent="0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№ </a:t>
                      </a:r>
                    </a:p>
                    <a:p>
                      <a:pPr marL="0" indent="0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п/п 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Роль в проекте 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Фамилия, инициалы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0645" marR="190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Должность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Непосредственный руководитель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Занятость </a:t>
                      </a: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в проекте </a:t>
                      </a: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(процентов) </a:t>
                      </a:r>
                    </a:p>
                  </a:txBody>
                  <a:tcPr marL="0" marR="0" marT="2831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934732"/>
                  </a:ext>
                </a:extLst>
              </a:tr>
              <a:tr h="464241"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 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&lt;руководитель  проекта&gt;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baseline="0" dirty="0" err="1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Щигарцова</a:t>
                      </a: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А.Г.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Руководитель музея, учитель истории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куратор проекта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100 %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4462654"/>
                  </a:ext>
                </a:extLst>
              </a:tr>
              <a:tr h="446679"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 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&lt;администратор  проекта&gt;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Гетман К.А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.</a:t>
                      </a: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учитель информатики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куратор проекта</a:t>
                      </a:r>
                    </a:p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100%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2241534"/>
                  </a:ext>
                </a:extLst>
              </a:tr>
              <a:tr h="281646">
                <a:tc gridSpan="6"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Общие организационные мероприятия по проекту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9018805"/>
                  </a:ext>
                </a:extLst>
              </a:tr>
              <a:tr h="451792"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&lt;участник  проекта&gt;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Щигарцова А.Г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.</a:t>
                      </a: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Руководитель музея, учитель истории</a:t>
                      </a:r>
                    </a:p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куратор проекта</a:t>
                      </a: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5758063"/>
                  </a:ext>
                </a:extLst>
              </a:tr>
              <a:tr h="248163">
                <a:tc gridSpan="6">
                  <a:txBody>
                    <a:bodyPr/>
                    <a:lstStyle/>
                    <a:p>
                      <a:pPr marL="0" marR="0" lvl="0" indent="0" algn="l" defTabSz="89186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000"/>
                        <a:buFont typeface="Symbol"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Результат 1.1.: о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цифровка документальных, вещественных источников имеющихся в музее и создание  электронной базы данных.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460" marR="4142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5460" marR="414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8350768"/>
                  </a:ext>
                </a:extLst>
              </a:tr>
              <a:tr h="451134"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4. 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&lt;ответственный за достижение результата проекта&gt;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Гетман К.А</a:t>
                      </a:r>
                    </a:p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учитель информатики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куратор проекта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100%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6098183"/>
                  </a:ext>
                </a:extLst>
              </a:tr>
              <a:tr h="425702"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5. 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&lt;участник проекта&gt;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Кузнецова А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.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С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.</a:t>
                      </a: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учитель литературы</a:t>
                      </a: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куратор проекта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50 %</a:t>
                      </a:r>
                    </a:p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3452800"/>
                  </a:ext>
                </a:extLst>
              </a:tr>
              <a:tr h="453781"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6</a:t>
                      </a: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&lt;участник проекта&gt;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Актив музея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ученики 7-9 класс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руководитель  проекта</a:t>
                      </a:r>
                      <a:endParaRPr lang="ru-RU" b="0" dirty="0"/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50%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1946166"/>
                  </a:ext>
                </a:extLst>
              </a:tr>
              <a:tr h="294124">
                <a:tc gridSpan="6">
                  <a:txBody>
                    <a:bodyPr/>
                    <a:lstStyle/>
                    <a:p>
                      <a:pPr marL="0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Результат 1.2</a:t>
                      </a: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.: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c</a:t>
                      </a:r>
                      <a:r>
                        <a:rPr kumimoji="0" lang="ru-RU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оздание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и оформление электронных экспозиций музея .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283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4291600"/>
                  </a:ext>
                </a:extLst>
              </a:tr>
              <a:tr h="415965"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&lt;ответственный за достижение результата проекта&gt;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Щигарцова А.Г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.</a:t>
                      </a:r>
                      <a:endParaRPr lang="ru-RU" sz="1200" b="1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Руководитель музея, учитель истории</a:t>
                      </a:r>
                    </a:p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куратор проекта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  <a:p>
                      <a:endParaRPr lang="ru-RU" b="0" dirty="0"/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949558"/>
                  </a:ext>
                </a:extLst>
              </a:tr>
              <a:tr h="415965"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8</a:t>
                      </a: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&lt;участник проекта&gt;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Гетман К.А</a:t>
                      </a:r>
                    </a:p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учитель информатики</a:t>
                      </a:r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куратор проекта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  <a:p>
                      <a:endParaRPr lang="ru-RU" b="0" dirty="0"/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2831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3573887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37957" y="158083"/>
            <a:ext cx="56685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5</a:t>
            </a: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. Участники проекта (ресурсное планирование)</a:t>
            </a:r>
          </a:p>
        </p:txBody>
      </p:sp>
    </p:spTree>
    <p:extLst>
      <p:ext uri="{BB962C8B-B14F-4D97-AF65-F5344CB8AC3E}">
        <p14:creationId xmlns:p14="http://schemas.microsoft.com/office/powerpoint/2010/main" val="3594555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860220"/>
              </p:ext>
            </p:extLst>
          </p:nvPr>
        </p:nvGraphicFramePr>
        <p:xfrm>
          <a:off x="245395" y="518987"/>
          <a:ext cx="8660664" cy="65025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0380">
                  <a:extLst>
                    <a:ext uri="{9D8B030D-6E8A-4147-A177-3AD203B41FA5}">
                      <a16:colId xmlns:a16="http://schemas.microsoft.com/office/drawing/2014/main" val="335750197"/>
                    </a:ext>
                  </a:extLst>
                </a:gridCol>
                <a:gridCol w="3383924">
                  <a:extLst>
                    <a:ext uri="{9D8B030D-6E8A-4147-A177-3AD203B41FA5}">
                      <a16:colId xmlns:a16="http://schemas.microsoft.com/office/drawing/2014/main" val="3662049574"/>
                    </a:ext>
                  </a:extLst>
                </a:gridCol>
                <a:gridCol w="772534">
                  <a:extLst>
                    <a:ext uri="{9D8B030D-6E8A-4147-A177-3AD203B41FA5}">
                      <a16:colId xmlns:a16="http://schemas.microsoft.com/office/drawing/2014/main" val="44387457"/>
                    </a:ext>
                  </a:extLst>
                </a:gridCol>
                <a:gridCol w="772534">
                  <a:extLst>
                    <a:ext uri="{9D8B030D-6E8A-4147-A177-3AD203B41FA5}">
                      <a16:colId xmlns:a16="http://schemas.microsoft.com/office/drawing/2014/main" val="667427094"/>
                    </a:ext>
                  </a:extLst>
                </a:gridCol>
                <a:gridCol w="1505523">
                  <a:extLst>
                    <a:ext uri="{9D8B030D-6E8A-4147-A177-3AD203B41FA5}">
                      <a16:colId xmlns:a16="http://schemas.microsoft.com/office/drawing/2014/main" val="3161790937"/>
                    </a:ext>
                  </a:extLst>
                </a:gridCol>
                <a:gridCol w="1725769">
                  <a:extLst>
                    <a:ext uri="{9D8B030D-6E8A-4147-A177-3AD203B41FA5}">
                      <a16:colId xmlns:a16="http://schemas.microsoft.com/office/drawing/2014/main" val="2597226130"/>
                    </a:ext>
                  </a:extLst>
                </a:gridCol>
              </a:tblGrid>
              <a:tr h="350693">
                <a:tc rowSpan="2"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№ </a:t>
                      </a: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п/п </a:t>
                      </a:r>
                    </a:p>
                  </a:txBody>
                  <a:tcPr marL="0" marR="635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80645" marR="670560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Наименование результата, мероприятия, контрольной точки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80645" marR="19050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Сроки реализации </a:t>
                      </a:r>
                    </a:p>
                  </a:txBody>
                  <a:tcPr marL="0" marR="635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Ответственный исполнитель </a:t>
                      </a:r>
                    </a:p>
                  </a:txBody>
                  <a:tcPr marL="0" marR="635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Уровень контроля </a:t>
                      </a:r>
                    </a:p>
                  </a:txBody>
                  <a:tcPr marL="0" marR="635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5470000"/>
                  </a:ext>
                </a:extLst>
              </a:tr>
              <a:tr h="2230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0645" marR="17780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начало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окончание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2005571"/>
                  </a:ext>
                </a:extLst>
              </a:tr>
              <a:tr h="555812"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89186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000"/>
                        <a:buFont typeface="Symbol"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Результат 1.1.: 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о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цифровка документальных, вещественных источников имеющихся в музее и создание  электронной базы данных.</a:t>
                      </a: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88900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 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 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 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5735847"/>
                  </a:ext>
                </a:extLst>
              </a:tr>
              <a:tr h="788543"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1.1.1.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Мероприятие: </a:t>
                      </a: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создание проектной  группы, актива музея и разработка плана работы.</a:t>
                      </a: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09.2025г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10.2025г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 err="1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Щигарцова</a:t>
                      </a: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А.Г.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45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Куратор проекта</a:t>
                      </a:r>
                    </a:p>
                    <a:p>
                      <a:pPr marL="0" lvl="0"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(Текущий)</a:t>
                      </a:r>
                      <a:endParaRPr lang="ru-RU" sz="105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5227298"/>
                  </a:ext>
                </a:extLst>
              </a:tr>
              <a:tr h="704326"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1.1.2.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9186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Мероприятие: 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о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цифровка документальных и вещественных источников</a:t>
                      </a:r>
                      <a:r>
                        <a:rPr lang="ru-RU" sz="1100" b="0" baseline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и п</a:t>
                      </a:r>
                      <a:r>
                        <a:rPr kumimoji="0" lang="ru-RU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одготовка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контента сайта. </a:t>
                      </a: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 11. 2025г.</a:t>
                      </a: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02. 2026г</a:t>
                      </a: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 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Гетман К.А</a:t>
                      </a: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 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45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Куратор проекта</a:t>
                      </a:r>
                    </a:p>
                    <a:p>
                      <a:pPr marL="0" marR="0" lvl="0" indent="0" algn="just" defTabSz="891865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(Текущий)</a:t>
                      </a: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2453376"/>
                  </a:ext>
                </a:extLst>
              </a:tr>
              <a:tr h="201422"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1.1.3.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Мероприятие: 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п</a:t>
                      </a:r>
                      <a:r>
                        <a:rPr lang="ru-RU" sz="1100" b="0" dirty="0" err="1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одготовка</a:t>
                      </a:r>
                      <a:r>
                        <a:rPr lang="ru-RU" sz="1100" b="0" baseline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материалов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для</a:t>
                      </a:r>
                      <a:r>
                        <a:rPr lang="ru-RU" sz="1100" b="0" baseline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интерактивных экскурсий. </a:t>
                      </a: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12.2026г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02.2026г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Щигарцова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А.Г. </a:t>
                      </a: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45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Куратор проекта</a:t>
                      </a:r>
                    </a:p>
                    <a:p>
                      <a:pPr marL="0" marR="0" lvl="0" indent="0" algn="just" defTabSz="891865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(Текущий)</a:t>
                      </a:r>
                      <a:endParaRPr kumimoji="0" lang="ru-RU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0" marR="0" lvl="0" indent="4445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8306320"/>
                  </a:ext>
                </a:extLst>
              </a:tr>
              <a:tr h="457721"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1.1.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КТ: </a:t>
                      </a: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создание электронного банка данных музея.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marR="17780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02.2026г-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Щигарцова А.Г.</a:t>
                      </a:r>
                    </a:p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Гетман К.А</a:t>
                      </a: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45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Куратор проекта</a:t>
                      </a:r>
                    </a:p>
                    <a:p>
                      <a:pPr marL="0" lvl="0"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ru-RU" sz="1100" baseline="0" dirty="0">
                          <a:effectLst/>
                          <a:latin typeface="Times New Roman"/>
                          <a:ea typeface="Times New Roman"/>
                        </a:rPr>
                        <a:t> Итоговый)</a:t>
                      </a:r>
                      <a:endParaRPr lang="ru-RU" sz="105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3599492"/>
                  </a:ext>
                </a:extLst>
              </a:tr>
              <a:tr h="361375"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 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Результат 1.2.: 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с</a:t>
                      </a:r>
                      <a:r>
                        <a:rPr lang="ru-RU" sz="1100" b="0" dirty="0" err="1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оздание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и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оформление электронных экспозиций музея на сайте техникума .</a:t>
                      </a: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45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184760"/>
                  </a:ext>
                </a:extLst>
              </a:tr>
              <a:tr h="367553"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2.1.1.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Мероприятие: 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создание веб-страницы музея и н</a:t>
                      </a:r>
                      <a:r>
                        <a:rPr lang="ru-RU" sz="1100" b="0" dirty="0" err="1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аполнение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её контентом.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.</a:t>
                      </a: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01.2026г.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03.2026г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Гетман К.А</a:t>
                      </a: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891865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Куратор проекта (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Текущий)</a:t>
                      </a:r>
                      <a:endParaRPr kumimoji="0" lang="ru-RU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9969469"/>
                  </a:ext>
                </a:extLst>
              </a:tr>
              <a:tr h="352978"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2.1.2.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Мероприятие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: 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обучение актива виртуального музея основам деятельности в</a:t>
                      </a:r>
                      <a:r>
                        <a:rPr lang="ru-RU" sz="1100" b="0" baseline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цифровом музее.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 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03.2026г.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05.2026г.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Гетман К.А</a:t>
                      </a: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45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Куратор проекта</a:t>
                      </a:r>
                    </a:p>
                    <a:p>
                      <a:pPr marL="0" marR="0" lvl="0" indent="0" algn="just" defTabSz="891865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(Текущий)</a:t>
                      </a:r>
                      <a:endParaRPr kumimoji="0" lang="ru-RU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9628518"/>
                  </a:ext>
                </a:extLst>
              </a:tr>
              <a:tr h="390928"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2.1.3.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Мероприятие: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о</a:t>
                      </a:r>
                      <a:r>
                        <a:rPr lang="ru-RU" sz="1100" b="0" dirty="0" err="1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рганизация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поисковой работы</a:t>
                      </a:r>
                      <a:r>
                        <a:rPr lang="ru-RU" sz="1100" b="0" baseline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и д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обавление</a:t>
                      </a:r>
                      <a:r>
                        <a:rPr lang="ru-RU" sz="1100" b="0" baseline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материалов к</a:t>
                      </a:r>
                      <a:r>
                        <a:rPr lang="ru-RU" sz="1100" b="0" baseline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виртуальным экспозициям.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01.2026г.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06.2026г.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Щигарцова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А.Г. </a:t>
                      </a: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45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Куратор проекта</a:t>
                      </a:r>
                    </a:p>
                    <a:p>
                      <a:pPr marL="0" marR="0" lvl="0" indent="0" algn="just" defTabSz="891865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(Текущий)</a:t>
                      </a:r>
                      <a:endParaRPr kumimoji="0" lang="ru-RU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537188"/>
                  </a:ext>
                </a:extLst>
              </a:tr>
              <a:tr h="358588"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2.1.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l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КТ: </a:t>
                      </a: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презентация  цифрового музея  БТПИТ на  научно-практической  конференции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05.2026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1" i="0" u="none" strike="noStrike" kern="1200" baseline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marR="0" lvl="0" indent="0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Щигарцова</a:t>
                      </a: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А.Г. 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645" algn="ctr" defTabSz="891865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 ОО (Итоговый)</a:t>
                      </a:r>
                    </a:p>
                  </a:txBody>
                  <a:tcPr marL="0" marR="635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5396026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45395" y="149655"/>
            <a:ext cx="544892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 bmk="_Hlk529132265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6. План мероприятий по реализации проекта  </a:t>
            </a:r>
            <a:endParaRPr kumimoji="0" lang="ru-RU" altLang="ru-RU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ok Antiqua" panose="0204060205030503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0845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655376"/>
              </p:ext>
            </p:extLst>
          </p:nvPr>
        </p:nvGraphicFramePr>
        <p:xfrm>
          <a:off x="231379" y="682785"/>
          <a:ext cx="8698229" cy="462787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7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2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40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71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5951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№</a:t>
                      </a:r>
                    </a:p>
                    <a:p>
                      <a:pPr algn="ctr"/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п/п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Орган или организация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Представитель интересов</a:t>
                      </a:r>
                      <a:b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</a:b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(ФИО, должность)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Ожидание от реализации проекта (программы)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2034"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1.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Управление образования администрации Брянского  района Брянской области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  <a:latin typeface="+mn-lt"/>
                        </a:rPr>
                        <a:t>Сергеенко Т.</a:t>
                      </a:r>
                      <a:r>
                        <a:rPr lang="ru-RU" sz="1200" baseline="0" dirty="0">
                          <a:solidFill>
                            <a:schemeClr val="tx1"/>
                          </a:solidFill>
                          <a:latin typeface="+mn-lt"/>
                        </a:rPr>
                        <a:t>И.</a:t>
                      </a:r>
                      <a:r>
                        <a:rPr lang="ru-RU" sz="12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,начальник Управления образования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Повышение эффективности деятельности и развития ОО, получение специалиста , гражданина с активной жизненной позицией и глубоким чувством патриотизма.</a:t>
                      </a:r>
                      <a:endParaRPr lang="ru-RU" sz="1500" dirty="0">
                        <a:solidFill>
                          <a:schemeClr val="tx2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1173"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2.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МБОУ «</a:t>
                      </a:r>
                      <a:r>
                        <a:rPr kumimoji="0" lang="ru-RU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Госомская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 ООШ» Брянского района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Петроченко А.Д., директор МБОУ «</a:t>
                      </a:r>
                      <a:r>
                        <a:rPr kumimoji="0" lang="ru-RU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Госомская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 ООШ» Брянского района</a:t>
                      </a:r>
                      <a:endParaRPr lang="ru-RU" sz="1500" dirty="0">
                        <a:solidFill>
                          <a:schemeClr val="tx2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Повышение показателей  в области воспитания  и  социализации  обучающихся.</a:t>
                      </a:r>
                    </a:p>
                    <a:p>
                      <a:endParaRPr lang="ru-RU" sz="1500" dirty="0">
                        <a:solidFill>
                          <a:schemeClr val="tx2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5743"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3.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Педагогический</a:t>
                      </a:r>
                      <a:r>
                        <a:rPr lang="ru-RU" sz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коллектив</a:t>
                      </a:r>
                      <a:endParaRPr lang="ru-RU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90170" marR="0" lvl="0" indent="4445" algn="l" defTabSz="891865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D70F16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Щигарцова А.Г., заместитель директора по УВР МБОУ «</a:t>
                      </a:r>
                      <a:r>
                        <a:rPr kumimoji="0" lang="ru-RU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D70F16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Госомская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D70F16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ООШ» Брянского района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Обновление системы гражданско –патриотического воспитания с  использованием ресурсов музея техникума.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5743"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4.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Родительская общественность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500" dirty="0">
                        <a:solidFill>
                          <a:schemeClr val="tx2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Получение возможностей в получении качественного образования.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5743">
                <a:tc>
                  <a:txBody>
                    <a:bodyPr/>
                    <a:lstStyle/>
                    <a:p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500" dirty="0">
                        <a:solidFill>
                          <a:schemeClr val="tx2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500" dirty="0">
                        <a:solidFill>
                          <a:schemeClr val="tx2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500" dirty="0">
                        <a:solidFill>
                          <a:schemeClr val="tx2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Заголовок 5">
            <a:extLst>
              <a:ext uri="{FF2B5EF4-FFF2-40B4-BE49-F238E27FC236}">
                <a16:creationId xmlns:a16="http://schemas.microsoft.com/office/drawing/2014/main" id="{457F19D4-F30D-456A-BFF0-0FA57B414320}"/>
              </a:ext>
            </a:extLst>
          </p:cNvPr>
          <p:cNvSpPr txBox="1">
            <a:spLocks/>
          </p:cNvSpPr>
          <p:nvPr/>
        </p:nvSpPr>
        <p:spPr>
          <a:xfrm>
            <a:off x="136488" y="149004"/>
            <a:ext cx="5142331" cy="374888"/>
          </a:xfrm>
          <a:prstGeom prst="rect">
            <a:avLst/>
          </a:prstGeom>
        </p:spPr>
        <p:txBody>
          <a:bodyPr vert="horz" lIns="104287" tIns="52144" rIns="104287" bIns="52144" rtlCol="0" anchor="ctr">
            <a:noAutofit/>
          </a:bodyPr>
          <a:lstStyle>
            <a:lvl1pPr algn="ctr" defTabSz="8918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8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bmk="_Hlk529132265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j-ea"/>
                <a:cs typeface="+mj-cs"/>
              </a:rPr>
              <a:t>7. Реестр заинтересованных сторон проекта </a:t>
            </a:r>
          </a:p>
        </p:txBody>
      </p:sp>
    </p:spTree>
    <p:extLst>
      <p:ext uri="{BB962C8B-B14F-4D97-AF65-F5344CB8AC3E}">
        <p14:creationId xmlns:p14="http://schemas.microsoft.com/office/powerpoint/2010/main" val="1736532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3212663"/>
              </p:ext>
            </p:extLst>
          </p:nvPr>
        </p:nvGraphicFramePr>
        <p:xfrm>
          <a:off x="155091" y="647017"/>
          <a:ext cx="8858248" cy="6183050"/>
        </p:xfrm>
        <a:graphic>
          <a:graphicData uri="http://schemas.openxmlformats.org/drawingml/2006/table">
            <a:tbl>
              <a:tblPr firstRow="1" firstCol="1" bandRow="1"/>
              <a:tblGrid>
                <a:gridCol w="382791">
                  <a:extLst>
                    <a:ext uri="{9D8B030D-6E8A-4147-A177-3AD203B41FA5}">
                      <a16:colId xmlns:a16="http://schemas.microsoft.com/office/drawing/2014/main" val="1275925445"/>
                    </a:ext>
                  </a:extLst>
                </a:gridCol>
                <a:gridCol w="4105910">
                  <a:extLst>
                    <a:ext uri="{9D8B030D-6E8A-4147-A177-3AD203B41FA5}">
                      <a16:colId xmlns:a16="http://schemas.microsoft.com/office/drawing/2014/main" val="123190958"/>
                    </a:ext>
                  </a:extLst>
                </a:gridCol>
                <a:gridCol w="4369547">
                  <a:extLst>
                    <a:ext uri="{9D8B030D-6E8A-4147-A177-3AD203B41FA5}">
                      <a16:colId xmlns:a16="http://schemas.microsoft.com/office/drawing/2014/main" val="1236641119"/>
                    </a:ext>
                  </a:extLst>
                </a:gridCol>
              </a:tblGrid>
              <a:tr h="463825"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algn="ctr" defTabSz="1007943" rtl="0" eaLnBrk="1" latinLnBrk="0" hangingPunct="1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№</a:t>
                      </a:r>
                    </a:p>
                    <a:p>
                      <a:pPr marL="0" algn="ctr" defTabSz="1007943" rtl="0" eaLnBrk="1" latinLnBrk="0" hangingPunct="1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п/п</a:t>
                      </a: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algn="ctr" defTabSz="1007943" rtl="0" eaLnBrk="1" latinLnBrk="0" hangingPunct="1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Наименование риска (-) /возможности (+)</a:t>
                      </a:r>
                    </a:p>
                  </a:txBody>
                  <a:tcPr marL="52190" marR="5219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algn="ctr" defTabSz="1007943" rtl="0" eaLnBrk="1" latinLnBrk="0" hangingPunct="1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Действия по предупреждению риска/ </a:t>
                      </a:r>
                    </a:p>
                    <a:p>
                      <a:pPr marL="0" algn="ctr" defTabSz="1007943" rtl="0" eaLnBrk="1" latinLnBrk="0" hangingPunct="1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реализации возможности</a:t>
                      </a:r>
                    </a:p>
                  </a:txBody>
                  <a:tcPr marL="52190" marR="5219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777030"/>
                  </a:ext>
                </a:extLst>
              </a:tr>
              <a:tr h="713229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1.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19050" lvl="0" indent="0" algn="l" defTabSz="1042873" rtl="0" eaLnBrk="1" fontAlgn="base" latinLnBrk="0" hangingPunct="1">
                        <a:lnSpc>
                          <a:spcPct val="100000"/>
                        </a:lnSpc>
                        <a:spcBef>
                          <a:spcPts val="1875"/>
                        </a:spcBef>
                        <a:spcAft>
                          <a:spcPts val="22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Недостаточный объем бюджетных средств для материально-технического оснащения бизнес-центра</a:t>
                      </a: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0" lvl="0" indent="0" algn="l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Привлечение спонсорских  и внебюджетных средств.</a:t>
                      </a:r>
                    </a:p>
                    <a:p>
                      <a:pPr algn="ctr"/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371526"/>
                  </a:ext>
                </a:extLst>
              </a:tr>
              <a:tr h="736613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2.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Недостаточная компетентность исполнителей проекта в решении каких- либо конкретных вопросов.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libri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Повышение уровня</a:t>
                      </a:r>
                      <a:r>
                        <a:rPr lang="ru-RU" sz="14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компетенции за счет проведения семинаров, консультаций.</a:t>
                      </a:r>
                      <a:r>
                        <a:rPr lang="ru-RU" sz="14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Сотрудничество с другими образовательными организациями.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panose="020B0604020202020204" pitchFamily="34" charset="-128"/>
                          <a:cs typeface="Arial" panose="020B0604020202020204" pitchFamily="34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934880"/>
                  </a:ext>
                </a:extLst>
              </a:tr>
              <a:tr h="745117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3.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19050" lvl="0" indent="0" algn="l" defTabSz="1042873" rtl="0" eaLnBrk="1" fontAlgn="base" latinLnBrk="0" hangingPunct="1">
                        <a:lnSpc>
                          <a:spcPct val="100000"/>
                        </a:lnSpc>
                        <a:spcBef>
                          <a:spcPts val="1875"/>
                        </a:spcBef>
                        <a:spcAft>
                          <a:spcPts val="22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Низкая мотивация у педагогических работников и формальный подход при участии в мероприятиях проекта и его реализации.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Arial Unicode MS" panose="020B0604020202020204" pitchFamily="34" charset="-128"/>
                          <a:cs typeface="Arial" panose="020B0604020202020204" pitchFamily="34" charset="0"/>
                        </a:rPr>
                        <a:t> 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Активное использование системы морального и материального стимулирования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Arial Unicode MS" panose="020B0604020202020204" pitchFamily="34" charset="-128"/>
                          <a:cs typeface="Arial" panose="020B0604020202020204" pitchFamily="34" charset="0"/>
                        </a:rPr>
                        <a:t> 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8658397"/>
                  </a:ext>
                </a:extLst>
              </a:tr>
              <a:tr h="745117"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</a:t>
                      </a:r>
                    </a:p>
                  </a:txBody>
                  <a:tcPr marL="52190" marR="5219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0" lvl="0" indent="0" algn="l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Форс-мажорные обстоятельства:</a:t>
                      </a: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отмена запланированных мероприятий, важных для достижения целей  проекта.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0" lvl="0" indent="0" algn="l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Выделение в плане блока мероприятий, отмена которых существенно не повлияет на получение предполагаемых результатов.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0843841"/>
                  </a:ext>
                </a:extLst>
              </a:tr>
              <a:tr h="745117"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5808122"/>
                  </a:ext>
                </a:extLst>
              </a:tr>
              <a:tr h="745117"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5039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1007943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511915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2015886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519858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3023829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527801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4031772" algn="l" defTabSz="1007943" rtl="0" eaLnBrk="1" latinLnBrk="0" hangingPunct="1">
                        <a:defRPr sz="1984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6121738"/>
                  </a:ext>
                </a:extLst>
              </a:tr>
              <a:tr h="7451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74015" algn="l"/>
                        </a:tabLs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 Antiqua" panose="0204060205030503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2190" marR="5219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500906"/>
                  </a:ext>
                </a:extLst>
              </a:tr>
            </a:tbl>
          </a:graphicData>
        </a:graphic>
      </p:graphicFrame>
      <p:sp>
        <p:nvSpPr>
          <p:cNvPr id="4" name="Заголовок 5"/>
          <p:cNvSpPr>
            <a:spLocks noGrp="1"/>
          </p:cNvSpPr>
          <p:nvPr>
            <p:ph type="title"/>
          </p:nvPr>
        </p:nvSpPr>
        <p:spPr>
          <a:xfrm>
            <a:off x="155091" y="83801"/>
            <a:ext cx="5228598" cy="548990"/>
          </a:xfrm>
        </p:spPr>
        <p:txBody>
          <a:bodyPr anchor="ctr">
            <a:noAutofit/>
          </a:bodyPr>
          <a:lstStyle/>
          <a:p>
            <a:pPr algn="l">
              <a:lnSpc>
                <a:spcPct val="85000"/>
              </a:lnSpc>
            </a:pPr>
            <a:r>
              <a:rPr lang="ru-RU" sz="1800" b="1" dirty="0" bmk="_Hlk529132265">
                <a:solidFill>
                  <a:schemeClr val="dk1"/>
                </a:solidFill>
                <a:latin typeface="Book Antiqua" panose="02040602050305030304" pitchFamily="18" charset="0"/>
                <a:ea typeface="+mn-ea"/>
                <a:cs typeface="+mn-cs"/>
              </a:rPr>
              <a:t>8. Реестр рисков и возможностей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1991975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134305"/>
              </p:ext>
            </p:extLst>
          </p:nvPr>
        </p:nvGraphicFramePr>
        <p:xfrm>
          <a:off x="142090" y="629452"/>
          <a:ext cx="8881109" cy="500786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067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14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25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95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1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693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23284">
                <a:tc>
                  <a:txBody>
                    <a:bodyPr/>
                    <a:lstStyle/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№</a:t>
                      </a:r>
                    </a:p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п/п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Какая</a:t>
                      </a:r>
                    </a:p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информация</a:t>
                      </a:r>
                    </a:p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передается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Кто передает</a:t>
                      </a:r>
                    </a:p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информацию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Кому передается</a:t>
                      </a:r>
                    </a:p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информация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Когда передает</a:t>
                      </a:r>
                    </a:p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информацию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Как передается</a:t>
                      </a:r>
                    </a:p>
                    <a:p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информация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Book Antiqua" panose="02040602050305030304" pitchFamily="18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3267"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1.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Оперативное планирование и отслеживание хода проекта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Руководитель проекта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Куратору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Ежемесячно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Письменный отчёт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3979"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2.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Обмен информацией о текущем состоянии проекта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Администратор проекта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Участникам проекта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Ежемесячно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Совещание</a:t>
                      </a:r>
                    </a:p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электронная почта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979"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3.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Отчёт о ходе проекта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Руководитель проекта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Функциональному заказчику, куратору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В конце семестра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Письменный отчёт</a:t>
                      </a:r>
                    </a:p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электронная почта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979"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4.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Информация о наступивших или возможных рисках и отклонениях по проекту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Администратор, ответственные по направлениям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Руководителю проекта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В день поступления информации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Совещание</a:t>
                      </a:r>
                    </a:p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электронная почта</a:t>
                      </a:r>
                    </a:p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бумажный носитель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3979"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Book Antiqua" panose="02040602050305030304" pitchFamily="18" charset="0"/>
                        </a:rPr>
                        <a:t>5.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Ходатайство о финансировании и  стимулирующих выплатах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Руководитель проекта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Куратору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Ежемесячно </a:t>
                      </a:r>
                    </a:p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до 25 числа</a:t>
                      </a: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287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Бумажный носитель</a:t>
                      </a:r>
                    </a:p>
                    <a:p>
                      <a:endParaRPr lang="ru-RU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8203" marR="78203" marT="39101" marB="39101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Заголовок 5"/>
          <p:cNvSpPr>
            <a:spLocks noGrp="1"/>
          </p:cNvSpPr>
          <p:nvPr>
            <p:ph type="title"/>
          </p:nvPr>
        </p:nvSpPr>
        <p:spPr>
          <a:xfrm>
            <a:off x="142090" y="70469"/>
            <a:ext cx="4468291" cy="455466"/>
          </a:xfrm>
        </p:spPr>
        <p:txBody>
          <a:bodyPr anchor="ctr">
            <a:normAutofit fontScale="90000"/>
          </a:bodyPr>
          <a:lstStyle/>
          <a:p>
            <a:pPr algn="l">
              <a:lnSpc>
                <a:spcPct val="85000"/>
              </a:lnSpc>
            </a:pPr>
            <a:r>
              <a:rPr lang="ru-RU" sz="1800" b="1" dirty="0" bmk="_Hlk529132265">
                <a:solidFill>
                  <a:schemeClr val="dk1"/>
                </a:solidFill>
                <a:latin typeface="Book Antiqua" panose="02040602050305030304" pitchFamily="18" charset="0"/>
                <a:ea typeface="+mn-ea"/>
                <a:cs typeface="+mn-cs"/>
              </a:rPr>
              <a:t>9. План управления коммуникациями</a:t>
            </a:r>
          </a:p>
        </p:txBody>
      </p:sp>
    </p:spTree>
    <p:extLst>
      <p:ext uri="{BB962C8B-B14F-4D97-AF65-F5344CB8AC3E}">
        <p14:creationId xmlns:p14="http://schemas.microsoft.com/office/powerpoint/2010/main" val="31619562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68971"/>
            <a:ext cx="6350619" cy="412357"/>
          </a:xfrm>
        </p:spPr>
        <p:txBody>
          <a:bodyPr>
            <a:noAutofit/>
          </a:bodyPr>
          <a:lstStyle/>
          <a:p>
            <a:pPr algn="l">
              <a:lnSpc>
                <a:spcPct val="85000"/>
              </a:lnSpc>
            </a:pPr>
            <a:r>
              <a:rPr lang="ru-RU" sz="1600" b="1" dirty="0" bmk="_Hlk529132265">
                <a:solidFill>
                  <a:schemeClr val="dk1"/>
                </a:solidFill>
                <a:latin typeface="Book Antiqua" panose="02040602050305030304" pitchFamily="18" charset="0"/>
                <a:ea typeface="+mn-ea"/>
                <a:cs typeface="+mn-cs"/>
              </a:rPr>
              <a:t>10. Модель функционирования результатов проекта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1668" y="1255059"/>
            <a:ext cx="8710010" cy="4131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Calibri" pitchFamily="34" charset="0"/>
                <a:cs typeface="Calibri" pitchFamily="34" charset="0"/>
              </a:rPr>
              <a:t>1.</a:t>
            </a: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Разработка и организация системы урочной и внеурочной</a:t>
            </a:r>
            <a:r>
              <a:rPr lang="ru-RU" dirty="0"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деятельности</a:t>
            </a:r>
            <a:r>
              <a:rPr lang="ru-RU" dirty="0"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преподавателей</a:t>
            </a:r>
            <a:r>
              <a:rPr lang="ru-RU" dirty="0"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по</a:t>
            </a:r>
            <a:r>
              <a:rPr lang="ru-RU" dirty="0"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гражданско-патриотическому</a:t>
            </a:r>
            <a:r>
              <a:rPr lang="ru-RU" dirty="0"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воспитанию</a:t>
            </a:r>
            <a:r>
              <a:rPr lang="ru-RU" dirty="0"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с</a:t>
            </a:r>
            <a:r>
              <a:rPr lang="ru-RU" dirty="0"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учетом</a:t>
            </a:r>
            <a:r>
              <a:rPr lang="ru-RU" dirty="0"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использования возможностей музея: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Calibri" pitchFamily="34" charset="0"/>
                <a:ea typeface="Calibri"/>
                <a:cs typeface="Calibri" pitchFamily="34" charset="0"/>
              </a:rPr>
              <a:t>-  классные часы, уроки мужества, воспитательные мероприятия.</a:t>
            </a: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ф</a:t>
            </a: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ормирование копилки методических разработок.</a:t>
            </a:r>
          </a:p>
          <a:p>
            <a:pPr lvl="0" algn="just"/>
            <a:r>
              <a:rPr lang="ru-RU" dirty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2.</a:t>
            </a: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Поисково -исследовательская и проектная деятельность.</a:t>
            </a:r>
          </a:p>
          <a:p>
            <a:pPr algn="just"/>
            <a:r>
              <a:rPr lang="ru-RU" dirty="0">
                <a:latin typeface="Calibri" pitchFamily="34" charset="0"/>
                <a:cs typeface="Calibri" pitchFamily="34" charset="0"/>
              </a:rPr>
              <a:t>3.Работа  кружка «Юный музеевед»:</a:t>
            </a: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накопление электронных ресурсов, их обработкой, созданием тематических коллекций и виртуальных экскурсий</a:t>
            </a:r>
            <a:r>
              <a:rPr lang="ru-RU" dirty="0">
                <a:solidFill>
                  <a:srgbClr val="000000"/>
                </a:solidFill>
                <a:latin typeface="yandex-sans"/>
                <a:ea typeface="Times New Roman"/>
                <a:cs typeface="Times New Roman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4. Работа с ветеранами, выпускниками, родителями.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5. Внешние связи музея: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-сотрудничество с другими музеями;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yandex-sans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23731545"/>
      </p:ext>
    </p:extLst>
  </p:cSld>
  <p:clrMapOvr>
    <a:masterClrMapping/>
  </p:clrMapOvr>
</p:sld>
</file>

<file path=ppt/theme/theme1.xml><?xml version="1.0" encoding="utf-8"?>
<a:theme xmlns:a="http://schemas.openxmlformats.org/drawingml/2006/main" name="2_Тема Office">
  <a:themeElements>
    <a:clrScheme name="Брендбук ФУ">
      <a:dk1>
        <a:sysClr val="windowText" lastClr="000000"/>
      </a:dk1>
      <a:lt1>
        <a:sysClr val="window" lastClr="FFFFFF"/>
      </a:lt1>
      <a:dk2>
        <a:srgbClr val="256569"/>
      </a:dk2>
      <a:lt2>
        <a:srgbClr val="797787"/>
      </a:lt2>
      <a:accent1>
        <a:srgbClr val="007D8C"/>
      </a:accent1>
      <a:accent2>
        <a:srgbClr val="0098AF"/>
      </a:accent2>
      <a:accent3>
        <a:srgbClr val="355DA8"/>
      </a:accent3>
      <a:accent4>
        <a:srgbClr val="D70F16"/>
      </a:accent4>
      <a:accent5>
        <a:srgbClr val="02C287"/>
      </a:accent5>
      <a:accent6>
        <a:srgbClr val="002060"/>
      </a:accent6>
      <a:hlink>
        <a:srgbClr val="256569"/>
      </a:hlink>
      <a:folHlink>
        <a:srgbClr val="256569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Тема Office">
  <a:themeElements>
    <a:clrScheme name="Другая 1">
      <a:dk1>
        <a:sysClr val="windowText" lastClr="000000"/>
      </a:dk1>
      <a:lt1>
        <a:sysClr val="window" lastClr="FFFFFF"/>
      </a:lt1>
      <a:dk2>
        <a:srgbClr val="256569"/>
      </a:dk2>
      <a:lt2>
        <a:srgbClr val="797787"/>
      </a:lt2>
      <a:accent1>
        <a:srgbClr val="007D8C"/>
      </a:accent1>
      <a:accent2>
        <a:srgbClr val="0098AF"/>
      </a:accent2>
      <a:accent3>
        <a:srgbClr val="355DA8"/>
      </a:accent3>
      <a:accent4>
        <a:srgbClr val="D70F16"/>
      </a:accent4>
      <a:accent5>
        <a:srgbClr val="02C287"/>
      </a:accent5>
      <a:accent6>
        <a:srgbClr val="002060"/>
      </a:accent6>
      <a:hlink>
        <a:srgbClr val="256569"/>
      </a:hlink>
      <a:folHlink>
        <a:srgbClr val="256569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2233</TotalTime>
  <Words>1773</Words>
  <Application>Microsoft Office PowerPoint</Application>
  <PresentationFormat>Экран (4:3)</PresentationFormat>
  <Paragraphs>461</Paragraphs>
  <Slides>11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Arial</vt:lpstr>
      <vt:lpstr>Book Antiqua</vt:lpstr>
      <vt:lpstr>Calibri</vt:lpstr>
      <vt:lpstr>Symbol</vt:lpstr>
      <vt:lpstr>Times New Roman</vt:lpstr>
      <vt:lpstr>Wingdings</vt:lpstr>
      <vt:lpstr>yandex-sans</vt:lpstr>
      <vt:lpstr>2_Тема Office</vt:lpstr>
      <vt:lpstr>3_Тема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8. Реестр рисков и возможностей проекта</vt:lpstr>
      <vt:lpstr>9. План управления коммуникациями</vt:lpstr>
      <vt:lpstr>10. Модель функционирования результатов проекта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Гаркуша Наталья Сергеевна</dc:creator>
  <cp:lastModifiedBy>ghuhjh</cp:lastModifiedBy>
  <cp:revision>111</cp:revision>
  <dcterms:created xsi:type="dcterms:W3CDTF">2019-02-26T07:17:25Z</dcterms:created>
  <dcterms:modified xsi:type="dcterms:W3CDTF">2026-04-12T05:55:33Z</dcterms:modified>
</cp:coreProperties>
</file>